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13"/>
  </p:notesMasterIdLst>
  <p:sldIdLst>
    <p:sldId id="303" r:id="rId3"/>
    <p:sldId id="257" r:id="rId4"/>
    <p:sldId id="304" r:id="rId5"/>
    <p:sldId id="267" r:id="rId6"/>
    <p:sldId id="268" r:id="rId7"/>
    <p:sldId id="269" r:id="rId8"/>
    <p:sldId id="271" r:id="rId9"/>
    <p:sldId id="292" r:id="rId10"/>
    <p:sldId id="305" r:id="rId11"/>
    <p:sldId id="288" r:id="rId12"/>
  </p:sldIdLst>
  <p:sldSz cx="9144000" cy="5143500"/>
  <p:notesSz cx="6797675" cy="9926638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7EEF5"/>
          </a:solidFill>
        </a:fill>
      </a:tcStyle>
    </a:wholeTbl>
    <a:band1H>
      <a:tcStyle>
        <a:tcBdr/>
        <a:fill>
          <a:solidFill>
            <a:srgbClr val="CCDBEB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CCDBEB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058DC7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058DC7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058DC7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058DC7"/>
          </a:solidFill>
        </a:fill>
      </a:tcStyle>
    </a:firstRow>
  </a:tblStyle>
  <a:tblStyle styleId="{306799F8-075E-4A3A-A7F6-7FBC6576F1A4}" styleName="">
    <a:wholeTbl>
      <a:tcTxStyle>
        <a:font>
          <a:latin typeface="+mn-lt"/>
          <a:ea typeface="+mn-ea"/>
          <a:cs typeface="+mn-cs"/>
        </a:font>
        <a:srgbClr val="FFFFFF"/>
      </a:tcTxStyle>
      <a:tcStyle>
        <a:tcBdr>
          <a:left>
            <a:ln w="3172" cap="flat" cmpd="sng" algn="ctr">
              <a:solidFill>
                <a:srgbClr val="F6C3BC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3172" cap="flat" cmpd="sng" algn="ctr">
              <a:solidFill>
                <a:srgbClr val="F6C3BC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3172" cap="flat" cmpd="sng" algn="ctr">
              <a:solidFill>
                <a:srgbClr val="F6C3BC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3172" cap="flat" cmpd="sng" algn="ctr">
              <a:solidFill>
                <a:srgbClr val="F6C3BC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D561B"/>
          </a:solidFill>
        </a:fill>
      </a:tcStyle>
    </a:wholeTbl>
    <a:band1H>
      <a:tcStyle>
        <a:tcBdr/>
        <a:fill>
          <a:solidFill>
            <a:srgbClr val="FFFFFF"/>
          </a:solidFill>
        </a:fill>
      </a:tcStyle>
    </a:band1H>
    <a:band1V>
      <a:tcStyle>
        <a:tcBdr/>
        <a:fill>
          <a:solidFill>
            <a:srgbClr val="FFFFFF"/>
          </a:solidFill>
        </a:fill>
      </a:tcStyle>
    </a:band1V>
    <a:lastCol>
      <a:tcTxStyle b="on">
        <a:font>
          <a:latin typeface=""/>
          <a:ea typeface=""/>
          <a:cs typeface=""/>
        </a:font>
      </a:tcTxStyle>
      <a:tcStyle>
        <a:tcBdr>
          <a:left>
            <a:ln w="317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</a:tcBdr>
        <a:fill>
          <a:solidFill>
            <a:srgbClr val="ED561B"/>
          </a:solidFill>
        </a:fill>
      </a:tcStyle>
    </a:lastCol>
    <a:firstCol>
      <a:tcTxStyle b="on">
        <a:font>
          <a:latin typeface=""/>
          <a:ea typeface=""/>
          <a:cs typeface=""/>
        </a:font>
      </a:tcTxStyle>
      <a:tcStyle>
        <a:tcBdr>
          <a:right>
            <a:ln w="317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</a:tcBdr>
        <a:fill>
          <a:solidFill>
            <a:srgbClr val="ED561B"/>
          </a:solidFill>
        </a:fill>
      </a:tcStyle>
    </a:firstCol>
    <a:lastRow>
      <a:tcTxStyle b="on">
        <a:font>
          <a:latin typeface=""/>
          <a:ea typeface=""/>
          <a:cs typeface=""/>
        </a:font>
      </a:tcTxStyle>
      <a:tcStyle>
        <a:tcBdr>
          <a:top>
            <a:ln w="317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ED561B"/>
          </a:solidFill>
        </a:fill>
      </a:tcStyle>
    </a:lastRow>
    <a:firstRow>
      <a:tcTxStyle b="on">
        <a:font>
          <a:latin typeface=""/>
          <a:ea typeface=""/>
          <a:cs typeface=""/>
        </a:font>
      </a:tcTxStyle>
      <a:tcStyle>
        <a:tcBdr>
          <a:bottom>
            <a:ln w="317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D561B"/>
          </a:solidFill>
        </a:fill>
      </a:tcStyle>
    </a:firstRow>
  </a:tblStyle>
  <a:tblStyle styleId="{37CE84F3-28C3-443E-9E96-99CF82512B78}" styleName="">
    <a:wholeTbl>
      <a:tcTxStyle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50B432"/>
          </a:solidFill>
        </a:fill>
      </a:tcStyle>
    </a:wholeTbl>
    <a:band1H>
      <a:tcStyle>
        <a:tcBdr/>
        <a:fill>
          <a:solidFill>
            <a:srgbClr val="3E8F26"/>
          </a:solidFill>
        </a:fill>
      </a:tcStyle>
    </a:band1H>
    <a:band1V>
      <a:tcStyle>
        <a:tcBdr/>
        <a:fill>
          <a:solidFill>
            <a:srgbClr val="3E8F26"/>
          </a:solidFill>
        </a:fill>
      </a:tcStyle>
    </a:band1V>
    <a:lastCol>
      <a:tcTxStyle b="on">
        <a:font>
          <a:latin typeface=""/>
          <a:ea typeface=""/>
          <a:cs typeface=""/>
        </a:font>
      </a:tcTxStyle>
      <a:tcStyle>
        <a:tcBdr>
          <a:left>
            <a:ln w="2540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</a:tcBdr>
        <a:fill>
          <a:solidFill>
            <a:srgbClr val="3E8F26"/>
          </a:solidFill>
        </a:fill>
      </a:tcStyle>
    </a:lastCol>
    <a:firstCol>
      <a:tcTxStyle b="on">
        <a:font>
          <a:latin typeface=""/>
          <a:ea typeface=""/>
          <a:cs typeface=""/>
        </a:font>
      </a:tcTxStyle>
      <a:tcStyle>
        <a:tcBdr>
          <a:right>
            <a:ln w="2540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</a:tcBdr>
        <a:fill>
          <a:solidFill>
            <a:srgbClr val="3E8F26"/>
          </a:solidFill>
        </a:fill>
      </a:tcStyle>
    </a:firstCol>
    <a:lastRow>
      <a:tcTxStyle b="on">
        <a:font>
          <a:latin typeface=""/>
          <a:ea typeface=""/>
          <a:cs typeface=""/>
        </a:font>
      </a:tcTxStyle>
      <a:tcStyle>
        <a:tcBdr>
          <a:top>
            <a:ln w="2540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32761E"/>
          </a:solidFill>
        </a:fill>
      </a:tcStyle>
    </a:lastRow>
    <a:firstRow>
      <a:tcTxStyle b="on">
        <a:font>
          <a:latin typeface=""/>
          <a:ea typeface=""/>
          <a:cs typeface=""/>
        </a:font>
      </a:tcTxStyle>
      <a:tcStyle>
        <a:tcBdr>
          <a:bottom>
            <a:ln w="2540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4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;n">
            <a:extLst>
              <a:ext uri="{FF2B5EF4-FFF2-40B4-BE49-F238E27FC236}">
                <a16:creationId xmlns:a16="http://schemas.microsoft.com/office/drawing/2014/main" id="{102E195F-5A6D-E43F-8E55-665E271B00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0489" y="744541"/>
            <a:ext cx="6616698" cy="3722686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round/>
          </a:ln>
        </p:spPr>
      </p:sp>
      <p:sp>
        <p:nvSpPr>
          <p:cNvPr id="3" name="Google Shape;4;n">
            <a:extLst>
              <a:ext uri="{FF2B5EF4-FFF2-40B4-BE49-F238E27FC236}">
                <a16:creationId xmlns:a16="http://schemas.microsoft.com/office/drawing/2014/main" id="{D8ABBC5B-0247-9E1F-A37A-7A4A689BA54A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79764" y="4715149"/>
            <a:ext cx="5438137" cy="44669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69183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457200" marR="0" lvl="0" indent="-298451" algn="l" defTabSz="914400" rtl="0" fontAlgn="auto" hangingPunct="1">
      <a:lnSpc>
        <a:spcPct val="100000"/>
      </a:lnSpc>
      <a:spcBef>
        <a:spcPts val="0"/>
      </a:spcBef>
      <a:spcAft>
        <a:spcPts val="0"/>
      </a:spcAft>
      <a:buClr>
        <a:srgbClr val="000000"/>
      </a:buClr>
      <a:buSzPts val="1100"/>
      <a:buFont typeface="Arial"/>
      <a:buChar char="●"/>
      <a:tabLst/>
      <a:defRPr lang="eu-ES" sz="1100" b="0" i="0" u="none" strike="noStrike" kern="0" cap="none" spc="0" baseline="0">
        <a:solidFill>
          <a:srgbClr val="000000"/>
        </a:solidFill>
        <a:uFillTx/>
        <a:latin typeface="Arial"/>
        <a:ea typeface="Arial"/>
        <a:cs typeface="Arial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;g2e0ae3cd0ed_0_50:notes">
            <a:extLst>
              <a:ext uri="{FF2B5EF4-FFF2-40B4-BE49-F238E27FC236}">
                <a16:creationId xmlns:a16="http://schemas.microsoft.com/office/drawing/2014/main" id="{50E8846F-2A5A-654D-6244-4A1A81F97C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Google Shape;65;g2e0ae3cd0ed_0_50:notes">
            <a:extLst>
              <a:ext uri="{FF2B5EF4-FFF2-40B4-BE49-F238E27FC236}">
                <a16:creationId xmlns:a16="http://schemas.microsoft.com/office/drawing/2014/main" id="{95544904-9B76-77EE-C684-07E8811D1CA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6;g2e12169f6c9_0_11:notes">
            <a:extLst>
              <a:ext uri="{FF2B5EF4-FFF2-40B4-BE49-F238E27FC236}">
                <a16:creationId xmlns:a16="http://schemas.microsoft.com/office/drawing/2014/main" id="{1EFD2DC4-7728-CAD0-FB98-C6E877E91B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Google Shape;277;g2e12169f6c9_0_11:notes">
            <a:extLst>
              <a:ext uri="{FF2B5EF4-FFF2-40B4-BE49-F238E27FC236}">
                <a16:creationId xmlns:a16="http://schemas.microsoft.com/office/drawing/2014/main" id="{DE0287ED-10E3-E95E-C3C8-59D8B9DC70A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4;g2e0ae3cd0ed_0_147:notes">
            <a:extLst>
              <a:ext uri="{FF2B5EF4-FFF2-40B4-BE49-F238E27FC236}">
                <a16:creationId xmlns:a16="http://schemas.microsoft.com/office/drawing/2014/main" id="{6329C8D3-ADD2-C1E3-C982-496E5A5599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Google Shape;265;g2e0ae3cd0ed_0_147:notes">
            <a:extLst>
              <a:ext uri="{FF2B5EF4-FFF2-40B4-BE49-F238E27FC236}">
                <a16:creationId xmlns:a16="http://schemas.microsoft.com/office/drawing/2014/main" id="{1B47FD49-94AA-ACFD-F78E-CAEE7C87A7D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6;g2e12169f6c9_0_11:notes">
            <a:extLst>
              <a:ext uri="{FF2B5EF4-FFF2-40B4-BE49-F238E27FC236}">
                <a16:creationId xmlns:a16="http://schemas.microsoft.com/office/drawing/2014/main" id="{248E15B6-97AB-4670-38D8-F26B342BB2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Google Shape;277;g2e12169f6c9_0_11:notes">
            <a:extLst>
              <a:ext uri="{FF2B5EF4-FFF2-40B4-BE49-F238E27FC236}">
                <a16:creationId xmlns:a16="http://schemas.microsoft.com/office/drawing/2014/main" id="{B1DA576F-9A60-6097-2316-00A8ACA1F69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03;g2e0ae3cd0ed_0_236:notes">
            <a:extLst>
              <a:ext uri="{FF2B5EF4-FFF2-40B4-BE49-F238E27FC236}">
                <a16:creationId xmlns:a16="http://schemas.microsoft.com/office/drawing/2014/main" id="{1B118351-428F-C5DC-7A63-0D007F4403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Google Shape;304;g2e0ae3cd0ed_0_236:notes">
            <a:extLst>
              <a:ext uri="{FF2B5EF4-FFF2-40B4-BE49-F238E27FC236}">
                <a16:creationId xmlns:a16="http://schemas.microsoft.com/office/drawing/2014/main" id="{5078A2C5-BC4B-4AFF-5073-A1A31B3C55B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51;g2e12169f6c9_0_285:notes">
            <a:extLst>
              <a:ext uri="{FF2B5EF4-FFF2-40B4-BE49-F238E27FC236}">
                <a16:creationId xmlns:a16="http://schemas.microsoft.com/office/drawing/2014/main" id="{6F1170EB-8CDD-C83C-9E7A-927E8EDAA4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Google Shape;352;g2e12169f6c9_0_285:notes">
            <a:extLst>
              <a:ext uri="{FF2B5EF4-FFF2-40B4-BE49-F238E27FC236}">
                <a16:creationId xmlns:a16="http://schemas.microsoft.com/office/drawing/2014/main" id="{6891D3E4-5E50-6476-BD9C-B7B767E4CCE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04;g2e12169f6c9_0_354:notes">
            <a:extLst>
              <a:ext uri="{FF2B5EF4-FFF2-40B4-BE49-F238E27FC236}">
                <a16:creationId xmlns:a16="http://schemas.microsoft.com/office/drawing/2014/main" id="{5DF59060-5A4F-E2A6-2C0D-5BCCAC8FA3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Google Shape;405;g2e12169f6c9_0_354:notes">
            <a:extLst>
              <a:ext uri="{FF2B5EF4-FFF2-40B4-BE49-F238E27FC236}">
                <a16:creationId xmlns:a16="http://schemas.microsoft.com/office/drawing/2014/main" id="{484DA3A7-C180-0352-271C-B71C8F20026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04;g2e12169f6c9_0_354:notes">
            <a:extLst>
              <a:ext uri="{FF2B5EF4-FFF2-40B4-BE49-F238E27FC236}">
                <a16:creationId xmlns:a16="http://schemas.microsoft.com/office/drawing/2014/main" id="{1200A05D-2F38-9A57-C749-AD99787A7A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Google Shape;405;g2e12169f6c9_0_354:notes">
            <a:extLst>
              <a:ext uri="{FF2B5EF4-FFF2-40B4-BE49-F238E27FC236}">
                <a16:creationId xmlns:a16="http://schemas.microsoft.com/office/drawing/2014/main" id="{444D583D-0707-95E5-3491-35A98A2196B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66;g2e0ae3cd0ed_0_268:notes">
            <a:extLst>
              <a:ext uri="{FF2B5EF4-FFF2-40B4-BE49-F238E27FC236}">
                <a16:creationId xmlns:a16="http://schemas.microsoft.com/office/drawing/2014/main" id="{C488D4C2-021D-4AD9-3BD5-354B56088F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Google Shape;567;g2e0ae3cd0ed_0_268:notes">
            <a:extLst>
              <a:ext uri="{FF2B5EF4-FFF2-40B4-BE49-F238E27FC236}">
                <a16:creationId xmlns:a16="http://schemas.microsoft.com/office/drawing/2014/main" id="{7AA903EF-6D9F-733F-7BD8-CA9CC48882F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;p2">
            <a:extLst>
              <a:ext uri="{FF2B5EF4-FFF2-40B4-BE49-F238E27FC236}">
                <a16:creationId xmlns:a16="http://schemas.microsoft.com/office/drawing/2014/main" id="{A98440BC-F9C6-B4E5-0BDD-EE8C724C287C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11709" y="744577"/>
            <a:ext cx="8520598" cy="2052599"/>
          </a:xfrm>
        </p:spPr>
        <p:txBody>
          <a:bodyPr anchor="b" anchorCtr="1"/>
          <a:lstStyle>
            <a:lvl1pPr algn="ctr">
              <a:defRPr sz="5200"/>
            </a:lvl1pPr>
          </a:lstStyle>
          <a:p>
            <a:pPr lvl="0"/>
            <a:endParaRPr lang="eu-ES"/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6F068D37-D45D-E8E1-73A5-2633851C2ED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11700" y="2834127"/>
            <a:ext cx="8520598" cy="792601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lang="eu-ES" sz="2800"/>
            </a:lvl1pPr>
          </a:lstStyle>
          <a:p>
            <a:pPr lvl="0"/>
            <a:endParaRPr lang="eu-ES"/>
          </a:p>
        </p:txBody>
      </p:sp>
      <p:sp>
        <p:nvSpPr>
          <p:cNvPr id="4" name="Google Shape;12;p2">
            <a:extLst>
              <a:ext uri="{FF2B5EF4-FFF2-40B4-BE49-F238E27FC236}">
                <a16:creationId xmlns:a16="http://schemas.microsoft.com/office/drawing/2014/main" id="{B4BE7B35-9FB0-FF14-C34D-5BC44A1F822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25BA482-9209-4C82-A15C-FDA35E3F767D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6399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9;p12">
            <a:extLst>
              <a:ext uri="{FF2B5EF4-FFF2-40B4-BE49-F238E27FC236}">
                <a16:creationId xmlns:a16="http://schemas.microsoft.com/office/drawing/2014/main" id="{66077063-701F-A5F8-8C5B-FE68A953F02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2A8C561-B8A9-42B9-BAC9-4FFA5727CC08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711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06C663-84C1-1704-6F41-6393A3509F94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43000" y="841769"/>
            <a:ext cx="6858000" cy="1790696"/>
          </a:xfrm>
        </p:spPr>
        <p:txBody>
          <a:bodyPr anchor="b" anchorCtr="1"/>
          <a:lstStyle>
            <a:lvl1pPr algn="ctr">
              <a:defRPr sz="4500"/>
            </a:lvl1pPr>
          </a:lstStyle>
          <a:p>
            <a:pPr lvl="0"/>
            <a:r>
              <a:rPr lang="en-GB"/>
              <a:t>Click here to edit the master title style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8095796-2832-9E7E-2184-6EFE5EDD147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143000" y="2701530"/>
            <a:ext cx="6858000" cy="1241819"/>
          </a:xfrm>
        </p:spPr>
        <p:txBody>
          <a:bodyPr anchorCtr="1"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en-GB"/>
              <a:t>Click here to edit the subtitle master style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48A3EE1-7A1D-6FF2-E8EE-F4E2723B75B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D5A98C9-3C6A-4505-B5CC-418FE33CF69E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4241994-E8EC-43FE-584A-1046692EC89D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C2E5C4-B4D6-68B3-0B85-462BF94638A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FDD9F5C-861E-4C0E-BEAD-EC8E75E0CB9E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2201894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ACD9A6-32AE-1894-7ABF-BB006DC56B5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AADF92-BF0D-CA6A-7171-F4920EFF8454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Haga clic para modificar los estilos de texto del patrón</a:t>
            </a:r>
          </a:p>
          <a:p>
            <a:pPr lvl="1"/>
            <a:r>
              <a:rPr lang="en-GB"/>
              <a:t>Segundo nivel</a:t>
            </a:r>
          </a:p>
          <a:p>
            <a:pPr lvl="2"/>
            <a:r>
              <a:rPr lang="en-GB"/>
              <a:t>Tercer nivel</a:t>
            </a:r>
          </a:p>
          <a:p>
            <a:pPr lvl="3"/>
            <a:r>
              <a:rPr lang="en-GB"/>
              <a:t>Cuarto nivel</a:t>
            </a:r>
          </a:p>
          <a:p>
            <a:pPr lvl="4"/>
            <a:r>
              <a:rPr lang="en-GB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6B9557-636A-3690-C398-C4B2032D8DC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0385390-CC3A-4F06-ADAD-D9D7044A806D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E01CE6B-4CC2-7A5A-EAD7-CE3E3E66FD7D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DA90A0-7C42-E680-EBB3-83F82806F2E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15844FE-2F1E-4DCB-AF60-E3EF7C9D00FC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1478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DC14B5-D8D2-7566-2BE2-6470E89F16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3885" y="1282299"/>
            <a:ext cx="7886700" cy="2139549"/>
          </a:xfrm>
        </p:spPr>
        <p:txBody>
          <a:bodyPr anchor="b"/>
          <a:lstStyle>
            <a:lvl1pPr>
              <a:defRPr sz="4500"/>
            </a:lvl1pPr>
          </a:lstStyle>
          <a:p>
            <a:pPr lvl="0"/>
            <a:r>
              <a:rPr lang="en-GB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AA4E9FF-0063-F7F9-9E9A-AD787EE99E6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3885" y="3442094"/>
            <a:ext cx="7886700" cy="1125141"/>
          </a:xfrm>
        </p:spPr>
        <p:txBody>
          <a:bodyPr/>
          <a:lstStyle>
            <a:lvl1pPr marL="0" indent="0">
              <a:buNone/>
              <a:defRPr sz="1800">
                <a:solidFill>
                  <a:srgbClr val="767676"/>
                </a:solidFill>
              </a:defRPr>
            </a:lvl1pPr>
          </a:lstStyle>
          <a:p>
            <a:pPr lvl="0"/>
            <a:r>
              <a:rPr lang="en-GB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3E3EFB-A606-3504-6EAA-8C95A3235B5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5E90A0-397B-4228-9C55-860A0DBBCC19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C20655-3C1F-8332-3429-5529725A464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01DEF0C-90C2-928A-04BC-BC308D323A7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0010D6A-13F6-493A-96C2-B498925FF062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0347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E62CC8-5089-6BB2-A080-09D2C46C58C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19F1C2F-2647-FC1A-C1F7-1261D69C0B6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28650" y="1369222"/>
            <a:ext cx="3886200" cy="326350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Haga clic para modificar los estilos de texto del patrón</a:t>
            </a:r>
          </a:p>
          <a:p>
            <a:pPr lvl="1"/>
            <a:r>
              <a:rPr lang="en-GB"/>
              <a:t>Segundo nivel</a:t>
            </a:r>
          </a:p>
          <a:p>
            <a:pPr lvl="2"/>
            <a:r>
              <a:rPr lang="en-GB"/>
              <a:t>Tercer nivel</a:t>
            </a:r>
          </a:p>
          <a:p>
            <a:pPr lvl="3"/>
            <a:r>
              <a:rPr lang="en-GB"/>
              <a:t>Cuarto nivel</a:t>
            </a:r>
          </a:p>
          <a:p>
            <a:pPr lvl="4"/>
            <a:r>
              <a:rPr lang="en-GB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44E635E-5E3D-F745-62C3-1753A0D841C7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4629149" y="1369222"/>
            <a:ext cx="3886200" cy="326350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Haga clic para modificar los estilos de texto del patrón</a:t>
            </a:r>
          </a:p>
          <a:p>
            <a:pPr lvl="1"/>
            <a:r>
              <a:rPr lang="en-GB"/>
              <a:t>Segundo nivel</a:t>
            </a:r>
          </a:p>
          <a:p>
            <a:pPr lvl="2"/>
            <a:r>
              <a:rPr lang="en-GB"/>
              <a:t>Tercer nivel</a:t>
            </a:r>
          </a:p>
          <a:p>
            <a:pPr lvl="3"/>
            <a:r>
              <a:rPr lang="en-GB"/>
              <a:t>Cuarto nivel</a:t>
            </a:r>
          </a:p>
          <a:p>
            <a:pPr lvl="4"/>
            <a:r>
              <a:rPr lang="en-GB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90BD388-8BA5-69F0-68BD-828AFCD63A1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C7CB07A-DE89-4178-86EB-1126AEEACD28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EB15E77-549B-0074-9618-FEC3F2BEBB7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25BCFE-FF81-41E1-F9D2-2AEFDECF9FB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E20C241-08EC-4648-8C15-88397B3D2E6A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54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DFD89F-498F-CAB9-1407-5D3341AAC5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9838" y="273844"/>
            <a:ext cx="7886700" cy="99417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1F9C5D7-4F08-86B5-B235-B6E0A02CFB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9838" y="1260875"/>
            <a:ext cx="3868341" cy="617933"/>
          </a:xfrm>
        </p:spPr>
        <p:txBody>
          <a:bodyPr anchor="b"/>
          <a:lstStyle>
            <a:lvl1pPr marL="0" indent="0">
              <a:buNone/>
              <a:defRPr sz="1800" b="1"/>
            </a:lvl1pPr>
          </a:lstStyle>
          <a:p>
            <a:pPr lvl="0"/>
            <a:r>
              <a:rPr lang="en-GB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5997706-E828-9820-D0EC-A1C2C23C4F6B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29838" y="1878808"/>
            <a:ext cx="3868341" cy="276344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Haga clic para modificar los estilos de texto del patrón</a:t>
            </a:r>
          </a:p>
          <a:p>
            <a:pPr lvl="1"/>
            <a:r>
              <a:rPr lang="en-GB"/>
              <a:t>Segundo nivel</a:t>
            </a:r>
          </a:p>
          <a:p>
            <a:pPr lvl="2"/>
            <a:r>
              <a:rPr lang="en-GB"/>
              <a:t>Tercer nivel</a:t>
            </a:r>
          </a:p>
          <a:p>
            <a:pPr lvl="3"/>
            <a:r>
              <a:rPr lang="en-GB"/>
              <a:t>Cuarto nivel</a:t>
            </a:r>
          </a:p>
          <a:p>
            <a:pPr lvl="4"/>
            <a:r>
              <a:rPr lang="en-GB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A71842C-76B6-8FEC-615E-21976F3F27FA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4629149" y="1260875"/>
            <a:ext cx="3887388" cy="617933"/>
          </a:xfrm>
        </p:spPr>
        <p:txBody>
          <a:bodyPr anchor="b"/>
          <a:lstStyle>
            <a:lvl1pPr marL="0" indent="0">
              <a:buNone/>
              <a:defRPr sz="1800" b="1"/>
            </a:lvl1pPr>
          </a:lstStyle>
          <a:p>
            <a:pPr lvl="0"/>
            <a:r>
              <a:rPr lang="en-GB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28AAD5F-0643-3833-B33A-E8B4CF6A9DEE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4629149" y="1878808"/>
            <a:ext cx="3887388" cy="276344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Haga clic para modificar los estilos de texto del patrón</a:t>
            </a:r>
          </a:p>
          <a:p>
            <a:pPr lvl="1"/>
            <a:r>
              <a:rPr lang="en-GB"/>
              <a:t>Segundo nivel</a:t>
            </a:r>
          </a:p>
          <a:p>
            <a:pPr lvl="2"/>
            <a:r>
              <a:rPr lang="en-GB"/>
              <a:t>Tercer nivel</a:t>
            </a:r>
          </a:p>
          <a:p>
            <a:pPr lvl="3"/>
            <a:r>
              <a:rPr lang="en-GB"/>
              <a:t>Cuarto nivel</a:t>
            </a:r>
          </a:p>
          <a:p>
            <a:pPr lvl="4"/>
            <a:r>
              <a:rPr lang="en-GB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23F2A6-14B4-F456-52BB-B7352E460E4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8CAA361-4D63-4485-B615-B06E2607DBEC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6574764-C7E8-DE26-773D-D66BB34F98C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05013-D115-FAD3-F787-54B3E45B8FF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1843169-287B-492B-AA7B-5D952FCD3A19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744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4CD8A2-AC2D-8257-0F49-8C8735003EB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63A819C-107B-D2E1-4F73-7D2C6E48117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97DCCC0-72B6-4770-B31C-F99B9F571CA9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B0C4BC-A5B5-90EA-9591-C47A01B50B1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248803-6007-10E8-5397-FDD65F6AB78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BC1F3D3-2863-42BB-B5A7-E2E702C7A556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9543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44CC4EF-6880-843D-21DD-5CEC763739A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342C8B8-B41E-4087-8120-95D2B91918F5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9E35EA6-E0B9-CBE3-81F1-41B8D2661A2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649AFBB-17DC-3DB1-DB41-78E686A386C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C829722-8ED7-4820-A0D8-265F405CB376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379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C51CF0-B782-A178-2754-66990088A12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9838" y="342900"/>
            <a:ext cx="2949177" cy="1200150"/>
          </a:xfrm>
        </p:spPr>
        <p:txBody>
          <a:bodyPr anchor="b"/>
          <a:lstStyle>
            <a:lvl1pPr>
              <a:defRPr sz="2400"/>
            </a:lvl1pPr>
          </a:lstStyle>
          <a:p>
            <a:pPr lvl="0"/>
            <a:r>
              <a:rPr lang="en-GB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E8B077-D5D1-1905-3F96-9211580ECF3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887388" y="740572"/>
            <a:ext cx="4629149" cy="3655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Haga clic para modificar los estilos de texto del patrón</a:t>
            </a:r>
          </a:p>
          <a:p>
            <a:pPr lvl="1"/>
            <a:r>
              <a:rPr lang="en-GB"/>
              <a:t>Segundo nivel</a:t>
            </a:r>
          </a:p>
          <a:p>
            <a:pPr lvl="2"/>
            <a:r>
              <a:rPr lang="en-GB"/>
              <a:t>Tercer nivel</a:t>
            </a:r>
          </a:p>
          <a:p>
            <a:pPr lvl="3"/>
            <a:r>
              <a:rPr lang="en-GB"/>
              <a:t>Cuarto nivel</a:t>
            </a:r>
          </a:p>
          <a:p>
            <a:pPr lvl="4"/>
            <a:r>
              <a:rPr lang="en-GB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F8B7C74-DD40-78A1-FF6F-761FCCE1114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29838" y="1543050"/>
            <a:ext cx="2949177" cy="2858688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GB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23E3465-D912-264B-C47E-9861E277957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BD76E66-C4A0-4AC2-9868-391690539D2F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7E26D48-0F9A-4C0B-3A69-C7044867FBC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83AA98C-7322-16A9-001F-1B868F1DFC5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276BCE-C667-4ABB-80C4-AA1A0DC56758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96519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FCE38A-AC2A-0955-3979-514B324C05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9838" y="342900"/>
            <a:ext cx="2949177" cy="1200150"/>
          </a:xfrm>
        </p:spPr>
        <p:txBody>
          <a:bodyPr anchor="b"/>
          <a:lstStyle>
            <a:lvl1pPr>
              <a:defRPr sz="2400"/>
            </a:lvl1pPr>
          </a:lstStyle>
          <a:p>
            <a:pPr lvl="0"/>
            <a:r>
              <a:rPr lang="en-GB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312AE58-EBE1-8DE7-6CF4-A2B015C9B94A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3887388" y="740572"/>
            <a:ext cx="4629149" cy="3655222"/>
          </a:xfrm>
        </p:spPr>
        <p:txBody>
          <a:bodyPr/>
          <a:lstStyle>
            <a:lvl1pPr marL="0" indent="0">
              <a:buNone/>
              <a:defRPr sz="2400"/>
            </a:lvl1pPr>
          </a:lstStyle>
          <a:p>
            <a:pPr lvl="0"/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227D384-E7BB-8329-DEC5-32DC8EF027E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29838" y="1543050"/>
            <a:ext cx="2949177" cy="2858688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GB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9E713C0-AD08-193E-5BBF-ECA243D9556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C7C95FF-C7AB-4DF3-A205-764549ED6D0E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966BED4-D928-6AD9-B255-43B228A87C8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D950804-E3A6-AAAE-1B1F-22250527A9B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0B5AA02-61C6-440B-B28A-66BEC251521A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21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C5F39359-6DCC-D471-9E8C-D68D559493C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u-ES"/>
          </a:p>
        </p:txBody>
      </p:sp>
      <p:sp>
        <p:nvSpPr>
          <p:cNvPr id="3" name="Google Shape;18;p4">
            <a:extLst>
              <a:ext uri="{FF2B5EF4-FFF2-40B4-BE49-F238E27FC236}">
                <a16:creationId xmlns:a16="http://schemas.microsoft.com/office/drawing/2014/main" id="{1EA776BF-FC80-2EAE-0017-61ABB9E2CAFE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lang="eu-ES"/>
            </a:lvl1pPr>
          </a:lstStyle>
          <a:p>
            <a:pPr lvl="0"/>
            <a:endParaRPr lang="eu-ES"/>
          </a:p>
        </p:txBody>
      </p:sp>
      <p:sp>
        <p:nvSpPr>
          <p:cNvPr id="4" name="Google Shape;19;p4">
            <a:extLst>
              <a:ext uri="{FF2B5EF4-FFF2-40B4-BE49-F238E27FC236}">
                <a16:creationId xmlns:a16="http://schemas.microsoft.com/office/drawing/2014/main" id="{FE32361F-246D-55D8-76ED-2E054ABED81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893EC47-4D2D-4004-AB24-48AD638EAA92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0689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A35FFD-B41F-CC87-6B82-C3D6617416F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2DADB44-1D79-1500-1247-4BD851F443E5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Haga clic para modificar los estilos de texto del patrón</a:t>
            </a:r>
          </a:p>
          <a:p>
            <a:pPr lvl="1"/>
            <a:r>
              <a:rPr lang="en-GB"/>
              <a:t>Segundo nivel</a:t>
            </a:r>
          </a:p>
          <a:p>
            <a:pPr lvl="2"/>
            <a:r>
              <a:rPr lang="en-GB"/>
              <a:t>Tercer nivel</a:t>
            </a:r>
          </a:p>
          <a:p>
            <a:pPr lvl="3"/>
            <a:r>
              <a:rPr lang="en-GB"/>
              <a:t>Cuarto nivel</a:t>
            </a:r>
          </a:p>
          <a:p>
            <a:pPr lvl="4"/>
            <a:r>
              <a:rPr lang="en-GB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EC6B006-C9AD-AE46-24DA-7132C360E45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3BAA4C3-7E88-450F-9239-B076D933A788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F590A78-B93D-E7FE-4B11-277E565AA57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E1F3743-335B-0E82-CBA9-710EDA18962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1AE21DA-E0AA-4E15-A61B-60D436B65E79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94202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FCED84-31C7-8D5E-435C-617E4A8DFDBB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6543675" y="273844"/>
            <a:ext cx="1971674" cy="4358880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GB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4770B3-96E9-CEA0-64C8-C870B9D48359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8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Haga clic para modificar los estilos de texto del patrón</a:t>
            </a:r>
          </a:p>
          <a:p>
            <a:pPr lvl="1"/>
            <a:r>
              <a:rPr lang="en-GB"/>
              <a:t>Segundo nivel</a:t>
            </a:r>
          </a:p>
          <a:p>
            <a:pPr lvl="2"/>
            <a:r>
              <a:rPr lang="en-GB"/>
              <a:t>Tercer nivel</a:t>
            </a:r>
          </a:p>
          <a:p>
            <a:pPr lvl="3"/>
            <a:r>
              <a:rPr lang="en-GB"/>
              <a:t>Cuarto nivel</a:t>
            </a:r>
          </a:p>
          <a:p>
            <a:pPr lvl="4"/>
            <a:r>
              <a:rPr lang="en-GB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6029C9-3FBC-8FAD-34FD-79C23524A10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680300-34B6-4064-8711-A17D95D45787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A8675F-BB6B-A1E2-568E-0DC81C631B0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F1715B-89F9-F760-0816-9B4EFF15814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7BD3ECC-5170-4949-A11C-A816AA4BF65A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4387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;p5">
            <a:extLst>
              <a:ext uri="{FF2B5EF4-FFF2-40B4-BE49-F238E27FC236}">
                <a16:creationId xmlns:a16="http://schemas.microsoft.com/office/drawing/2014/main" id="{D2F78F5C-F431-2F45-492E-71C84AE032B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u-ES"/>
          </a:p>
        </p:txBody>
      </p:sp>
      <p:sp>
        <p:nvSpPr>
          <p:cNvPr id="3" name="Google Shape;22;p5">
            <a:extLst>
              <a:ext uri="{FF2B5EF4-FFF2-40B4-BE49-F238E27FC236}">
                <a16:creationId xmlns:a16="http://schemas.microsoft.com/office/drawing/2014/main" id="{A4F2FB76-91A7-86B1-88BA-3F319F323B9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152473"/>
            <a:ext cx="3999896" cy="3416399"/>
          </a:xfrm>
        </p:spPr>
        <p:txBody>
          <a:bodyPr/>
          <a:lstStyle>
            <a:lvl1pPr indent="-317497">
              <a:buSzPts val="1400"/>
              <a:defRPr lang="eu-ES" sz="1400"/>
            </a:lvl1pPr>
          </a:lstStyle>
          <a:p>
            <a:pPr lvl="0"/>
            <a:endParaRPr lang="eu-ES"/>
          </a:p>
        </p:txBody>
      </p:sp>
      <p:sp>
        <p:nvSpPr>
          <p:cNvPr id="4" name="Google Shape;23;p5">
            <a:extLst>
              <a:ext uri="{FF2B5EF4-FFF2-40B4-BE49-F238E27FC236}">
                <a16:creationId xmlns:a16="http://schemas.microsoft.com/office/drawing/2014/main" id="{8377AF07-8E3D-741D-D5DD-588913253F0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4832402" y="1152473"/>
            <a:ext cx="3999896" cy="3416399"/>
          </a:xfrm>
        </p:spPr>
        <p:txBody>
          <a:bodyPr/>
          <a:lstStyle>
            <a:lvl1pPr indent="-317497">
              <a:buSzPts val="1400"/>
              <a:defRPr lang="eu-ES" sz="1400"/>
            </a:lvl1pPr>
          </a:lstStyle>
          <a:p>
            <a:pPr lvl="0"/>
            <a:endParaRPr lang="eu-ES"/>
          </a:p>
        </p:txBody>
      </p:sp>
      <p:sp>
        <p:nvSpPr>
          <p:cNvPr id="5" name="Google Shape;24;p5">
            <a:extLst>
              <a:ext uri="{FF2B5EF4-FFF2-40B4-BE49-F238E27FC236}">
                <a16:creationId xmlns:a16="http://schemas.microsoft.com/office/drawing/2014/main" id="{7BF2C321-785E-7D54-F340-2ED49040F11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51F17A6-3C9F-4B8C-A9EE-62AAA7297F0D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5661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;p6">
            <a:extLst>
              <a:ext uri="{FF2B5EF4-FFF2-40B4-BE49-F238E27FC236}">
                <a16:creationId xmlns:a16="http://schemas.microsoft.com/office/drawing/2014/main" id="{5441518E-3D67-45B4-F5D7-90656A58054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u-ES"/>
          </a:p>
        </p:txBody>
      </p:sp>
      <p:sp>
        <p:nvSpPr>
          <p:cNvPr id="3" name="Google Shape;27;p6">
            <a:extLst>
              <a:ext uri="{FF2B5EF4-FFF2-40B4-BE49-F238E27FC236}">
                <a16:creationId xmlns:a16="http://schemas.microsoft.com/office/drawing/2014/main" id="{B18EE60D-360B-74C6-8810-C053B59D9A0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2362D73-73CF-45EE-9B07-6453236C90B4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620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_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;p7">
            <a:extLst>
              <a:ext uri="{FF2B5EF4-FFF2-40B4-BE49-F238E27FC236}">
                <a16:creationId xmlns:a16="http://schemas.microsoft.com/office/drawing/2014/main" id="{970C0A35-1B7D-F741-54EF-D26FE405A9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555598"/>
            <a:ext cx="2808003" cy="755696"/>
          </a:xfrm>
        </p:spPr>
        <p:txBody>
          <a:bodyPr anchor="b"/>
          <a:lstStyle>
            <a:lvl1pPr>
              <a:defRPr sz="2400"/>
            </a:lvl1pPr>
          </a:lstStyle>
          <a:p>
            <a:pPr lvl="0"/>
            <a:endParaRPr lang="eu-ES"/>
          </a:p>
        </p:txBody>
      </p:sp>
      <p:sp>
        <p:nvSpPr>
          <p:cNvPr id="3" name="Google Shape;30;p7">
            <a:extLst>
              <a:ext uri="{FF2B5EF4-FFF2-40B4-BE49-F238E27FC236}">
                <a16:creationId xmlns:a16="http://schemas.microsoft.com/office/drawing/2014/main" id="{CD0A651C-BEE2-14B5-57EE-5F27FADAC1E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1389604"/>
            <a:ext cx="2808003" cy="3179396"/>
          </a:xfrm>
        </p:spPr>
        <p:txBody>
          <a:bodyPr/>
          <a:lstStyle>
            <a:lvl1pPr indent="-304796">
              <a:buSzPts val="1200"/>
              <a:defRPr lang="eu-ES" sz="1200"/>
            </a:lvl1pPr>
          </a:lstStyle>
          <a:p>
            <a:pPr lvl="0"/>
            <a:endParaRPr lang="eu-ES"/>
          </a:p>
        </p:txBody>
      </p:sp>
      <p:sp>
        <p:nvSpPr>
          <p:cNvPr id="4" name="Google Shape;31;p7">
            <a:extLst>
              <a:ext uri="{FF2B5EF4-FFF2-40B4-BE49-F238E27FC236}">
                <a16:creationId xmlns:a16="http://schemas.microsoft.com/office/drawing/2014/main" id="{1CF8BE58-9BC6-8CB1-B9FA-B2F74D414D0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A86D229-E3E0-4EE3-906D-2F8BB775FACE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965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3;p8">
            <a:extLst>
              <a:ext uri="{FF2B5EF4-FFF2-40B4-BE49-F238E27FC236}">
                <a16:creationId xmlns:a16="http://schemas.microsoft.com/office/drawing/2014/main" id="{2116413F-9404-FAC5-D5F3-A393993B092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0246" y="450149"/>
            <a:ext cx="6367799" cy="4090797"/>
          </a:xfrm>
        </p:spPr>
        <p:txBody>
          <a:bodyPr anchor="ctr"/>
          <a:lstStyle>
            <a:lvl1pPr>
              <a:defRPr sz="4800"/>
            </a:lvl1pPr>
          </a:lstStyle>
          <a:p>
            <a:pPr lvl="0"/>
            <a:endParaRPr lang="eu-ES"/>
          </a:p>
        </p:txBody>
      </p:sp>
      <p:sp>
        <p:nvSpPr>
          <p:cNvPr id="3" name="Google Shape;34;p8">
            <a:extLst>
              <a:ext uri="{FF2B5EF4-FFF2-40B4-BE49-F238E27FC236}">
                <a16:creationId xmlns:a16="http://schemas.microsoft.com/office/drawing/2014/main" id="{9116EE04-E21E-FACD-6ACA-B5BDD1B6705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3D7EA3A-CF76-4E54-8774-1BCCDA581A88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3788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6;p9">
            <a:extLst>
              <a:ext uri="{FF2B5EF4-FFF2-40B4-BE49-F238E27FC236}">
                <a16:creationId xmlns:a16="http://schemas.microsoft.com/office/drawing/2014/main" id="{2BA0DA93-7313-75ED-5E04-5B1186CE5E00}"/>
              </a:ext>
            </a:extLst>
          </p:cNvPr>
          <p:cNvSpPr/>
          <p:nvPr/>
        </p:nvSpPr>
        <p:spPr>
          <a:xfrm>
            <a:off x="4572000" y="-128"/>
            <a:ext cx="4572000" cy="5143499"/>
          </a:xfrm>
          <a:prstGeom prst="rect">
            <a:avLst/>
          </a:prstGeom>
          <a:solidFill>
            <a:srgbClr val="EEEEE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37;p9">
            <a:extLst>
              <a:ext uri="{FF2B5EF4-FFF2-40B4-BE49-F238E27FC236}">
                <a16:creationId xmlns:a16="http://schemas.microsoft.com/office/drawing/2014/main" id="{0BFD9B26-DEBB-E972-22C7-79884491F3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5496" y="1233178"/>
            <a:ext cx="4045195" cy="1482297"/>
          </a:xfrm>
        </p:spPr>
        <p:txBody>
          <a:bodyPr anchor="b" anchorCtr="1"/>
          <a:lstStyle>
            <a:lvl1pPr algn="ctr">
              <a:defRPr sz="4200"/>
            </a:lvl1pPr>
          </a:lstStyle>
          <a:p>
            <a:pPr lvl="0"/>
            <a:endParaRPr lang="eu-ES"/>
          </a:p>
        </p:txBody>
      </p:sp>
      <p:sp>
        <p:nvSpPr>
          <p:cNvPr id="4" name="Google Shape;38;p9">
            <a:extLst>
              <a:ext uri="{FF2B5EF4-FFF2-40B4-BE49-F238E27FC236}">
                <a16:creationId xmlns:a16="http://schemas.microsoft.com/office/drawing/2014/main" id="{37D600D4-4CF7-769A-94DC-8DB09432D54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65496" y="2803074"/>
            <a:ext cx="4045195" cy="1235098"/>
          </a:xfrm>
        </p:spPr>
        <p:txBody>
          <a:bodyPr anchorCtr="1"/>
          <a:lstStyle>
            <a:lvl1pPr algn="ctr">
              <a:lnSpc>
                <a:spcPct val="100000"/>
              </a:lnSpc>
              <a:buNone/>
              <a:defRPr lang="eu-ES" sz="2100"/>
            </a:lvl1pPr>
          </a:lstStyle>
          <a:p>
            <a:pPr lvl="0"/>
            <a:endParaRPr lang="eu-ES"/>
          </a:p>
        </p:txBody>
      </p:sp>
      <p:sp>
        <p:nvSpPr>
          <p:cNvPr id="5" name="Google Shape;39;p9">
            <a:extLst>
              <a:ext uri="{FF2B5EF4-FFF2-40B4-BE49-F238E27FC236}">
                <a16:creationId xmlns:a16="http://schemas.microsoft.com/office/drawing/2014/main" id="{733C771C-89D5-E7BC-BF1F-59094E07B99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39497" y="724076"/>
            <a:ext cx="3836996" cy="3695099"/>
          </a:xfrm>
        </p:spPr>
        <p:txBody>
          <a:bodyPr anchor="ctr"/>
          <a:lstStyle>
            <a:lvl1pPr>
              <a:defRPr lang="eu-ES"/>
            </a:lvl1pPr>
          </a:lstStyle>
          <a:p>
            <a:pPr lvl="0"/>
            <a:endParaRPr lang="eu-ES"/>
          </a:p>
        </p:txBody>
      </p:sp>
      <p:sp>
        <p:nvSpPr>
          <p:cNvPr id="6" name="Google Shape;40;p9">
            <a:extLst>
              <a:ext uri="{FF2B5EF4-FFF2-40B4-BE49-F238E27FC236}">
                <a16:creationId xmlns:a16="http://schemas.microsoft.com/office/drawing/2014/main" id="{C826C836-056B-71E5-D103-10203996CFF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16975FC-8995-4A7C-AB29-16181205C94A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95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2;p10">
            <a:extLst>
              <a:ext uri="{FF2B5EF4-FFF2-40B4-BE49-F238E27FC236}">
                <a16:creationId xmlns:a16="http://schemas.microsoft.com/office/drawing/2014/main" id="{F29A4037-8221-AFBC-F564-50B6FB3AA95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4230572"/>
            <a:ext cx="5998802" cy="605104"/>
          </a:xfrm>
        </p:spPr>
        <p:txBody>
          <a:bodyPr anchor="ctr"/>
          <a:lstStyle>
            <a:lvl1pPr indent="-228600">
              <a:lnSpc>
                <a:spcPct val="100000"/>
              </a:lnSpc>
              <a:buNone/>
              <a:defRPr lang="eu-ES"/>
            </a:lvl1pPr>
          </a:lstStyle>
          <a:p>
            <a:pPr lvl="0"/>
            <a:endParaRPr lang="eu-ES"/>
          </a:p>
        </p:txBody>
      </p:sp>
      <p:sp>
        <p:nvSpPr>
          <p:cNvPr id="3" name="Google Shape;43;p10">
            <a:extLst>
              <a:ext uri="{FF2B5EF4-FFF2-40B4-BE49-F238E27FC236}">
                <a16:creationId xmlns:a16="http://schemas.microsoft.com/office/drawing/2014/main" id="{9B88DFF1-B9A9-A47C-EC30-D0827BB2E84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E1422D1-16D6-4E2E-A692-9DE0B1F54162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644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_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5;p11">
            <a:extLst>
              <a:ext uri="{FF2B5EF4-FFF2-40B4-BE49-F238E27FC236}">
                <a16:creationId xmlns:a16="http://schemas.microsoft.com/office/drawing/2014/main" id="{6BB7B499-DE83-148C-3E12-1A49C4B8B30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1106122"/>
            <a:ext cx="8520598" cy="1963500"/>
          </a:xfrm>
        </p:spPr>
        <p:txBody>
          <a:bodyPr anchor="b" anchorCtr="1"/>
          <a:lstStyle>
            <a:lvl1pPr algn="ctr">
              <a:defRPr sz="12000"/>
            </a:lvl1pPr>
          </a:lstStyle>
          <a:p>
            <a:pPr lvl="0"/>
            <a:r>
              <a:rPr lang="eu-ES"/>
              <a:t>xx%</a:t>
            </a:r>
          </a:p>
        </p:txBody>
      </p:sp>
      <p:sp>
        <p:nvSpPr>
          <p:cNvPr id="3" name="Google Shape;46;p11">
            <a:extLst>
              <a:ext uri="{FF2B5EF4-FFF2-40B4-BE49-F238E27FC236}">
                <a16:creationId xmlns:a16="http://schemas.microsoft.com/office/drawing/2014/main" id="{CDCECAE9-5B4C-B445-D553-F22B52C19D2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3152229"/>
            <a:ext cx="8520598" cy="1300798"/>
          </a:xfrm>
        </p:spPr>
        <p:txBody>
          <a:bodyPr anchorCtr="1"/>
          <a:lstStyle>
            <a:lvl1pPr algn="ctr">
              <a:defRPr lang="eu-ES"/>
            </a:lvl1pPr>
          </a:lstStyle>
          <a:p>
            <a:pPr lvl="0"/>
            <a:endParaRPr lang="eu-ES"/>
          </a:p>
        </p:txBody>
      </p:sp>
      <p:sp>
        <p:nvSpPr>
          <p:cNvPr id="4" name="Google Shape;47;p11">
            <a:extLst>
              <a:ext uri="{FF2B5EF4-FFF2-40B4-BE49-F238E27FC236}">
                <a16:creationId xmlns:a16="http://schemas.microsoft.com/office/drawing/2014/main" id="{D548BB2A-56A6-3C1E-E2AD-CDE97E0D3C4D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DFAE92E-7939-43E1-ACF6-D46E99A5401F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088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;p1">
            <a:extLst>
              <a:ext uri="{FF2B5EF4-FFF2-40B4-BE49-F238E27FC236}">
                <a16:creationId xmlns:a16="http://schemas.microsoft.com/office/drawing/2014/main" id="{1530A752-BEC2-1871-F4B7-A3C16B9E7D5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9"/>
            <a:ext cx="8520598" cy="5726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endParaRPr lang="eu-ES"/>
          </a:p>
        </p:txBody>
      </p:sp>
      <p:sp>
        <p:nvSpPr>
          <p:cNvPr id="3" name="Google Shape;7;p1">
            <a:extLst>
              <a:ext uri="{FF2B5EF4-FFF2-40B4-BE49-F238E27FC236}">
                <a16:creationId xmlns:a16="http://schemas.microsoft.com/office/drawing/2014/main" id="{C436D437-0FA6-7A1D-337B-BF64D72311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152473"/>
            <a:ext cx="8520598" cy="341639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u-ES"/>
          </a:p>
        </p:txBody>
      </p:sp>
      <p:sp>
        <p:nvSpPr>
          <p:cNvPr id="4" name="Google Shape;8;p1">
            <a:extLst>
              <a:ext uri="{FF2B5EF4-FFF2-40B4-BE49-F238E27FC236}">
                <a16:creationId xmlns:a16="http://schemas.microsoft.com/office/drawing/2014/main" id="{A984D159-AD6E-D7F8-FCD0-8DB76408A14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472455" y="4663220"/>
            <a:ext cx="548704" cy="39360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000" b="0" i="0" u="none" strike="noStrike" kern="0" cap="none" spc="0" baseline="0">
                <a:solidFill>
                  <a:srgbClr val="595959"/>
                </a:solidFill>
                <a:uFillTx/>
                <a:latin typeface="Arial"/>
                <a:ea typeface="Arial"/>
                <a:cs typeface="Arial"/>
              </a:defRPr>
            </a:lvl1pPr>
          </a:lstStyle>
          <a:p>
            <a:pPr lvl="0"/>
            <a:fld id="{A749A4BC-4932-4372-B124-9319DE70BBC9}" type="slidenum"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marL="0" marR="0" lvl="0" indent="0" algn="l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u-ES" sz="2800" b="0" i="0" u="none" strike="noStrike" kern="0" cap="none" spc="0" baseline="0">
          <a:solidFill>
            <a:srgbClr val="000000"/>
          </a:solidFill>
          <a:uFillTx/>
          <a:latin typeface="Arial"/>
          <a:ea typeface="Arial"/>
          <a:cs typeface="Arial"/>
        </a:defRPr>
      </a:lvl1pPr>
    </p:titleStyle>
    <p:bodyStyle>
      <a:lvl1pPr marL="457200" marR="0" lvl="0" indent="-342900" algn="l" defTabSz="914400" rtl="0" fontAlgn="auto" hangingPunct="1">
        <a:lnSpc>
          <a:spcPct val="115000"/>
        </a:lnSpc>
        <a:spcBef>
          <a:spcPts val="0"/>
        </a:spcBef>
        <a:spcAft>
          <a:spcPts val="0"/>
        </a:spcAft>
        <a:buClr>
          <a:srgbClr val="595959"/>
        </a:buClr>
        <a:buSzPts val="1800"/>
        <a:buFont typeface="Arial"/>
        <a:buChar char="●"/>
        <a:tabLst/>
        <a:defRPr lang="es-ES" sz="1800" b="0" i="0" u="none" strike="noStrike" kern="0" cap="none" spc="0" baseline="0">
          <a:solidFill>
            <a:srgbClr val="595959"/>
          </a:solidFill>
          <a:uFillTx/>
          <a:latin typeface="Arial"/>
          <a:ea typeface="Arial"/>
          <a:cs typeface="Arial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2400" b="0" i="0" u="none" strike="noStrike" kern="1200" cap="none" spc="0" baseline="0">
          <a:solidFill>
            <a:srgbClr val="000000"/>
          </a:solidFill>
          <a:uFillTx/>
          <a:latin typeface="Aptos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2000" b="0" i="0" u="none" strike="noStrike" kern="1200" cap="none" spc="0" baseline="0">
          <a:solidFill>
            <a:srgbClr val="000000"/>
          </a:solidFill>
          <a:uFillTx/>
          <a:latin typeface="Aptos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1800" b="0" i="0" u="none" strike="noStrike" kern="1200" cap="none" spc="0" baseline="0">
          <a:solidFill>
            <a:srgbClr val="000000"/>
          </a:solidFill>
          <a:uFillTx/>
          <a:latin typeface="Aptos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1800" b="0" i="0" u="none" strike="noStrike" kern="1200" cap="none" spc="0" baseline="0">
          <a:solidFill>
            <a:srgbClr val="000000"/>
          </a:solidFill>
          <a:uFillTx/>
          <a:latin typeface="Apto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868EDD2-284B-BE7A-DB05-C16DBDF5EF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GB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B2FFA5-63D8-85D1-B4B0-0A69913C8E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8650" y="1369222"/>
            <a:ext cx="7886700" cy="326350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GB"/>
              <a:t>Haga clic para modificar los estilos de texto del patrón</a:t>
            </a:r>
          </a:p>
          <a:p>
            <a:pPr lvl="1"/>
            <a:r>
              <a:rPr lang="en-GB"/>
              <a:t>Segundo nivel</a:t>
            </a:r>
          </a:p>
          <a:p>
            <a:pPr lvl="2"/>
            <a:r>
              <a:rPr lang="en-GB"/>
              <a:t>Tercer nivel</a:t>
            </a:r>
          </a:p>
          <a:p>
            <a:pPr lvl="3"/>
            <a:r>
              <a:rPr lang="en-GB"/>
              <a:t>Cuarto nivel</a:t>
            </a:r>
          </a:p>
          <a:p>
            <a:pPr lvl="4"/>
            <a:r>
              <a:rPr lang="en-GB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2D834C-BE5B-25D2-CD2F-F0E457A724A6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628650" y="4767260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900" b="0" i="0" u="none" strike="noStrike" kern="0" cap="none" spc="0" baseline="0">
                <a:solidFill>
                  <a:srgbClr val="767676"/>
                </a:solidFill>
                <a:uFillTx/>
                <a:latin typeface="Arial"/>
                <a:ea typeface="Arial"/>
                <a:cs typeface="Arial"/>
              </a:defRPr>
            </a:lvl1pPr>
          </a:lstStyle>
          <a:p>
            <a:pPr lvl="0"/>
            <a:fld id="{E8B8AF16-01E2-4BFF-93F6-850BA97ACC49}" type="datetime1">
              <a:rPr lang="en-GB"/>
              <a:pPr lvl="0"/>
              <a:t>03/09/2024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72F5B7-8F51-AA4A-AFC6-D75F5DFD74D8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028949" y="4767260"/>
            <a:ext cx="3086099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900" b="0" i="0" u="none" strike="noStrike" kern="0" cap="none" spc="0" baseline="0">
                <a:solidFill>
                  <a:srgbClr val="767676"/>
                </a:solidFill>
                <a:uFillTx/>
                <a:latin typeface="Arial"/>
                <a:ea typeface="Arial"/>
                <a:cs typeface="Arial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B524F54-D79C-4DCC-2C90-51A4765D322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457949" y="4767260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900" b="0" i="0" u="none" strike="noStrike" kern="0" cap="none" spc="0" baseline="0">
                <a:solidFill>
                  <a:srgbClr val="767676"/>
                </a:solidFill>
                <a:uFillTx/>
                <a:latin typeface="Arial"/>
                <a:ea typeface="Arial"/>
                <a:cs typeface="Arial"/>
              </a:defRPr>
            </a:lvl1pPr>
          </a:lstStyle>
          <a:p>
            <a:pPr lvl="0"/>
            <a:fld id="{6820DEF0-9DC2-4758-A3CC-52B767A103C1}" type="slidenum"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marL="0" marR="0" lvl="0" indent="0" algn="l" defTabSz="6858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GB" sz="3300" b="0" i="0" u="none" strike="noStrike" kern="1200" cap="none" spc="0" baseline="0">
          <a:solidFill>
            <a:srgbClr val="000000"/>
          </a:solidFill>
          <a:uFillTx/>
          <a:latin typeface="Aptos Display"/>
        </a:defRPr>
      </a:lvl1pPr>
    </p:titleStyle>
    <p:bodyStyle>
      <a:lvl1pPr marL="171450" marR="0" lvl="0" indent="-171450" algn="l" defTabSz="685800" rtl="0" fontAlgn="auto" hangingPunct="1">
        <a:lnSpc>
          <a:spcPct val="90000"/>
        </a:lnSpc>
        <a:spcBef>
          <a:spcPts val="750"/>
        </a:spcBef>
        <a:spcAft>
          <a:spcPts val="0"/>
        </a:spcAft>
        <a:buSzPct val="100000"/>
        <a:buFont typeface="Arial" pitchFamily="34"/>
        <a:buChar char="•"/>
        <a:tabLst/>
        <a:defRPr lang="en-GB" sz="2100" b="0" i="0" u="none" strike="noStrike" kern="1200" cap="none" spc="0" baseline="0">
          <a:solidFill>
            <a:srgbClr val="000000"/>
          </a:solidFill>
          <a:uFillTx/>
          <a:latin typeface="Aptos"/>
        </a:defRPr>
      </a:lvl1pPr>
      <a:lvl2pPr marL="514350" marR="0" lvl="1" indent="-171450" algn="l" defTabSz="685800" rtl="0" fontAlgn="auto" hangingPunct="1">
        <a:lnSpc>
          <a:spcPct val="90000"/>
        </a:lnSpc>
        <a:spcBef>
          <a:spcPts val="375"/>
        </a:spcBef>
        <a:spcAft>
          <a:spcPts val="0"/>
        </a:spcAft>
        <a:buSzPct val="100000"/>
        <a:buFont typeface="Arial" pitchFamily="34"/>
        <a:buChar char="•"/>
        <a:tabLst/>
        <a:defRPr lang="en-GB" sz="1800" b="0" i="0" u="none" strike="noStrike" kern="1200" cap="none" spc="0" baseline="0">
          <a:solidFill>
            <a:srgbClr val="000000"/>
          </a:solidFill>
          <a:uFillTx/>
          <a:latin typeface="Aptos"/>
        </a:defRPr>
      </a:lvl2pPr>
      <a:lvl3pPr marL="857250" marR="0" lvl="2" indent="-171450" algn="l" defTabSz="685800" rtl="0" fontAlgn="auto" hangingPunct="1">
        <a:lnSpc>
          <a:spcPct val="90000"/>
        </a:lnSpc>
        <a:spcBef>
          <a:spcPts val="375"/>
        </a:spcBef>
        <a:spcAft>
          <a:spcPts val="0"/>
        </a:spcAft>
        <a:buSzPct val="100000"/>
        <a:buFont typeface="Arial" pitchFamily="34"/>
        <a:buChar char="•"/>
        <a:tabLst/>
        <a:defRPr lang="en-GB" sz="1500" b="0" i="0" u="none" strike="noStrike" kern="1200" cap="none" spc="0" baseline="0">
          <a:solidFill>
            <a:srgbClr val="000000"/>
          </a:solidFill>
          <a:uFillTx/>
          <a:latin typeface="Aptos"/>
        </a:defRPr>
      </a:lvl3pPr>
      <a:lvl4pPr marL="1200150" marR="0" lvl="3" indent="-171450" algn="l" defTabSz="685800" rtl="0" fontAlgn="auto" hangingPunct="1">
        <a:lnSpc>
          <a:spcPct val="90000"/>
        </a:lnSpc>
        <a:spcBef>
          <a:spcPts val="375"/>
        </a:spcBef>
        <a:spcAft>
          <a:spcPts val="0"/>
        </a:spcAft>
        <a:buSzPct val="100000"/>
        <a:buFont typeface="Arial" pitchFamily="34"/>
        <a:buChar char="•"/>
        <a:tabLst/>
        <a:defRPr lang="en-GB" sz="1350" b="0" i="0" u="none" strike="noStrike" kern="1200" cap="none" spc="0" baseline="0">
          <a:solidFill>
            <a:srgbClr val="000000"/>
          </a:solidFill>
          <a:uFillTx/>
          <a:latin typeface="Aptos"/>
        </a:defRPr>
      </a:lvl4pPr>
      <a:lvl5pPr marL="1543050" marR="0" lvl="4" indent="-171450" algn="l" defTabSz="685800" rtl="0" fontAlgn="auto" hangingPunct="1">
        <a:lnSpc>
          <a:spcPct val="90000"/>
        </a:lnSpc>
        <a:spcBef>
          <a:spcPts val="375"/>
        </a:spcBef>
        <a:spcAft>
          <a:spcPts val="0"/>
        </a:spcAft>
        <a:buSzPct val="100000"/>
        <a:buFont typeface="Arial" pitchFamily="34"/>
        <a:buChar char="•"/>
        <a:tabLst/>
        <a:defRPr lang="en-GB" sz="1350" b="0" i="0" u="none" strike="noStrike" kern="1200" cap="none" spc="0" baseline="0">
          <a:solidFill>
            <a:srgbClr val="000000"/>
          </a:solidFill>
          <a:uFillTx/>
          <a:latin typeface="Apto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hyperlink" Target="https://negozion.eus/" TargetMode="External"/><Relationship Id="rId4" Type="http://schemas.openxmlformats.org/officeDocument/2006/relationships/hyperlink" Target="https://www.sarekin.eus/es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A07B1102-47BC-25D3-BD69-720E11C1BF05}"/>
              </a:ext>
            </a:extLst>
          </p:cNvPr>
          <p:cNvSpPr>
            <a:spLocks noMove="1" noResize="1"/>
          </p:cNvSpPr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6858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pic>
        <p:nvPicPr>
          <p:cNvPr id="3" name="Imagen 5">
            <a:extLst>
              <a:ext uri="{FF2B5EF4-FFF2-40B4-BE49-F238E27FC236}">
                <a16:creationId xmlns:a16="http://schemas.microsoft.com/office/drawing/2014/main" id="{330F1E36-CBE4-F3E5-0070-437ABC1075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8622" r="-2" b="-2"/>
          <a:stretch>
            <a:fillRect/>
          </a:stretch>
        </p:blipFill>
        <p:spPr>
          <a:xfrm>
            <a:off x="3662272" y="9"/>
            <a:ext cx="5481727" cy="252373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AE5E4EA-BD97-0D28-7907-676B29E736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-2" b="4083"/>
          <a:stretch>
            <a:fillRect/>
          </a:stretch>
        </p:blipFill>
        <p:spPr>
          <a:xfrm>
            <a:off x="3662272" y="2619756"/>
            <a:ext cx="5481727" cy="252374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Freeform: Shape 13">
            <a:extLst>
              <a:ext uri="{FF2B5EF4-FFF2-40B4-BE49-F238E27FC236}">
                <a16:creationId xmlns:a16="http://schemas.microsoft.com/office/drawing/2014/main" id="{A7FF546B-4FCC-A68E-0993-9311E7D0E2CA}"/>
              </a:ext>
            </a:extLst>
          </p:cNvPr>
          <p:cNvSpPr>
            <a:spLocks noMove="1" noResize="1"/>
          </p:cNvSpPr>
          <p:nvPr/>
        </p:nvSpPr>
        <p:spPr>
          <a:xfrm>
            <a:off x="0" y="0"/>
            <a:ext cx="4572000" cy="51434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096001"/>
              <a:gd name="f7" fmla="val 6858000"/>
              <a:gd name="f8" fmla="val 4883024"/>
              <a:gd name="f9" fmla="val 4946006"/>
              <a:gd name="f10" fmla="val 69271"/>
              <a:gd name="f11" fmla="val 5656532"/>
              <a:gd name="f12" fmla="val 929100"/>
              <a:gd name="f13" fmla="val 2116944"/>
              <a:gd name="f14" fmla="val 3429000"/>
              <a:gd name="f15" fmla="val 4741056"/>
              <a:gd name="f16" fmla="val 5928900"/>
              <a:gd name="f17" fmla="val 6788730"/>
              <a:gd name="f18" fmla="+- 0 0 -90"/>
              <a:gd name="f19" fmla="*/ f3 1 6096001"/>
              <a:gd name="f20" fmla="*/ f4 1 6858000"/>
              <a:gd name="f21" fmla="+- f7 0 f5"/>
              <a:gd name="f22" fmla="+- f6 0 f5"/>
              <a:gd name="f23" fmla="*/ f18 f0 1"/>
              <a:gd name="f24" fmla="*/ f22 1 6096001"/>
              <a:gd name="f25" fmla="*/ f21 1 6858000"/>
              <a:gd name="f26" fmla="*/ 0 f22 1"/>
              <a:gd name="f27" fmla="*/ 0 f21 1"/>
              <a:gd name="f28" fmla="*/ 4883024 f22 1"/>
              <a:gd name="f29" fmla="*/ 4946006 f22 1"/>
              <a:gd name="f30" fmla="*/ 69271 f21 1"/>
              <a:gd name="f31" fmla="*/ 6096001 f22 1"/>
              <a:gd name="f32" fmla="*/ 3429000 f21 1"/>
              <a:gd name="f33" fmla="*/ 6788730 f21 1"/>
              <a:gd name="f34" fmla="*/ 6858000 f21 1"/>
              <a:gd name="f35" fmla="*/ f23 1 f2"/>
              <a:gd name="f36" fmla="*/ f26 1 6096001"/>
              <a:gd name="f37" fmla="*/ f27 1 6858000"/>
              <a:gd name="f38" fmla="*/ f28 1 6096001"/>
              <a:gd name="f39" fmla="*/ f29 1 6096001"/>
              <a:gd name="f40" fmla="*/ f30 1 6858000"/>
              <a:gd name="f41" fmla="*/ f31 1 6096001"/>
              <a:gd name="f42" fmla="*/ f32 1 6858000"/>
              <a:gd name="f43" fmla="*/ f33 1 6858000"/>
              <a:gd name="f44" fmla="*/ f34 1 6858000"/>
              <a:gd name="f45" fmla="*/ f5 1 f24"/>
              <a:gd name="f46" fmla="*/ f6 1 f24"/>
              <a:gd name="f47" fmla="*/ f5 1 f25"/>
              <a:gd name="f48" fmla="*/ f7 1 f25"/>
              <a:gd name="f49" fmla="+- f35 0 f1"/>
              <a:gd name="f50" fmla="*/ f36 1 f24"/>
              <a:gd name="f51" fmla="*/ f37 1 f25"/>
              <a:gd name="f52" fmla="*/ f38 1 f24"/>
              <a:gd name="f53" fmla="*/ f39 1 f24"/>
              <a:gd name="f54" fmla="*/ f40 1 f25"/>
              <a:gd name="f55" fmla="*/ f41 1 f24"/>
              <a:gd name="f56" fmla="*/ f42 1 f25"/>
              <a:gd name="f57" fmla="*/ f43 1 f25"/>
              <a:gd name="f58" fmla="*/ f44 1 f25"/>
              <a:gd name="f59" fmla="*/ f45 f19 1"/>
              <a:gd name="f60" fmla="*/ f46 f19 1"/>
              <a:gd name="f61" fmla="*/ f48 f20 1"/>
              <a:gd name="f62" fmla="*/ f47 f20 1"/>
              <a:gd name="f63" fmla="*/ f50 f19 1"/>
              <a:gd name="f64" fmla="*/ f51 f20 1"/>
              <a:gd name="f65" fmla="*/ f52 f19 1"/>
              <a:gd name="f66" fmla="*/ f53 f19 1"/>
              <a:gd name="f67" fmla="*/ f54 f20 1"/>
              <a:gd name="f68" fmla="*/ f55 f19 1"/>
              <a:gd name="f69" fmla="*/ f56 f20 1"/>
              <a:gd name="f70" fmla="*/ f57 f20 1"/>
              <a:gd name="f71" fmla="*/ f58 f2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9">
                <a:pos x="f63" y="f64"/>
              </a:cxn>
              <a:cxn ang="f49">
                <a:pos x="f65" y="f64"/>
              </a:cxn>
              <a:cxn ang="f49">
                <a:pos x="f66" y="f67"/>
              </a:cxn>
              <a:cxn ang="f49">
                <a:pos x="f68" y="f69"/>
              </a:cxn>
              <a:cxn ang="f49">
                <a:pos x="f66" y="f70"/>
              </a:cxn>
              <a:cxn ang="f49">
                <a:pos x="f65" y="f71"/>
              </a:cxn>
              <a:cxn ang="f49">
                <a:pos x="f63" y="f71"/>
              </a:cxn>
            </a:cxnLst>
            <a:rect l="f59" t="f62" r="f60" b="f61"/>
            <a:pathLst>
              <a:path w="6096001" h="6858000">
                <a:moveTo>
                  <a:pt x="f5" y="f5"/>
                </a:moveTo>
                <a:lnTo>
                  <a:pt x="f8" y="f5"/>
                </a:lnTo>
                <a:lnTo>
                  <a:pt x="f9" y="f10"/>
                </a:lnTo>
                <a:cubicBezTo>
                  <a:pt x="f11" y="f12"/>
                  <a:pt x="f6" y="f13"/>
                  <a:pt x="f6" y="f14"/>
                </a:cubicBezTo>
                <a:cubicBezTo>
                  <a:pt x="f6" y="f15"/>
                  <a:pt x="f11" y="f16"/>
                  <a:pt x="f9" y="f17"/>
                </a:cubicBezTo>
                <a:lnTo>
                  <a:pt x="f8" y="f7"/>
                </a:lnTo>
                <a:lnTo>
                  <a:pt x="f5" y="f7"/>
                </a:lnTo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EFEFEF"/>
            </a:solidFill>
            <a:prstDash val="solid"/>
            <a:miter/>
          </a:ln>
          <a:effectLst>
            <a:outerShdw dist="38103" algn="tl">
              <a:srgbClr val="D9D9D9">
                <a:alpha val="3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6858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6" name="Freeform: Shape 15">
            <a:extLst>
              <a:ext uri="{FF2B5EF4-FFF2-40B4-BE49-F238E27FC236}">
                <a16:creationId xmlns:a16="http://schemas.microsoft.com/office/drawing/2014/main" id="{FE9931C5-AC9D-AD0A-3972-07E0F0D56380}"/>
              </a:ext>
            </a:extLst>
          </p:cNvPr>
          <p:cNvSpPr>
            <a:spLocks noMove="1" noResize="1"/>
          </p:cNvSpPr>
          <p:nvPr/>
        </p:nvSpPr>
        <p:spPr>
          <a:xfrm>
            <a:off x="0" y="0"/>
            <a:ext cx="4565498" cy="51434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087332"/>
              <a:gd name="f7" fmla="val 6858000"/>
              <a:gd name="f8" fmla="val 4874355"/>
              <a:gd name="f9" fmla="val 4937337"/>
              <a:gd name="f10" fmla="val 69271"/>
              <a:gd name="f11" fmla="val 5647863"/>
              <a:gd name="f12" fmla="val 929100"/>
              <a:gd name="f13" fmla="val 2116944"/>
              <a:gd name="f14" fmla="val 3429000"/>
              <a:gd name="f15" fmla="val 4741056"/>
              <a:gd name="f16" fmla="val 5928900"/>
              <a:gd name="f17" fmla="val 6788730"/>
              <a:gd name="f18" fmla="+- 0 0 -90"/>
              <a:gd name="f19" fmla="*/ f3 1 6087332"/>
              <a:gd name="f20" fmla="*/ f4 1 6858000"/>
              <a:gd name="f21" fmla="+- f7 0 f5"/>
              <a:gd name="f22" fmla="+- f6 0 f5"/>
              <a:gd name="f23" fmla="*/ f18 f0 1"/>
              <a:gd name="f24" fmla="*/ f22 1 6087332"/>
              <a:gd name="f25" fmla="*/ f21 1 6858000"/>
              <a:gd name="f26" fmla="*/ 0 f22 1"/>
              <a:gd name="f27" fmla="*/ 0 f21 1"/>
              <a:gd name="f28" fmla="*/ 4874355 f22 1"/>
              <a:gd name="f29" fmla="*/ 4937337 f22 1"/>
              <a:gd name="f30" fmla="*/ 69271 f21 1"/>
              <a:gd name="f31" fmla="*/ 6087332 f22 1"/>
              <a:gd name="f32" fmla="*/ 3429000 f21 1"/>
              <a:gd name="f33" fmla="*/ 6788730 f21 1"/>
              <a:gd name="f34" fmla="*/ 6858000 f21 1"/>
              <a:gd name="f35" fmla="*/ f23 1 f2"/>
              <a:gd name="f36" fmla="*/ f26 1 6087332"/>
              <a:gd name="f37" fmla="*/ f27 1 6858000"/>
              <a:gd name="f38" fmla="*/ f28 1 6087332"/>
              <a:gd name="f39" fmla="*/ f29 1 6087332"/>
              <a:gd name="f40" fmla="*/ f30 1 6858000"/>
              <a:gd name="f41" fmla="*/ f31 1 6087332"/>
              <a:gd name="f42" fmla="*/ f32 1 6858000"/>
              <a:gd name="f43" fmla="*/ f33 1 6858000"/>
              <a:gd name="f44" fmla="*/ f34 1 6858000"/>
              <a:gd name="f45" fmla="*/ f5 1 f24"/>
              <a:gd name="f46" fmla="*/ f6 1 f24"/>
              <a:gd name="f47" fmla="*/ f5 1 f25"/>
              <a:gd name="f48" fmla="*/ f7 1 f25"/>
              <a:gd name="f49" fmla="+- f35 0 f1"/>
              <a:gd name="f50" fmla="*/ f36 1 f24"/>
              <a:gd name="f51" fmla="*/ f37 1 f25"/>
              <a:gd name="f52" fmla="*/ f38 1 f24"/>
              <a:gd name="f53" fmla="*/ f39 1 f24"/>
              <a:gd name="f54" fmla="*/ f40 1 f25"/>
              <a:gd name="f55" fmla="*/ f41 1 f24"/>
              <a:gd name="f56" fmla="*/ f42 1 f25"/>
              <a:gd name="f57" fmla="*/ f43 1 f25"/>
              <a:gd name="f58" fmla="*/ f44 1 f25"/>
              <a:gd name="f59" fmla="*/ f45 f19 1"/>
              <a:gd name="f60" fmla="*/ f46 f19 1"/>
              <a:gd name="f61" fmla="*/ f48 f20 1"/>
              <a:gd name="f62" fmla="*/ f47 f20 1"/>
              <a:gd name="f63" fmla="*/ f50 f19 1"/>
              <a:gd name="f64" fmla="*/ f51 f20 1"/>
              <a:gd name="f65" fmla="*/ f52 f19 1"/>
              <a:gd name="f66" fmla="*/ f53 f19 1"/>
              <a:gd name="f67" fmla="*/ f54 f20 1"/>
              <a:gd name="f68" fmla="*/ f55 f19 1"/>
              <a:gd name="f69" fmla="*/ f56 f20 1"/>
              <a:gd name="f70" fmla="*/ f57 f20 1"/>
              <a:gd name="f71" fmla="*/ f58 f2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9">
                <a:pos x="f63" y="f64"/>
              </a:cxn>
              <a:cxn ang="f49">
                <a:pos x="f65" y="f64"/>
              </a:cxn>
              <a:cxn ang="f49">
                <a:pos x="f66" y="f67"/>
              </a:cxn>
              <a:cxn ang="f49">
                <a:pos x="f68" y="f69"/>
              </a:cxn>
              <a:cxn ang="f49">
                <a:pos x="f66" y="f70"/>
              </a:cxn>
              <a:cxn ang="f49">
                <a:pos x="f65" y="f71"/>
              </a:cxn>
              <a:cxn ang="f49">
                <a:pos x="f63" y="f71"/>
              </a:cxn>
            </a:cxnLst>
            <a:rect l="f59" t="f62" r="f60" b="f61"/>
            <a:pathLst>
              <a:path w="6087332" h="6858000">
                <a:moveTo>
                  <a:pt x="f5" y="f5"/>
                </a:moveTo>
                <a:lnTo>
                  <a:pt x="f8" y="f5"/>
                </a:lnTo>
                <a:lnTo>
                  <a:pt x="f9" y="f10"/>
                </a:lnTo>
                <a:cubicBezTo>
                  <a:pt x="f11" y="f12"/>
                  <a:pt x="f6" y="f13"/>
                  <a:pt x="f6" y="f14"/>
                </a:cubicBezTo>
                <a:cubicBezTo>
                  <a:pt x="f6" y="f15"/>
                  <a:pt x="f11" y="f16"/>
                  <a:pt x="f9" y="f17"/>
                </a:cubicBezTo>
                <a:lnTo>
                  <a:pt x="f8" y="f7"/>
                </a:lnTo>
                <a:lnTo>
                  <a:pt x="f5" y="f7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6858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7" name="Google Shape;57;p13">
            <a:extLst>
              <a:ext uri="{FF2B5EF4-FFF2-40B4-BE49-F238E27FC236}">
                <a16:creationId xmlns:a16="http://schemas.microsoft.com/office/drawing/2014/main" id="{14229172-9213-310F-28A6-8234354E0AFE}"/>
              </a:ext>
            </a:extLst>
          </p:cNvPr>
          <p:cNvSpPr txBox="1"/>
          <p:nvPr/>
        </p:nvSpPr>
        <p:spPr>
          <a:xfrm>
            <a:off x="366820" y="714018"/>
            <a:ext cx="3764310" cy="208056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68580" tIns="34290" rIns="68580" bIns="34290" anchor="b" anchorCtr="0" compatLnSpc="1">
            <a:normAutofit/>
          </a:bodyPr>
          <a:lstStyle/>
          <a:p>
            <a:pPr marL="0" marR="0" lvl="0" indent="0" algn="l" defTabSz="685800" rtl="0" fontAlgn="auto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450" b="1" i="0" u="none" strike="noStrike" kern="1200" cap="none" spc="0" baseline="0">
                <a:solidFill>
                  <a:srgbClr val="C00000"/>
                </a:solidFill>
                <a:uFillTx/>
                <a:latin typeface="Aptos Display"/>
              </a:rPr>
              <a:t>Department of Employment, Social Cohesion and Equality</a:t>
            </a: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id="{DAA921D3-4A98-BAC4-7B42-3498EAE64109}"/>
              </a:ext>
            </a:extLst>
          </p:cNvPr>
          <p:cNvSpPr>
            <a:spLocks noMove="1" noResize="1"/>
          </p:cNvSpPr>
          <p:nvPr/>
        </p:nvSpPr>
        <p:spPr>
          <a:xfrm rot="5400013">
            <a:off x="575989" y="260091"/>
            <a:ext cx="109728" cy="528066"/>
          </a:xfrm>
          <a:prstGeom prst="rect">
            <a:avLst/>
          </a:prstGeom>
          <a:solidFill>
            <a:srgbClr val="E9713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6858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 b="0" i="0" u="none" strike="noStrike" kern="1200" cap="none" spc="0" baseline="0">
              <a:solidFill>
                <a:srgbClr val="FFFFFF"/>
              </a:solidFill>
              <a:uFillTx/>
              <a:latin typeface="Avenir Next LT Pro"/>
            </a:endParaRPr>
          </a:p>
        </p:txBody>
      </p:sp>
      <p:sp>
        <p:nvSpPr>
          <p:cNvPr id="9" name="Rectangle 19">
            <a:extLst>
              <a:ext uri="{FF2B5EF4-FFF2-40B4-BE49-F238E27FC236}">
                <a16:creationId xmlns:a16="http://schemas.microsoft.com/office/drawing/2014/main" id="{8C28EAA3-8331-52EA-23E5-CF5B7921EA37}"/>
              </a:ext>
            </a:extLst>
          </p:cNvPr>
          <p:cNvSpPr>
            <a:spLocks noMove="1" noResize="1"/>
          </p:cNvSpPr>
          <p:nvPr/>
        </p:nvSpPr>
        <p:spPr>
          <a:xfrm>
            <a:off x="366820" y="3345835"/>
            <a:ext cx="3764310" cy="13716"/>
          </a:xfrm>
          <a:prstGeom prst="rect">
            <a:avLst/>
          </a:prstGeom>
          <a:solidFill>
            <a:srgbClr val="D5D5D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6858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10" name="Google Shape;62;p13">
            <a:extLst>
              <a:ext uri="{FF2B5EF4-FFF2-40B4-BE49-F238E27FC236}">
                <a16:creationId xmlns:a16="http://schemas.microsoft.com/office/drawing/2014/main" id="{1265BEB6-3AC6-F138-D0C3-65D3E3A5AF79}"/>
              </a:ext>
            </a:extLst>
          </p:cNvPr>
          <p:cNvSpPr txBox="1"/>
          <p:nvPr/>
        </p:nvSpPr>
        <p:spPr>
          <a:xfrm>
            <a:off x="7166189" y="677085"/>
            <a:ext cx="1841619" cy="107721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BR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</a:rPr>
              <a:t>19th Annual Meeting of the European Network on Regional Labour Market Monitoring (EN RLMM) </a:t>
            </a:r>
          </a:p>
        </p:txBody>
      </p:sp>
      <p:sp>
        <p:nvSpPr>
          <p:cNvPr id="11" name="CuadroTexto 9">
            <a:extLst>
              <a:ext uri="{FF2B5EF4-FFF2-40B4-BE49-F238E27FC236}">
                <a16:creationId xmlns:a16="http://schemas.microsoft.com/office/drawing/2014/main" id="{8B3C7C32-046C-1F89-6F3C-B28CB61E1114}"/>
              </a:ext>
            </a:extLst>
          </p:cNvPr>
          <p:cNvSpPr txBox="1"/>
          <p:nvPr/>
        </p:nvSpPr>
        <p:spPr>
          <a:xfrm>
            <a:off x="6706831" y="2012064"/>
            <a:ext cx="2437168" cy="2539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BR" sz="105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</a:rPr>
              <a:t>5–6. September Lugano, Switzerland</a:t>
            </a:r>
          </a:p>
        </p:txBody>
      </p:sp>
      <p:pic>
        <p:nvPicPr>
          <p:cNvPr id="12" name="Imagen 4" descr="Logo&#10;&#10;Automatically generated description with low confidence">
            <a:extLst>
              <a:ext uri="{FF2B5EF4-FFF2-40B4-BE49-F238E27FC236}">
                <a16:creationId xmlns:a16="http://schemas.microsoft.com/office/drawing/2014/main" id="{7B6D0FBF-3BA4-375C-36F9-5DB2B90F7F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910" y="3323953"/>
            <a:ext cx="2485010" cy="172805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3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569;p39">
            <a:extLst>
              <a:ext uri="{FF2B5EF4-FFF2-40B4-BE49-F238E27FC236}">
                <a16:creationId xmlns:a16="http://schemas.microsoft.com/office/drawing/2014/main" id="{1CC9F93B-D79A-829D-1D6D-984691788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330" y="1089754"/>
            <a:ext cx="2723330" cy="2964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572;p39">
            <a:extLst>
              <a:ext uri="{FF2B5EF4-FFF2-40B4-BE49-F238E27FC236}">
                <a16:creationId xmlns:a16="http://schemas.microsoft.com/office/drawing/2014/main" id="{C7512A05-C040-6FC5-18E5-5F63806A564C}"/>
              </a:ext>
            </a:extLst>
          </p:cNvPr>
          <p:cNvSpPr/>
          <p:nvPr/>
        </p:nvSpPr>
        <p:spPr>
          <a:xfrm>
            <a:off x="3338236" y="3403698"/>
            <a:ext cx="478798" cy="4787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9528" cap="flat">
            <a:solidFill>
              <a:srgbClr val="8E7CC3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573;p39">
            <a:extLst>
              <a:ext uri="{FF2B5EF4-FFF2-40B4-BE49-F238E27FC236}">
                <a16:creationId xmlns:a16="http://schemas.microsoft.com/office/drawing/2014/main" id="{AF92B7D6-C1C3-6E12-FDD5-0C73F30469B7}"/>
              </a:ext>
            </a:extLst>
          </p:cNvPr>
          <p:cNvSpPr/>
          <p:nvPr/>
        </p:nvSpPr>
        <p:spPr>
          <a:xfrm>
            <a:off x="3195471" y="1416295"/>
            <a:ext cx="478798" cy="4787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9528" cap="flat">
            <a:solidFill>
              <a:srgbClr val="D20B12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Google Shape;574;p39">
            <a:extLst>
              <a:ext uri="{FF2B5EF4-FFF2-40B4-BE49-F238E27FC236}">
                <a16:creationId xmlns:a16="http://schemas.microsoft.com/office/drawing/2014/main" id="{7ED66A7F-84CC-5CB0-AF4D-7BB1B9C0EB45}"/>
              </a:ext>
            </a:extLst>
          </p:cNvPr>
          <p:cNvSpPr/>
          <p:nvPr/>
        </p:nvSpPr>
        <p:spPr>
          <a:xfrm>
            <a:off x="5657383" y="1666329"/>
            <a:ext cx="478798" cy="4787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9528" cap="flat">
            <a:solidFill>
              <a:srgbClr val="1155CC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6" name="Google Shape;575;p39">
            <a:extLst>
              <a:ext uri="{FF2B5EF4-FFF2-40B4-BE49-F238E27FC236}">
                <a16:creationId xmlns:a16="http://schemas.microsoft.com/office/drawing/2014/main" id="{D2BCB7D3-4FEA-8BB1-FB10-14B0165236A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rcRect l="9323" t="32573" r="9315" b="39198"/>
          <a:stretch>
            <a:fillRect/>
          </a:stretch>
        </p:blipFill>
        <p:spPr>
          <a:xfrm>
            <a:off x="4256751" y="4418874"/>
            <a:ext cx="661047" cy="22937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Google Shape;576;p39">
            <a:extLst>
              <a:ext uri="{FF2B5EF4-FFF2-40B4-BE49-F238E27FC236}">
                <a16:creationId xmlns:a16="http://schemas.microsoft.com/office/drawing/2014/main" id="{643DBDF9-B3E1-4825-4293-A35BFA0EBC45}"/>
              </a:ext>
            </a:extLst>
          </p:cNvPr>
          <p:cNvSpPr/>
          <p:nvPr/>
        </p:nvSpPr>
        <p:spPr>
          <a:xfrm>
            <a:off x="0" y="1440190"/>
            <a:ext cx="9144000" cy="150111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 dirty="0">
                <a:ln w="0">
                  <a:solidFill>
                    <a:srgbClr val="FFFFFF"/>
                  </a:solidFill>
                  <a:prstDash val="solid"/>
                </a:ln>
                <a:noFill/>
                <a:uFillTx/>
                <a:latin typeface="Roboto"/>
                <a:ea typeface="Arial"/>
                <a:cs typeface="Arial"/>
              </a:rPr>
              <a:t>THANK 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bg>
      <p:bgPr>
        <a:solidFill>
          <a:srgbClr val="D20B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9;p14">
            <a:extLst>
              <a:ext uri="{FF2B5EF4-FFF2-40B4-BE49-F238E27FC236}">
                <a16:creationId xmlns:a16="http://schemas.microsoft.com/office/drawing/2014/main" id="{4C60DD28-2D97-E70F-423B-4B780246FDA1}"/>
              </a:ext>
            </a:extLst>
          </p:cNvPr>
          <p:cNvSpPr txBox="1"/>
          <p:nvPr/>
        </p:nvSpPr>
        <p:spPr>
          <a:xfrm>
            <a:off x="167472" y="96588"/>
            <a:ext cx="3437119" cy="12311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FFFFFF"/>
                </a:solidFill>
                <a:uFillTx/>
                <a:latin typeface="Roboto"/>
                <a:ea typeface="Roboto"/>
                <a:cs typeface="Roboto"/>
              </a:rPr>
              <a:t>DEPARTMENT OF EMPLOYMENT, SOCIAL COHESION AND EQUALITY</a:t>
            </a:r>
          </a:p>
        </p:txBody>
      </p:sp>
      <p:pic>
        <p:nvPicPr>
          <p:cNvPr id="3" name="Google Shape;81;p14">
            <a:extLst>
              <a:ext uri="{FF2B5EF4-FFF2-40B4-BE49-F238E27FC236}">
                <a16:creationId xmlns:a16="http://schemas.microsoft.com/office/drawing/2014/main" id="{22DA0180-02F3-416F-12A6-8C4096E63E3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t="19525" b="20615"/>
          <a:stretch>
            <a:fillRect/>
          </a:stretch>
        </p:blipFill>
        <p:spPr>
          <a:xfrm>
            <a:off x="8483172" y="96597"/>
            <a:ext cx="589376" cy="27137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Google Shape;87;p14">
            <a:extLst>
              <a:ext uri="{FF2B5EF4-FFF2-40B4-BE49-F238E27FC236}">
                <a16:creationId xmlns:a16="http://schemas.microsoft.com/office/drawing/2014/main" id="{8B752183-283F-2595-BD6E-FAE4EC3C09AB}"/>
              </a:ext>
            </a:extLst>
          </p:cNvPr>
          <p:cNvSpPr txBox="1"/>
          <p:nvPr/>
        </p:nvSpPr>
        <p:spPr>
          <a:xfrm>
            <a:off x="8343433" y="5709321"/>
            <a:ext cx="215697" cy="2121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8247E92-B400-49E9-A5BC-26CE4FBCF676}" type="slidenum">
              <a:rPr lang="en-GB" sz="600" b="0" i="0" u="none" strike="noStrike" kern="0" cap="none" spc="0" baseline="0">
                <a:solidFill>
                  <a:srgbClr val="FFFFFF"/>
                </a:solidFill>
                <a:uFillTx/>
                <a:latin typeface="Roboto"/>
                <a:ea typeface="Roboto"/>
                <a:cs typeface="Roboto"/>
              </a:rPr>
              <a:t>2</a:t>
            </a:fld>
            <a:endParaRPr lang="en-GB" sz="600" b="0" i="0" u="none" strike="noStrike" kern="0" cap="none" spc="0" baseline="0">
              <a:solidFill>
                <a:srgbClr val="FFFFFF"/>
              </a:solidFill>
              <a:uFillTx/>
              <a:latin typeface="Roboto"/>
              <a:ea typeface="Roboto"/>
              <a:cs typeface="Roboto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70E74157-E2A5-C9FF-372D-BBF910CC1BF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26222" y="626537"/>
            <a:ext cx="2359709" cy="157722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CuadroTexto 3">
            <a:extLst>
              <a:ext uri="{FF2B5EF4-FFF2-40B4-BE49-F238E27FC236}">
                <a16:creationId xmlns:a16="http://schemas.microsoft.com/office/drawing/2014/main" id="{E170E6E2-62A5-0B6D-6F74-20FE202D3268}"/>
              </a:ext>
            </a:extLst>
          </p:cNvPr>
          <p:cNvSpPr txBox="1"/>
          <p:nvPr/>
        </p:nvSpPr>
        <p:spPr>
          <a:xfrm>
            <a:off x="704435" y="2572024"/>
            <a:ext cx="5117649" cy="230832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Arial" pitchFamily="34"/>
                <a:ea typeface="Aptos" pitchFamily="34"/>
                <a:cs typeface="Arial"/>
              </a:rPr>
              <a:t>1,159,443 inhabitants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Arial" pitchFamily="34"/>
                <a:ea typeface="Aptos" pitchFamily="34"/>
                <a:cs typeface="Arial"/>
              </a:rPr>
              <a:t>Population over 16 years of age: 991,500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Arial" pitchFamily="34"/>
                <a:ea typeface="Aptos" pitchFamily="34"/>
                <a:cs typeface="Arial"/>
              </a:rPr>
              <a:t>Population aged 65 and over: 24%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Arial" pitchFamily="34"/>
                <a:ea typeface="Aptos" pitchFamily="34"/>
                <a:cs typeface="Arial"/>
              </a:rPr>
              <a:t>Average age of the population: 47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Arial" pitchFamily="34"/>
                <a:ea typeface="Aptos" pitchFamily="34"/>
                <a:cs typeface="Arial"/>
              </a:rPr>
              <a:t>Active population: 550,500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Arial" pitchFamily="34"/>
                <a:ea typeface="Aptos" pitchFamily="34"/>
                <a:cs typeface="Arial"/>
              </a:rPr>
              <a:t>Employed population: 500,600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Arial" pitchFamily="34"/>
                <a:ea typeface="Aptos" pitchFamily="34"/>
                <a:cs typeface="Arial"/>
              </a:rPr>
              <a:t>Unemployment rate: 9.1% </a:t>
            </a:r>
            <a:r>
              <a:rPr lang="en-GB" sz="1800" b="0" i="0" u="none" strike="noStrike" kern="0" cap="none" spc="0" baseline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Arial" pitchFamily="34"/>
                <a:ea typeface="Aptos" pitchFamily="34"/>
                <a:cs typeface="Arial"/>
              </a:rPr>
              <a:t>(Eustat, Q1 2024)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1" i="0" u="none" strike="noStrike" kern="0" cap="none" spc="0" baseline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" name="Google Shape;57;p13">
            <a:extLst>
              <a:ext uri="{FF2B5EF4-FFF2-40B4-BE49-F238E27FC236}">
                <a16:creationId xmlns:a16="http://schemas.microsoft.com/office/drawing/2014/main" id="{463A2A86-B70D-ECD5-77E3-C4B91C72D36F}"/>
              </a:ext>
            </a:extLst>
          </p:cNvPr>
          <p:cNvSpPr txBox="1"/>
          <p:nvPr/>
        </p:nvSpPr>
        <p:spPr>
          <a:xfrm>
            <a:off x="1217404" y="1299124"/>
            <a:ext cx="2737055" cy="60601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68580" tIns="34290" rIns="68580" bIns="34290" anchor="b" anchorCtr="0" compatLnSpc="1">
            <a:normAutofit/>
          </a:bodyPr>
          <a:lstStyle/>
          <a:p>
            <a:pPr marL="0" marR="0" lvl="0" indent="0" algn="l" defTabSz="685800" rtl="0" fontAlgn="auto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450" b="1" i="0" u="none" strike="noStrike" kern="1200" cap="none" spc="0" baseline="0">
                <a:solidFill>
                  <a:srgbClr val="FFFFFF"/>
                </a:solidFill>
                <a:uFillTx/>
                <a:latin typeface="Aptos Display"/>
              </a:rPr>
              <a:t>BIZKAIA</a:t>
            </a:r>
          </a:p>
        </p:txBody>
      </p:sp>
      <p:pic>
        <p:nvPicPr>
          <p:cNvPr id="8" name="Imagen 6">
            <a:extLst>
              <a:ext uri="{FF2B5EF4-FFF2-40B4-BE49-F238E27FC236}">
                <a16:creationId xmlns:a16="http://schemas.microsoft.com/office/drawing/2014/main" id="{2321132B-3895-1C0C-BE8F-D6D771290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6652" y="1603729"/>
            <a:ext cx="2822478" cy="113550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Google Shape;57;p13">
            <a:extLst>
              <a:ext uri="{FF2B5EF4-FFF2-40B4-BE49-F238E27FC236}">
                <a16:creationId xmlns:a16="http://schemas.microsoft.com/office/drawing/2014/main" id="{1B8747E6-EC33-98A4-2E93-647B6B807D99}"/>
              </a:ext>
            </a:extLst>
          </p:cNvPr>
          <p:cNvSpPr txBox="1"/>
          <p:nvPr/>
        </p:nvSpPr>
        <p:spPr>
          <a:xfrm>
            <a:off x="5822085" y="889912"/>
            <a:ext cx="2737055" cy="60601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68580" tIns="34290" rIns="68580" bIns="34290" anchor="b" anchorCtr="0" compatLnSpc="1">
            <a:normAutofit/>
          </a:bodyPr>
          <a:lstStyle/>
          <a:p>
            <a:pPr marL="0" marR="0" lvl="0" indent="0" algn="l" defTabSz="685800" rtl="0" fontAlgn="auto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0" baseline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Aptos Display"/>
              </a:rPr>
              <a:t>THE DEPARTMENT OF EMPLOYMENT, SOCIAL COHESION AND EQUALITY</a:t>
            </a:r>
          </a:p>
        </p:txBody>
      </p:sp>
      <p:sp>
        <p:nvSpPr>
          <p:cNvPr id="10" name="Google Shape;99;p15">
            <a:extLst>
              <a:ext uri="{FF2B5EF4-FFF2-40B4-BE49-F238E27FC236}">
                <a16:creationId xmlns:a16="http://schemas.microsoft.com/office/drawing/2014/main" id="{294E91B1-87AC-F07A-D773-614143BE7A72}"/>
              </a:ext>
            </a:extLst>
          </p:cNvPr>
          <p:cNvSpPr/>
          <p:nvPr/>
        </p:nvSpPr>
        <p:spPr>
          <a:xfrm>
            <a:off x="5999350" y="2992053"/>
            <a:ext cx="751124" cy="69413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EEEEE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1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1" name="Google Shape;103;p15">
            <a:extLst>
              <a:ext uri="{FF2B5EF4-FFF2-40B4-BE49-F238E27FC236}">
                <a16:creationId xmlns:a16="http://schemas.microsoft.com/office/drawing/2014/main" id="{80285028-E644-8D0F-C580-FDB9228AC98A}"/>
              </a:ext>
            </a:extLst>
          </p:cNvPr>
          <p:cNvSpPr txBox="1"/>
          <p:nvPr/>
        </p:nvSpPr>
        <p:spPr>
          <a:xfrm>
            <a:off x="6095975" y="3136657"/>
            <a:ext cx="1628701" cy="70788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1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DIRECTORATE OF EQUALITY </a:t>
            </a: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1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1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600" b="0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12" name="Google Shape;99;p15">
            <a:extLst>
              <a:ext uri="{FF2B5EF4-FFF2-40B4-BE49-F238E27FC236}">
                <a16:creationId xmlns:a16="http://schemas.microsoft.com/office/drawing/2014/main" id="{2D5DBC48-EB4D-1685-07FA-A64DFF4E6591}"/>
              </a:ext>
            </a:extLst>
          </p:cNvPr>
          <p:cNvSpPr/>
          <p:nvPr/>
        </p:nvSpPr>
        <p:spPr>
          <a:xfrm>
            <a:off x="7391460" y="3032049"/>
            <a:ext cx="751124" cy="69413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EEEEE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1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3" name="Google Shape;102;p15">
            <a:extLst>
              <a:ext uri="{FF2B5EF4-FFF2-40B4-BE49-F238E27FC236}">
                <a16:creationId xmlns:a16="http://schemas.microsoft.com/office/drawing/2014/main" id="{864578A7-1C77-39CA-E440-A441E4D092F8}"/>
              </a:ext>
            </a:extLst>
          </p:cNvPr>
          <p:cNvSpPr txBox="1"/>
          <p:nvPr/>
        </p:nvSpPr>
        <p:spPr>
          <a:xfrm>
            <a:off x="7519650" y="3172885"/>
            <a:ext cx="1815303" cy="51321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1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DIRECTORATE OF SOCIAL COHESION </a:t>
            </a: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1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600" b="0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14" name="Google Shape;99;p15">
            <a:extLst>
              <a:ext uri="{FF2B5EF4-FFF2-40B4-BE49-F238E27FC236}">
                <a16:creationId xmlns:a16="http://schemas.microsoft.com/office/drawing/2014/main" id="{C0C4600E-B0DD-7BDD-55A8-04337E632100}"/>
              </a:ext>
            </a:extLst>
          </p:cNvPr>
          <p:cNvSpPr/>
          <p:nvPr/>
        </p:nvSpPr>
        <p:spPr>
          <a:xfrm>
            <a:off x="6001764" y="3947345"/>
            <a:ext cx="751124" cy="69413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EEEEE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1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02;p15">
            <a:extLst>
              <a:ext uri="{FF2B5EF4-FFF2-40B4-BE49-F238E27FC236}">
                <a16:creationId xmlns:a16="http://schemas.microsoft.com/office/drawing/2014/main" id="{80DFA2E6-064F-A1A6-3AB3-A42EF9A303DE}"/>
              </a:ext>
            </a:extLst>
          </p:cNvPr>
          <p:cNvSpPr txBox="1"/>
          <p:nvPr/>
        </p:nvSpPr>
        <p:spPr>
          <a:xfrm>
            <a:off x="6161620" y="4040870"/>
            <a:ext cx="1628701" cy="51321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1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DIRECTORATE OF SOCIAL INCLUSION</a:t>
            </a: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600" b="0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16" name="Google Shape;99;p15">
            <a:extLst>
              <a:ext uri="{FF2B5EF4-FFF2-40B4-BE49-F238E27FC236}">
                <a16:creationId xmlns:a16="http://schemas.microsoft.com/office/drawing/2014/main" id="{917C121E-7A48-CE0E-4F3B-95ADD84013B8}"/>
              </a:ext>
            </a:extLst>
          </p:cNvPr>
          <p:cNvSpPr/>
          <p:nvPr/>
        </p:nvSpPr>
        <p:spPr>
          <a:xfrm>
            <a:off x="7519650" y="3953216"/>
            <a:ext cx="751124" cy="69413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EEEEEE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1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7" name="Google Shape;102;p15">
            <a:extLst>
              <a:ext uri="{FF2B5EF4-FFF2-40B4-BE49-F238E27FC236}">
                <a16:creationId xmlns:a16="http://schemas.microsoft.com/office/drawing/2014/main" id="{74B41EF1-34A8-8054-88B9-ADE2B325BEA4}"/>
              </a:ext>
            </a:extLst>
          </p:cNvPr>
          <p:cNvSpPr txBox="1"/>
          <p:nvPr/>
        </p:nvSpPr>
        <p:spPr>
          <a:xfrm>
            <a:off x="7679506" y="4046741"/>
            <a:ext cx="1154475" cy="49552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1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DIRECTORATE OF EMPLOYMENT</a:t>
            </a: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600" b="0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9;p25">
            <a:extLst>
              <a:ext uri="{FF2B5EF4-FFF2-40B4-BE49-F238E27FC236}">
                <a16:creationId xmlns:a16="http://schemas.microsoft.com/office/drawing/2014/main" id="{5D9635A9-5EBE-99C8-B9BE-8B82A4E02E78}"/>
              </a:ext>
            </a:extLst>
          </p:cNvPr>
          <p:cNvSpPr txBox="1"/>
          <p:nvPr/>
        </p:nvSpPr>
        <p:spPr>
          <a:xfrm>
            <a:off x="8805452" y="4920697"/>
            <a:ext cx="215697" cy="2121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742670E-F4E0-453A-86DD-E11A6B0E77AB}" type="slidenum">
              <a:t>3</a:t>
            </a:fld>
            <a:endParaRPr lang="en-GB" sz="600" b="0" i="0" u="none" strike="noStrike" kern="0" cap="none" spc="0" baseline="0">
              <a:solidFill>
                <a:srgbClr val="595959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3" name="Google Shape;280;p25">
            <a:extLst>
              <a:ext uri="{FF2B5EF4-FFF2-40B4-BE49-F238E27FC236}">
                <a16:creationId xmlns:a16="http://schemas.microsoft.com/office/drawing/2014/main" id="{68EDE92B-4E4D-7396-2D99-C44BDC0C7299}"/>
              </a:ext>
            </a:extLst>
          </p:cNvPr>
          <p:cNvSpPr txBox="1"/>
          <p:nvPr/>
        </p:nvSpPr>
        <p:spPr>
          <a:xfrm>
            <a:off x="167472" y="96588"/>
            <a:ext cx="3311225" cy="12311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DEPARTMENT OF EMPLOYMENT, SOCIAL COHESION AND EQUALITY</a:t>
            </a:r>
          </a:p>
        </p:txBody>
      </p:sp>
      <p:sp>
        <p:nvSpPr>
          <p:cNvPr id="4" name="Google Shape;281;p25">
            <a:extLst>
              <a:ext uri="{FF2B5EF4-FFF2-40B4-BE49-F238E27FC236}">
                <a16:creationId xmlns:a16="http://schemas.microsoft.com/office/drawing/2014/main" id="{84D272DC-B277-45FB-645D-4D50F9DDF631}"/>
              </a:ext>
            </a:extLst>
          </p:cNvPr>
          <p:cNvSpPr txBox="1"/>
          <p:nvPr/>
        </p:nvSpPr>
        <p:spPr>
          <a:xfrm>
            <a:off x="167472" y="4978286"/>
            <a:ext cx="486597" cy="924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600" b="0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MAY 2024</a:t>
            </a:r>
          </a:p>
        </p:txBody>
      </p:sp>
      <p:cxnSp>
        <p:nvCxnSpPr>
          <p:cNvPr id="5" name="Google Shape;282;p25">
            <a:extLst>
              <a:ext uri="{FF2B5EF4-FFF2-40B4-BE49-F238E27FC236}">
                <a16:creationId xmlns:a16="http://schemas.microsoft.com/office/drawing/2014/main" id="{4D60B53F-3EDA-4C9B-8F34-4BF4A3903E77}"/>
              </a:ext>
            </a:extLst>
          </p:cNvPr>
          <p:cNvCxnSpPr/>
          <p:nvPr/>
        </p:nvCxnSpPr>
        <p:spPr>
          <a:xfrm rot="10799991">
            <a:off x="167471" y="544662"/>
            <a:ext cx="8844607" cy="0"/>
          </a:xfrm>
          <a:prstGeom prst="straightConnector1">
            <a:avLst/>
          </a:prstGeom>
          <a:noFill/>
          <a:ln w="9528" cap="flat">
            <a:solidFill>
              <a:srgbClr val="000000"/>
            </a:solidFill>
            <a:custDash>
              <a:ds d="100000" sp="299906"/>
            </a:custDash>
            <a:round/>
          </a:ln>
        </p:spPr>
      </p:cxnSp>
      <p:sp>
        <p:nvSpPr>
          <p:cNvPr id="6" name="Google Shape;283;p25">
            <a:extLst>
              <a:ext uri="{FF2B5EF4-FFF2-40B4-BE49-F238E27FC236}">
                <a16:creationId xmlns:a16="http://schemas.microsoft.com/office/drawing/2014/main" id="{AC1D74D3-085D-82D7-814F-162896F3ED25}"/>
              </a:ext>
            </a:extLst>
          </p:cNvPr>
          <p:cNvSpPr txBox="1"/>
          <p:nvPr/>
        </p:nvSpPr>
        <p:spPr>
          <a:xfrm>
            <a:off x="167472" y="236701"/>
            <a:ext cx="2936403" cy="122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D20B12"/>
                </a:solidFill>
                <a:uFillTx/>
                <a:latin typeface="Roboto"/>
                <a:ea typeface="Roboto"/>
                <a:cs typeface="Roboto"/>
              </a:rPr>
              <a:t>EMPLOYMENT</a:t>
            </a:r>
          </a:p>
        </p:txBody>
      </p:sp>
      <p:pic>
        <p:nvPicPr>
          <p:cNvPr id="7" name="Google Shape;284;p25">
            <a:extLst>
              <a:ext uri="{FF2B5EF4-FFF2-40B4-BE49-F238E27FC236}">
                <a16:creationId xmlns:a16="http://schemas.microsoft.com/office/drawing/2014/main" id="{1E59C266-1097-EAF2-8F45-700C034F98C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l="9323" t="32573" r="9315" b="39198"/>
          <a:stretch>
            <a:fillRect/>
          </a:stretch>
        </p:blipFill>
        <p:spPr>
          <a:xfrm>
            <a:off x="8562075" y="175171"/>
            <a:ext cx="486597" cy="16883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Google Shape;285;p25">
            <a:extLst>
              <a:ext uri="{FF2B5EF4-FFF2-40B4-BE49-F238E27FC236}">
                <a16:creationId xmlns:a16="http://schemas.microsoft.com/office/drawing/2014/main" id="{AA8BEBDE-E467-5B73-EB67-D87967FB9208}"/>
              </a:ext>
            </a:extLst>
          </p:cNvPr>
          <p:cNvSpPr/>
          <p:nvPr/>
        </p:nvSpPr>
        <p:spPr>
          <a:xfrm rot="10800009" flipH="1">
            <a:off x="81897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1155CC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" name="Google Shape;286;p25">
            <a:extLst>
              <a:ext uri="{FF2B5EF4-FFF2-40B4-BE49-F238E27FC236}">
                <a16:creationId xmlns:a16="http://schemas.microsoft.com/office/drawing/2014/main" id="{18D4EC5E-FBEE-6FED-9D56-FDF8F2C51466}"/>
              </a:ext>
            </a:extLst>
          </p:cNvPr>
          <p:cNvSpPr/>
          <p:nvPr/>
        </p:nvSpPr>
        <p:spPr>
          <a:xfrm rot="10800009" flipH="1">
            <a:off x="1144719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C00000"/>
          </a:solidFill>
          <a:ln w="9528" cap="flat">
            <a:solidFill>
              <a:srgbClr val="C00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" name="Google Shape;300;p25">
            <a:extLst>
              <a:ext uri="{FF2B5EF4-FFF2-40B4-BE49-F238E27FC236}">
                <a16:creationId xmlns:a16="http://schemas.microsoft.com/office/drawing/2014/main" id="{F5B7D67A-98EB-8348-04E2-C06ECD00F998}"/>
              </a:ext>
            </a:extLst>
          </p:cNvPr>
          <p:cNvSpPr/>
          <p:nvPr/>
        </p:nvSpPr>
        <p:spPr>
          <a:xfrm rot="10800009" flipH="1">
            <a:off x="493218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FFC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1" name="Google Shape;301;p25">
            <a:extLst>
              <a:ext uri="{FF2B5EF4-FFF2-40B4-BE49-F238E27FC236}">
                <a16:creationId xmlns:a16="http://schemas.microsoft.com/office/drawing/2014/main" id="{BDC4BA55-C7AA-E807-431C-C6B3EBDABE1B}"/>
              </a:ext>
            </a:extLst>
          </p:cNvPr>
          <p:cNvSpPr/>
          <p:nvPr/>
        </p:nvSpPr>
        <p:spPr>
          <a:xfrm rot="10800009" flipH="1">
            <a:off x="16746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8E7CC3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12" name="Imagen 2">
            <a:extLst>
              <a:ext uri="{FF2B5EF4-FFF2-40B4-BE49-F238E27FC236}">
                <a16:creationId xmlns:a16="http://schemas.microsoft.com/office/drawing/2014/main" id="{0E7A7CBF-852E-BADF-3D8C-8722144346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525" y="811932"/>
            <a:ext cx="2800350" cy="2800350"/>
          </a:xfrm>
          <a:prstGeom prst="rect">
            <a:avLst/>
          </a:prstGeom>
          <a:solidFill>
            <a:srgbClr val="EDEDED"/>
          </a:solidFill>
          <a:ln cap="flat">
            <a:noFill/>
          </a:ln>
        </p:spPr>
      </p:pic>
      <p:pic>
        <p:nvPicPr>
          <p:cNvPr id="13" name="Imagen 5">
            <a:extLst>
              <a:ext uri="{FF2B5EF4-FFF2-40B4-BE49-F238E27FC236}">
                <a16:creationId xmlns:a16="http://schemas.microsoft.com/office/drawing/2014/main" id="{109369F4-05EF-540C-54A0-4E41E011A4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0979" y="811932"/>
            <a:ext cx="2800350" cy="2800350"/>
          </a:xfrm>
          <a:prstGeom prst="rect">
            <a:avLst/>
          </a:prstGeom>
          <a:solidFill>
            <a:srgbClr val="EDEDED"/>
          </a:solidFill>
          <a:ln cap="flat">
            <a:noFill/>
          </a:ln>
        </p:spPr>
      </p:pic>
      <p:pic>
        <p:nvPicPr>
          <p:cNvPr id="14" name="Imagen 7">
            <a:extLst>
              <a:ext uri="{FF2B5EF4-FFF2-40B4-BE49-F238E27FC236}">
                <a16:creationId xmlns:a16="http://schemas.microsoft.com/office/drawing/2014/main" id="{97926E92-4BA5-9104-7773-84C062CFA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1834" y="811932"/>
            <a:ext cx="2800350" cy="2800350"/>
          </a:xfrm>
          <a:prstGeom prst="rect">
            <a:avLst/>
          </a:prstGeom>
          <a:solidFill>
            <a:srgbClr val="EDEDED"/>
          </a:solidFill>
          <a:ln cap="flat">
            <a:noFill/>
          </a:ln>
        </p:spPr>
      </p:pic>
      <p:sp>
        <p:nvSpPr>
          <p:cNvPr id="15" name="Rectángulo: esquinas redondeadas 8">
            <a:extLst>
              <a:ext uri="{FF2B5EF4-FFF2-40B4-BE49-F238E27FC236}">
                <a16:creationId xmlns:a16="http://schemas.microsoft.com/office/drawing/2014/main" id="{5032C070-1933-DC92-8342-757AD791F6B3}"/>
              </a:ext>
            </a:extLst>
          </p:cNvPr>
          <p:cNvSpPr/>
          <p:nvPr/>
        </p:nvSpPr>
        <p:spPr>
          <a:xfrm>
            <a:off x="1620563" y="3727871"/>
            <a:ext cx="1369862" cy="988868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36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  <a:effectLst>
            <a:outerShdw dist="38103" dir="54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78909C"/>
                </a:solidFill>
                <a:uFillTx/>
                <a:latin typeface="Arial"/>
              </a:rPr>
              <a:t>24% 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78909C"/>
                </a:solidFill>
                <a:uFillTx/>
                <a:latin typeface="Arial"/>
              </a:rPr>
              <a:t>&gt;65 years old</a:t>
            </a:r>
          </a:p>
        </p:txBody>
      </p:sp>
      <p:sp>
        <p:nvSpPr>
          <p:cNvPr id="16" name="Rectángulo: esquinas redondeadas 9">
            <a:extLst>
              <a:ext uri="{FF2B5EF4-FFF2-40B4-BE49-F238E27FC236}">
                <a16:creationId xmlns:a16="http://schemas.microsoft.com/office/drawing/2014/main" id="{E6A5C5FB-D2A9-851E-D267-67576EEA7230}"/>
              </a:ext>
            </a:extLst>
          </p:cNvPr>
          <p:cNvSpPr/>
          <p:nvPr/>
        </p:nvSpPr>
        <p:spPr>
          <a:xfrm>
            <a:off x="6130905" y="3727871"/>
            <a:ext cx="1369862" cy="997208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36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  <a:effectLst>
            <a:outerShdw dist="38103" dir="54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78909C"/>
                </a:solidFill>
                <a:uFillTx/>
                <a:latin typeface="Arial"/>
              </a:rPr>
              <a:t>60,000 new jobs</a:t>
            </a:r>
          </a:p>
        </p:txBody>
      </p:sp>
      <p:sp>
        <p:nvSpPr>
          <p:cNvPr id="17" name="Rectángulo: esquinas redondeadas 10">
            <a:extLst>
              <a:ext uri="{FF2B5EF4-FFF2-40B4-BE49-F238E27FC236}">
                <a16:creationId xmlns:a16="http://schemas.microsoft.com/office/drawing/2014/main" id="{87B1D9E3-96E0-F7F2-40AE-7068CEECF92B}"/>
              </a:ext>
            </a:extLst>
          </p:cNvPr>
          <p:cNvSpPr/>
          <p:nvPr/>
        </p:nvSpPr>
        <p:spPr>
          <a:xfrm>
            <a:off x="117116" y="3727871"/>
            <a:ext cx="1369862" cy="988868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36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  <a:effectLst>
            <a:outerShdw dist="38103" dir="54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78909C"/>
                </a:solidFill>
                <a:uFillTx/>
                <a:latin typeface="Arial"/>
              </a:rPr>
              <a:t>Average age: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78909C"/>
                </a:solidFill>
                <a:uFillTx/>
                <a:latin typeface="Arial"/>
              </a:rPr>
              <a:t>47 years old</a:t>
            </a:r>
          </a:p>
        </p:txBody>
      </p:sp>
      <p:sp>
        <p:nvSpPr>
          <p:cNvPr id="18" name="Rectángulo: esquinas redondeadas 11">
            <a:extLst>
              <a:ext uri="{FF2B5EF4-FFF2-40B4-BE49-F238E27FC236}">
                <a16:creationId xmlns:a16="http://schemas.microsoft.com/office/drawing/2014/main" id="{F0D82C28-F855-E2B8-BF37-66165EADFE38}"/>
              </a:ext>
            </a:extLst>
          </p:cNvPr>
          <p:cNvSpPr/>
          <p:nvPr/>
        </p:nvSpPr>
        <p:spPr>
          <a:xfrm>
            <a:off x="3124011" y="3727871"/>
            <a:ext cx="1369862" cy="993897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36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  <a:effectLst>
            <a:outerShdw dist="38103" dir="54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78909C"/>
                </a:solidFill>
                <a:uFillTx/>
                <a:latin typeface="Arial"/>
              </a:rPr>
              <a:t>Employed population: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78909C"/>
                </a:solidFill>
                <a:uFillTx/>
                <a:latin typeface="Arial"/>
              </a:rPr>
              <a:t>528,400</a:t>
            </a:r>
          </a:p>
        </p:txBody>
      </p:sp>
      <p:sp>
        <p:nvSpPr>
          <p:cNvPr id="19" name="Rectángulo: esquinas redondeadas 12">
            <a:extLst>
              <a:ext uri="{FF2B5EF4-FFF2-40B4-BE49-F238E27FC236}">
                <a16:creationId xmlns:a16="http://schemas.microsoft.com/office/drawing/2014/main" id="{5B161BE7-A1C6-642B-2A53-3036A289F5CF}"/>
              </a:ext>
            </a:extLst>
          </p:cNvPr>
          <p:cNvSpPr/>
          <p:nvPr/>
        </p:nvSpPr>
        <p:spPr>
          <a:xfrm>
            <a:off x="4627458" y="3727871"/>
            <a:ext cx="1369862" cy="993897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36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  <a:effectLst>
            <a:outerShdw dist="38103" dir="54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78909C"/>
                </a:solidFill>
                <a:uFillTx/>
                <a:latin typeface="Arial"/>
              </a:rPr>
              <a:t>Replacement needs (2035): 300,000</a:t>
            </a:r>
          </a:p>
        </p:txBody>
      </p:sp>
      <p:sp>
        <p:nvSpPr>
          <p:cNvPr id="20" name="Rectángulo: esquinas redondeadas 13">
            <a:extLst>
              <a:ext uri="{FF2B5EF4-FFF2-40B4-BE49-F238E27FC236}">
                <a16:creationId xmlns:a16="http://schemas.microsoft.com/office/drawing/2014/main" id="{E8C9F7D6-97CF-17D3-C37E-A9E98966A462}"/>
              </a:ext>
            </a:extLst>
          </p:cNvPr>
          <p:cNvSpPr/>
          <p:nvPr/>
        </p:nvSpPr>
        <p:spPr>
          <a:xfrm>
            <a:off x="7634353" y="3727871"/>
            <a:ext cx="1369862" cy="992169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36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  <a:effectLst>
            <a:outerShdw dist="38103" dir="54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78909C"/>
                </a:solidFill>
                <a:uFillTx/>
                <a:latin typeface="Arial"/>
              </a:rPr>
              <a:t>13% 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78909C"/>
                </a:solidFill>
                <a:uFillTx/>
                <a:latin typeface="Arial"/>
              </a:rPr>
              <a:t>migrants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bg>
      <p:bgPr>
        <a:solidFill>
          <a:srgbClr val="D20B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67;p24">
            <a:extLst>
              <a:ext uri="{FF2B5EF4-FFF2-40B4-BE49-F238E27FC236}">
                <a16:creationId xmlns:a16="http://schemas.microsoft.com/office/drawing/2014/main" id="{4290CD90-A925-24ED-F51B-2A04914BCBA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l="16982" r="16989"/>
          <a:stretch>
            <a:fillRect/>
          </a:stretch>
        </p:blipFill>
        <p:spPr>
          <a:xfrm>
            <a:off x="3103802" y="1089754"/>
            <a:ext cx="2936403" cy="2964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Google Shape;268;p24">
            <a:extLst>
              <a:ext uri="{FF2B5EF4-FFF2-40B4-BE49-F238E27FC236}">
                <a16:creationId xmlns:a16="http://schemas.microsoft.com/office/drawing/2014/main" id="{335CEE9B-4BE0-1A6D-CE0C-318BC0F7412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86388" y="4247552"/>
            <a:ext cx="771223" cy="59325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Google Shape;269;p24">
            <a:extLst>
              <a:ext uri="{FF2B5EF4-FFF2-40B4-BE49-F238E27FC236}">
                <a16:creationId xmlns:a16="http://schemas.microsoft.com/office/drawing/2014/main" id="{FC982522-C749-B3FC-25D9-E6B89A8B3EFD}"/>
              </a:ext>
            </a:extLst>
          </p:cNvPr>
          <p:cNvSpPr txBox="1"/>
          <p:nvPr/>
        </p:nvSpPr>
        <p:spPr>
          <a:xfrm>
            <a:off x="167472" y="211729"/>
            <a:ext cx="2548798" cy="1848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600" b="1" i="0" u="none" strike="noStrike" kern="0" cap="none" spc="0" baseline="0">
                <a:solidFill>
                  <a:srgbClr val="FFFFFF"/>
                </a:solidFill>
                <a:uFillTx/>
                <a:latin typeface="Roboto"/>
                <a:ea typeface="Roboto"/>
                <a:cs typeface="Roboto"/>
              </a:rPr>
              <a:t>Employment Directorate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600" b="1" i="0" u="none" strike="noStrike" kern="0" cap="none" spc="0" baseline="0">
              <a:solidFill>
                <a:srgbClr val="FFFFFF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5" name="Google Shape;270;p24">
            <a:extLst>
              <a:ext uri="{FF2B5EF4-FFF2-40B4-BE49-F238E27FC236}">
                <a16:creationId xmlns:a16="http://schemas.microsoft.com/office/drawing/2014/main" id="{ECCFACCE-034A-ED3C-A542-4C1631670B62}"/>
              </a:ext>
            </a:extLst>
          </p:cNvPr>
          <p:cNvSpPr txBox="1"/>
          <p:nvPr/>
        </p:nvSpPr>
        <p:spPr>
          <a:xfrm>
            <a:off x="8546320" y="211729"/>
            <a:ext cx="486597" cy="122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0" i="0" u="none" strike="noStrike" kern="0" cap="none" spc="0" baseline="0">
                <a:solidFill>
                  <a:srgbClr val="FFFFFF"/>
                </a:solidFill>
                <a:uFillTx/>
                <a:latin typeface="Roboto"/>
                <a:ea typeface="Roboto"/>
                <a:cs typeface="Roboto"/>
              </a:rPr>
              <a:t>DFB</a:t>
            </a:r>
          </a:p>
        </p:txBody>
      </p:sp>
      <p:sp>
        <p:nvSpPr>
          <p:cNvPr id="6" name="Google Shape;271;p24">
            <a:extLst>
              <a:ext uri="{FF2B5EF4-FFF2-40B4-BE49-F238E27FC236}">
                <a16:creationId xmlns:a16="http://schemas.microsoft.com/office/drawing/2014/main" id="{970FC806-EFF9-62EA-400A-E054DB15F68B}"/>
              </a:ext>
            </a:extLst>
          </p:cNvPr>
          <p:cNvSpPr/>
          <p:nvPr/>
        </p:nvSpPr>
        <p:spPr>
          <a:xfrm>
            <a:off x="2898236" y="2557275"/>
            <a:ext cx="478798" cy="4787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9528" cap="flat">
            <a:solidFill>
              <a:srgbClr val="8E7CC3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" name="Google Shape;272;p24">
            <a:extLst>
              <a:ext uri="{FF2B5EF4-FFF2-40B4-BE49-F238E27FC236}">
                <a16:creationId xmlns:a16="http://schemas.microsoft.com/office/drawing/2014/main" id="{9F5C32BD-F0EB-5A5B-BD0D-F5B9CAE0936C}"/>
              </a:ext>
            </a:extLst>
          </p:cNvPr>
          <p:cNvSpPr/>
          <p:nvPr/>
        </p:nvSpPr>
        <p:spPr>
          <a:xfrm>
            <a:off x="5291998" y="1216526"/>
            <a:ext cx="478798" cy="4787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9528" cap="flat">
            <a:solidFill>
              <a:srgbClr val="1155CC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" name="Google Shape;273;p24">
            <a:extLst>
              <a:ext uri="{FF2B5EF4-FFF2-40B4-BE49-F238E27FC236}">
                <a16:creationId xmlns:a16="http://schemas.microsoft.com/office/drawing/2014/main" id="{55743FBD-039C-6E11-8EF1-48FF5245F2C0}"/>
              </a:ext>
            </a:extLst>
          </p:cNvPr>
          <p:cNvSpPr/>
          <p:nvPr/>
        </p:nvSpPr>
        <p:spPr>
          <a:xfrm>
            <a:off x="5492663" y="3260695"/>
            <a:ext cx="478798" cy="4787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9528" cap="flat">
            <a:solidFill>
              <a:srgbClr val="FF99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" name="Google Shape;274;p24">
            <a:extLst>
              <a:ext uri="{FF2B5EF4-FFF2-40B4-BE49-F238E27FC236}">
                <a16:creationId xmlns:a16="http://schemas.microsoft.com/office/drawing/2014/main" id="{9AEDCFEF-8953-99AE-6861-3DB69D67F34F}"/>
              </a:ext>
            </a:extLst>
          </p:cNvPr>
          <p:cNvSpPr/>
          <p:nvPr/>
        </p:nvSpPr>
        <p:spPr>
          <a:xfrm>
            <a:off x="1447796" y="302702"/>
            <a:ext cx="6400800" cy="641579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ln w="0">
                  <a:solidFill>
                    <a:srgbClr val="FFFFFF"/>
                  </a:solidFill>
                  <a:prstDash val="solid"/>
                </a:ln>
                <a:noFill/>
                <a:uFillTx/>
                <a:latin typeface="Roboto"/>
                <a:ea typeface="Arial"/>
                <a:cs typeface="Arial"/>
              </a:rPr>
              <a:t>EMPLOYMENT PLAN</a:t>
            </a:r>
          </a:p>
        </p:txBody>
      </p:sp>
      <p:sp>
        <p:nvSpPr>
          <p:cNvPr id="10" name="Elipse 1">
            <a:extLst>
              <a:ext uri="{FF2B5EF4-FFF2-40B4-BE49-F238E27FC236}">
                <a16:creationId xmlns:a16="http://schemas.microsoft.com/office/drawing/2014/main" id="{3E8DB09D-3EC8-EC90-B5FF-95A5BF0458A3}"/>
              </a:ext>
            </a:extLst>
          </p:cNvPr>
          <p:cNvSpPr/>
          <p:nvPr/>
        </p:nvSpPr>
        <p:spPr>
          <a:xfrm>
            <a:off x="167472" y="2153375"/>
            <a:ext cx="2730764" cy="262600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C00000"/>
                </a:solidFill>
                <a:uFillTx/>
                <a:latin typeface="Arial"/>
              </a:rPr>
              <a:t>Enhancing and adapting our programmes to the circumstances that people and companies face in uncertain and constantly changing situations </a:t>
            </a:r>
          </a:p>
        </p:txBody>
      </p:sp>
      <p:sp>
        <p:nvSpPr>
          <p:cNvPr id="11" name="Elipse 2">
            <a:extLst>
              <a:ext uri="{FF2B5EF4-FFF2-40B4-BE49-F238E27FC236}">
                <a16:creationId xmlns:a16="http://schemas.microsoft.com/office/drawing/2014/main" id="{EDD4AA91-4AF3-C444-1C03-ED36C1F9A747}"/>
              </a:ext>
            </a:extLst>
          </p:cNvPr>
          <p:cNvSpPr/>
          <p:nvPr/>
        </p:nvSpPr>
        <p:spPr>
          <a:xfrm>
            <a:off x="6245763" y="2153375"/>
            <a:ext cx="2730764" cy="262600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0" i="0" u="none" strike="noStrike" kern="0" cap="none" spc="0" baseline="0">
                <a:solidFill>
                  <a:srgbClr val="C00000"/>
                </a:solidFill>
                <a:uFillTx/>
                <a:latin typeface="Arial"/>
              </a:rPr>
              <a:t>Producing different programmes for varying circumstances, establishing channels of communication with the employment ecosystem and with citizens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9;p25">
            <a:extLst>
              <a:ext uri="{FF2B5EF4-FFF2-40B4-BE49-F238E27FC236}">
                <a16:creationId xmlns:a16="http://schemas.microsoft.com/office/drawing/2014/main" id="{A54840D4-7EB6-3285-2634-652733E35766}"/>
              </a:ext>
            </a:extLst>
          </p:cNvPr>
          <p:cNvSpPr txBox="1"/>
          <p:nvPr/>
        </p:nvSpPr>
        <p:spPr>
          <a:xfrm>
            <a:off x="8805452" y="4920697"/>
            <a:ext cx="215697" cy="2121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2B6ACEE-EF21-46E2-83A6-20856A0FBA7B}" type="slidenum">
              <a:rPr lang="en-GB" sz="600" b="0" i="0" u="none" strike="noStrike" kern="0" cap="none" spc="0" baseline="0">
                <a:solidFill>
                  <a:srgbClr val="595959"/>
                </a:solidFill>
                <a:uFillTx/>
                <a:latin typeface="Roboto"/>
                <a:ea typeface="Roboto"/>
                <a:cs typeface="Roboto"/>
              </a:rPr>
              <a:t>5</a:t>
            </a:fld>
            <a:endParaRPr lang="en-GB" sz="600" b="0" i="0" u="none" strike="noStrike" kern="0" cap="none" spc="0" baseline="0">
              <a:solidFill>
                <a:srgbClr val="595959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3" name="Google Shape;280;p25">
            <a:extLst>
              <a:ext uri="{FF2B5EF4-FFF2-40B4-BE49-F238E27FC236}">
                <a16:creationId xmlns:a16="http://schemas.microsoft.com/office/drawing/2014/main" id="{52FCBEBB-64A6-FDFE-8230-531B4E3AA70D}"/>
              </a:ext>
            </a:extLst>
          </p:cNvPr>
          <p:cNvSpPr txBox="1"/>
          <p:nvPr/>
        </p:nvSpPr>
        <p:spPr>
          <a:xfrm>
            <a:off x="167472" y="96588"/>
            <a:ext cx="3669029" cy="122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DEPARTMENT OF EMPLOYMENT, SOCIAL COHESION AND EQUALITY</a:t>
            </a:r>
          </a:p>
        </p:txBody>
      </p:sp>
      <p:sp>
        <p:nvSpPr>
          <p:cNvPr id="4" name="Google Shape;281;p25">
            <a:extLst>
              <a:ext uri="{FF2B5EF4-FFF2-40B4-BE49-F238E27FC236}">
                <a16:creationId xmlns:a16="http://schemas.microsoft.com/office/drawing/2014/main" id="{E7595D37-5567-7A0D-9029-3CA9799E5C92}"/>
              </a:ext>
            </a:extLst>
          </p:cNvPr>
          <p:cNvSpPr txBox="1"/>
          <p:nvPr/>
        </p:nvSpPr>
        <p:spPr>
          <a:xfrm>
            <a:off x="167472" y="4978286"/>
            <a:ext cx="486597" cy="924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600" b="0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MAY 2024</a:t>
            </a:r>
          </a:p>
        </p:txBody>
      </p:sp>
      <p:cxnSp>
        <p:nvCxnSpPr>
          <p:cNvPr id="5" name="Google Shape;282;p25">
            <a:extLst>
              <a:ext uri="{FF2B5EF4-FFF2-40B4-BE49-F238E27FC236}">
                <a16:creationId xmlns:a16="http://schemas.microsoft.com/office/drawing/2014/main" id="{D4559F6D-F005-B3AA-33D4-64C76CDDA633}"/>
              </a:ext>
            </a:extLst>
          </p:cNvPr>
          <p:cNvCxnSpPr/>
          <p:nvPr/>
        </p:nvCxnSpPr>
        <p:spPr>
          <a:xfrm rot="10799991">
            <a:off x="167471" y="544662"/>
            <a:ext cx="8844607" cy="0"/>
          </a:xfrm>
          <a:prstGeom prst="straightConnector1">
            <a:avLst/>
          </a:prstGeom>
          <a:noFill/>
          <a:ln w="9528" cap="flat">
            <a:solidFill>
              <a:srgbClr val="000000"/>
            </a:solidFill>
            <a:custDash>
              <a:ds d="100000" sp="299906"/>
            </a:custDash>
            <a:round/>
          </a:ln>
        </p:spPr>
      </p:cxnSp>
      <p:sp>
        <p:nvSpPr>
          <p:cNvPr id="6" name="Google Shape;283;p25">
            <a:extLst>
              <a:ext uri="{FF2B5EF4-FFF2-40B4-BE49-F238E27FC236}">
                <a16:creationId xmlns:a16="http://schemas.microsoft.com/office/drawing/2014/main" id="{F3349AA7-5202-712E-3AE4-E201DA1930E4}"/>
              </a:ext>
            </a:extLst>
          </p:cNvPr>
          <p:cNvSpPr txBox="1"/>
          <p:nvPr/>
        </p:nvSpPr>
        <p:spPr>
          <a:xfrm>
            <a:off x="167472" y="236701"/>
            <a:ext cx="2936403" cy="122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D20B12"/>
                </a:solidFill>
                <a:uFillTx/>
                <a:latin typeface="Roboto"/>
                <a:ea typeface="Roboto"/>
                <a:cs typeface="Roboto"/>
              </a:rPr>
              <a:t>EMPLOYMENT</a:t>
            </a:r>
          </a:p>
        </p:txBody>
      </p:sp>
      <p:pic>
        <p:nvPicPr>
          <p:cNvPr id="7" name="Google Shape;284;p25">
            <a:extLst>
              <a:ext uri="{FF2B5EF4-FFF2-40B4-BE49-F238E27FC236}">
                <a16:creationId xmlns:a16="http://schemas.microsoft.com/office/drawing/2014/main" id="{8E53C9D0-6281-2CCE-8186-3EA372096C3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l="9323" t="32573" r="9315" b="39198"/>
          <a:stretch>
            <a:fillRect/>
          </a:stretch>
        </p:blipFill>
        <p:spPr>
          <a:xfrm>
            <a:off x="8562075" y="175171"/>
            <a:ext cx="486597" cy="16883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Google Shape;285;p25">
            <a:extLst>
              <a:ext uri="{FF2B5EF4-FFF2-40B4-BE49-F238E27FC236}">
                <a16:creationId xmlns:a16="http://schemas.microsoft.com/office/drawing/2014/main" id="{2B838E55-A6BA-C6D9-F4BE-74D794B7438C}"/>
              </a:ext>
            </a:extLst>
          </p:cNvPr>
          <p:cNvSpPr/>
          <p:nvPr/>
        </p:nvSpPr>
        <p:spPr>
          <a:xfrm rot="10800009" flipH="1">
            <a:off x="81897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1155CC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" name="Google Shape;286;p25">
            <a:extLst>
              <a:ext uri="{FF2B5EF4-FFF2-40B4-BE49-F238E27FC236}">
                <a16:creationId xmlns:a16="http://schemas.microsoft.com/office/drawing/2014/main" id="{9C313256-E020-5F1C-670C-07337BC8E13C}"/>
              </a:ext>
            </a:extLst>
          </p:cNvPr>
          <p:cNvSpPr/>
          <p:nvPr/>
        </p:nvSpPr>
        <p:spPr>
          <a:xfrm rot="10800009" flipH="1">
            <a:off x="1144719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C00000"/>
          </a:solidFill>
          <a:ln w="9528" cap="flat">
            <a:solidFill>
              <a:srgbClr val="C00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" name="Google Shape;287;p25">
            <a:extLst>
              <a:ext uri="{FF2B5EF4-FFF2-40B4-BE49-F238E27FC236}">
                <a16:creationId xmlns:a16="http://schemas.microsoft.com/office/drawing/2014/main" id="{0414A76F-AEA2-F63E-EF8D-B056D6FD3795}"/>
              </a:ext>
            </a:extLst>
          </p:cNvPr>
          <p:cNvSpPr txBox="1"/>
          <p:nvPr/>
        </p:nvSpPr>
        <p:spPr>
          <a:xfrm>
            <a:off x="2500454" y="1479480"/>
            <a:ext cx="2908011" cy="360098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Attraction, retention, generation and securing of talent, especially young people.</a:t>
            </a:r>
            <a:b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</a:br>
            <a:endParaRPr lang="en-US" sz="12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Work with groups with special difficulties.</a:t>
            </a:r>
            <a:b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</a:br>
            <a:endParaRPr lang="en-US" sz="12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Work on re-qualification, upgrading of professional skills, updating of positions.</a:t>
            </a:r>
            <a:b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</a:br>
            <a:endParaRPr lang="en-US" sz="12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Incorporate the migrant population.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Address the needs of companies.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70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Work with the most disadvantaged regions.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7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11" name="Google Shape;289;p25">
            <a:extLst>
              <a:ext uri="{FF2B5EF4-FFF2-40B4-BE49-F238E27FC236}">
                <a16:creationId xmlns:a16="http://schemas.microsoft.com/office/drawing/2014/main" id="{08513E46-86E8-2B78-ADD1-0E2EE716BC5F}"/>
              </a:ext>
            </a:extLst>
          </p:cNvPr>
          <p:cNvSpPr txBox="1"/>
          <p:nvPr/>
        </p:nvSpPr>
        <p:spPr>
          <a:xfrm>
            <a:off x="6528066" y="2310670"/>
            <a:ext cx="1936900" cy="147220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Demographics affect the decline of businesses.</a:t>
            </a:r>
            <a:br>
              <a:rPr lang="en-GB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</a:br>
            <a:endParaRPr lang="en-GB" sz="12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70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Promoting entrepreneurship and entrepreneurial culture.</a:t>
            </a:r>
          </a:p>
        </p:txBody>
      </p:sp>
      <p:sp>
        <p:nvSpPr>
          <p:cNvPr id="12" name="Google Shape;298;p25">
            <a:extLst>
              <a:ext uri="{FF2B5EF4-FFF2-40B4-BE49-F238E27FC236}">
                <a16:creationId xmlns:a16="http://schemas.microsoft.com/office/drawing/2014/main" id="{5D96ABF1-85BB-3778-A271-DBF84612757F}"/>
              </a:ext>
            </a:extLst>
          </p:cNvPr>
          <p:cNvSpPr txBox="1"/>
          <p:nvPr/>
        </p:nvSpPr>
        <p:spPr>
          <a:xfrm rot="5400013">
            <a:off x="1066012" y="3069399"/>
            <a:ext cx="2319723" cy="42114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D20B12"/>
                </a:solidFill>
                <a:uFillTx/>
                <a:latin typeface="Roboto"/>
                <a:ea typeface="Roboto"/>
                <a:cs typeface="Roboto"/>
              </a:rPr>
              <a:t>EMPLOYMENT</a:t>
            </a:r>
          </a:p>
        </p:txBody>
      </p:sp>
      <p:sp>
        <p:nvSpPr>
          <p:cNvPr id="13" name="Google Shape;299;p25">
            <a:extLst>
              <a:ext uri="{FF2B5EF4-FFF2-40B4-BE49-F238E27FC236}">
                <a16:creationId xmlns:a16="http://schemas.microsoft.com/office/drawing/2014/main" id="{AE57F2B8-5687-520F-A245-470F689D7897}"/>
              </a:ext>
            </a:extLst>
          </p:cNvPr>
          <p:cNvSpPr txBox="1"/>
          <p:nvPr/>
        </p:nvSpPr>
        <p:spPr>
          <a:xfrm rot="5400013">
            <a:off x="4983113" y="3061850"/>
            <a:ext cx="2428198" cy="2772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D20B12"/>
                </a:solidFill>
                <a:uFillTx/>
                <a:latin typeface="Roboto"/>
                <a:ea typeface="Roboto"/>
                <a:cs typeface="Roboto"/>
              </a:rPr>
              <a:t>ENTREPRENEURSHIP</a:t>
            </a:r>
          </a:p>
        </p:txBody>
      </p:sp>
      <p:sp>
        <p:nvSpPr>
          <p:cNvPr id="14" name="Google Shape;300;p25">
            <a:extLst>
              <a:ext uri="{FF2B5EF4-FFF2-40B4-BE49-F238E27FC236}">
                <a16:creationId xmlns:a16="http://schemas.microsoft.com/office/drawing/2014/main" id="{95FC50F9-AF18-7204-C20A-8883E30ABF57}"/>
              </a:ext>
            </a:extLst>
          </p:cNvPr>
          <p:cNvSpPr/>
          <p:nvPr/>
        </p:nvSpPr>
        <p:spPr>
          <a:xfrm rot="10800009" flipH="1">
            <a:off x="493218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FFC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5" name="Google Shape;301;p25">
            <a:extLst>
              <a:ext uri="{FF2B5EF4-FFF2-40B4-BE49-F238E27FC236}">
                <a16:creationId xmlns:a16="http://schemas.microsoft.com/office/drawing/2014/main" id="{E8F113BF-503E-EC46-540C-95556D283D71}"/>
              </a:ext>
            </a:extLst>
          </p:cNvPr>
          <p:cNvSpPr/>
          <p:nvPr/>
        </p:nvSpPr>
        <p:spPr>
          <a:xfrm rot="10800009" flipH="1">
            <a:off x="16746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8E7CC3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6" name="Google Shape;57;p13">
            <a:extLst>
              <a:ext uri="{FF2B5EF4-FFF2-40B4-BE49-F238E27FC236}">
                <a16:creationId xmlns:a16="http://schemas.microsoft.com/office/drawing/2014/main" id="{E08E8909-D7DE-74BC-57F4-29FF2482E04B}"/>
              </a:ext>
            </a:extLst>
          </p:cNvPr>
          <p:cNvSpPr txBox="1"/>
          <p:nvPr/>
        </p:nvSpPr>
        <p:spPr>
          <a:xfrm>
            <a:off x="2672160" y="682005"/>
            <a:ext cx="2986521" cy="60601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68580" tIns="34290" rIns="68580" bIns="34290" anchor="b" anchorCtr="0" compatLnSpc="1">
            <a:normAutofit/>
          </a:bodyPr>
          <a:lstStyle/>
          <a:p>
            <a:pPr marL="0" marR="0" lvl="0" indent="0" algn="l" defTabSz="685800" rtl="0" fontAlgn="auto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450" b="1" i="0" u="none" strike="noStrike" kern="1200" cap="none" spc="0" baseline="0">
                <a:solidFill>
                  <a:srgbClr val="FF0000"/>
                </a:solidFill>
                <a:uFillTx/>
                <a:latin typeface="Aptos Display"/>
              </a:rPr>
              <a:t>CHALLENGES</a:t>
            </a:r>
          </a:p>
        </p:txBody>
      </p:sp>
      <p:sp>
        <p:nvSpPr>
          <p:cNvPr id="17" name="Google Shape;306;p26">
            <a:extLst>
              <a:ext uri="{FF2B5EF4-FFF2-40B4-BE49-F238E27FC236}">
                <a16:creationId xmlns:a16="http://schemas.microsoft.com/office/drawing/2014/main" id="{E93A82B8-0938-37C6-6513-2133C0E5E2EA}"/>
              </a:ext>
            </a:extLst>
          </p:cNvPr>
          <p:cNvSpPr/>
          <p:nvPr/>
        </p:nvSpPr>
        <p:spPr>
          <a:xfrm>
            <a:off x="-1748415" y="1614647"/>
            <a:ext cx="3531303" cy="353159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1"/>
              <a:gd name="f10" fmla="val 179"/>
              <a:gd name="f11" fmla="+- 0 0 -269"/>
              <a:gd name="f12" fmla="+- 0 0 -270"/>
              <a:gd name="f13" fmla="abs f4"/>
              <a:gd name="f14" fmla="abs f5"/>
              <a:gd name="f15" fmla="abs f6"/>
              <a:gd name="f16" fmla="+- 0 0 f10"/>
              <a:gd name="f17" fmla="+- 0 0 f7"/>
              <a:gd name="f18" fmla="*/ f11 f0 1"/>
              <a:gd name="f19" fmla="*/ f12 f0 1"/>
              <a:gd name="f20" fmla="?: f13 f4 1"/>
              <a:gd name="f21" fmla="?: f14 f5 1"/>
              <a:gd name="f22" fmla="?: f15 f6 1"/>
              <a:gd name="f23" fmla="*/ f16 f0 1"/>
              <a:gd name="f24" fmla="*/ f17 f0 1"/>
              <a:gd name="f25" fmla="*/ f18 1 f3"/>
              <a:gd name="f26" fmla="*/ f19 1 f3"/>
              <a:gd name="f27" fmla="*/ f20 1 21600"/>
              <a:gd name="f28" fmla="*/ f21 1 21600"/>
              <a:gd name="f29" fmla="*/ 21600 f20 1"/>
              <a:gd name="f30" fmla="*/ 21600 f21 1"/>
              <a:gd name="f31" fmla="*/ f23 1 f3"/>
              <a:gd name="f32" fmla="*/ f24 1 f3"/>
              <a:gd name="f33" fmla="+- f25 0 f1"/>
              <a:gd name="f34" fmla="+- f26 0 f1"/>
              <a:gd name="f35" fmla="min f28 f27"/>
              <a:gd name="f36" fmla="*/ f29 1 f22"/>
              <a:gd name="f37" fmla="*/ f30 1 f22"/>
              <a:gd name="f38" fmla="+- f31 0 f1"/>
              <a:gd name="f39" fmla="+- f32 0 f1"/>
              <a:gd name="f40" fmla="val f36"/>
              <a:gd name="f41" fmla="val f37"/>
              <a:gd name="f42" fmla="+- 0 0 f38"/>
              <a:gd name="f43" fmla="+- 0 0 f39"/>
              <a:gd name="f44" fmla="+- f41 0 f7"/>
              <a:gd name="f45" fmla="+- f40 0 f7"/>
              <a:gd name="f46" fmla="+- f43 0 f42"/>
              <a:gd name="f47" fmla="+- f42 f1 0"/>
              <a:gd name="f48" fmla="+- f43 f1 0"/>
              <a:gd name="f49" fmla="+- 21600000 0 f42"/>
              <a:gd name="f50" fmla="+- f1 0 f42"/>
              <a:gd name="f51" fmla="+- 27000000 0 f42"/>
              <a:gd name="f52" fmla="+- f0 0 f42"/>
              <a:gd name="f53" fmla="+- 32400000 0 f42"/>
              <a:gd name="f54" fmla="+- f2 0 f42"/>
              <a:gd name="f55" fmla="+- 37800000 0 f42"/>
              <a:gd name="f56" fmla="*/ f44 1 2"/>
              <a:gd name="f57" fmla="*/ f45 1 2"/>
              <a:gd name="f58" fmla="+- f46 21600000 0"/>
              <a:gd name="f59" fmla="?: f50 f50 f51"/>
              <a:gd name="f60" fmla="?: f52 f52 f53"/>
              <a:gd name="f61" fmla="?: f54 f54 f55"/>
              <a:gd name="f62" fmla="*/ f47 f8 1"/>
              <a:gd name="f63" fmla="*/ f48 f8 1"/>
              <a:gd name="f64" fmla="+- f7 f56 0"/>
              <a:gd name="f65" fmla="+- f7 f57 0"/>
              <a:gd name="f66" fmla="?: f46 f46 f58"/>
              <a:gd name="f67" fmla="*/ f62 1 f0"/>
              <a:gd name="f68" fmla="*/ f63 1 f0"/>
              <a:gd name="f69" fmla="*/ f57 f35 1"/>
              <a:gd name="f70" fmla="*/ f56 f35 1"/>
              <a:gd name="f71" fmla="+- f66 0 f49"/>
              <a:gd name="f72" fmla="+- f66 0 f59"/>
              <a:gd name="f73" fmla="+- f66 0 f60"/>
              <a:gd name="f74" fmla="+- f66 0 f61"/>
              <a:gd name="f75" fmla="+- 0 0 f67"/>
              <a:gd name="f76" fmla="+- 0 0 f68"/>
              <a:gd name="f77" fmla="*/ f65 f35 1"/>
              <a:gd name="f78" fmla="*/ f64 f35 1"/>
              <a:gd name="f79" fmla="+- 0 0 f75"/>
              <a:gd name="f80" fmla="+- 0 0 f76"/>
              <a:gd name="f81" fmla="*/ f79 f0 1"/>
              <a:gd name="f82" fmla="*/ f80 f0 1"/>
              <a:gd name="f83" fmla="*/ f81 1 f8"/>
              <a:gd name="f84" fmla="*/ f82 1 f8"/>
              <a:gd name="f85" fmla="+- f83 0 f1"/>
              <a:gd name="f86" fmla="+- f84 0 f1"/>
              <a:gd name="f87" fmla="sin 1 f85"/>
              <a:gd name="f88" fmla="cos 1 f85"/>
              <a:gd name="f89" fmla="sin 1 f86"/>
              <a:gd name="f90" fmla="cos 1 f86"/>
              <a:gd name="f91" fmla="+- 0 0 f87"/>
              <a:gd name="f92" fmla="+- 0 0 f88"/>
              <a:gd name="f93" fmla="+- 0 0 f89"/>
              <a:gd name="f94" fmla="+- 0 0 f90"/>
              <a:gd name="f95" fmla="+- 0 0 f91"/>
              <a:gd name="f96" fmla="+- 0 0 f92"/>
              <a:gd name="f97" fmla="+- 0 0 f93"/>
              <a:gd name="f98" fmla="+- 0 0 f94"/>
              <a:gd name="f99" fmla="val f95"/>
              <a:gd name="f100" fmla="val f96"/>
              <a:gd name="f101" fmla="val f97"/>
              <a:gd name="f102" fmla="val f98"/>
              <a:gd name="f103" fmla="*/ f99 f57 1"/>
              <a:gd name="f104" fmla="*/ f100 f56 1"/>
              <a:gd name="f105" fmla="*/ f101 f57 1"/>
              <a:gd name="f106" fmla="*/ f102 f56 1"/>
              <a:gd name="f107" fmla="+- 0 0 f104"/>
              <a:gd name="f108" fmla="+- 0 0 f103"/>
              <a:gd name="f109" fmla="+- 0 0 f106"/>
              <a:gd name="f110" fmla="+- 0 0 f105"/>
              <a:gd name="f111" fmla="+- 0 0 f107"/>
              <a:gd name="f112" fmla="+- 0 0 f108"/>
              <a:gd name="f113" fmla="+- 0 0 f109"/>
              <a:gd name="f114" fmla="+- 0 0 f110"/>
              <a:gd name="f115" fmla="at2 f111 f112"/>
              <a:gd name="f116" fmla="at2 f113 f114"/>
              <a:gd name="f117" fmla="+- f115 f1 0"/>
              <a:gd name="f118" fmla="+- f116 f1 0"/>
              <a:gd name="f119" fmla="*/ f117 f8 1"/>
              <a:gd name="f120" fmla="*/ f118 f8 1"/>
              <a:gd name="f121" fmla="*/ f119 1 f0"/>
              <a:gd name="f122" fmla="*/ f120 1 f0"/>
              <a:gd name="f123" fmla="+- 0 0 f121"/>
              <a:gd name="f124" fmla="+- 0 0 f122"/>
              <a:gd name="f125" fmla="val f123"/>
              <a:gd name="f126" fmla="val f124"/>
              <a:gd name="f127" fmla="+- 0 0 f125"/>
              <a:gd name="f128" fmla="+- 0 0 f126"/>
              <a:gd name="f129" fmla="*/ f127 f0 1"/>
              <a:gd name="f130" fmla="*/ f128 f0 1"/>
              <a:gd name="f131" fmla="*/ f129 1 f8"/>
              <a:gd name="f132" fmla="*/ f130 1 f8"/>
              <a:gd name="f133" fmla="+- f131 0 f1"/>
              <a:gd name="f134" fmla="+- f132 0 f1"/>
              <a:gd name="f135" fmla="+- f133 f1 0"/>
              <a:gd name="f136" fmla="+- f134 f1 0"/>
              <a:gd name="f137" fmla="*/ f135 f8 1"/>
              <a:gd name="f138" fmla="*/ f136 f8 1"/>
              <a:gd name="f139" fmla="*/ f137 1 f0"/>
              <a:gd name="f140" fmla="*/ f138 1 f0"/>
              <a:gd name="f141" fmla="+- 0 0 f139"/>
              <a:gd name="f142" fmla="+- 0 0 f140"/>
              <a:gd name="f143" fmla="+- 0 0 f141"/>
              <a:gd name="f144" fmla="+- 0 0 f142"/>
              <a:gd name="f145" fmla="*/ f143 f0 1"/>
              <a:gd name="f146" fmla="*/ f144 f0 1"/>
              <a:gd name="f147" fmla="*/ f145 1 f8"/>
              <a:gd name="f148" fmla="*/ f146 1 f8"/>
              <a:gd name="f149" fmla="+- f147 0 f1"/>
              <a:gd name="f150" fmla="+- f148 0 f1"/>
              <a:gd name="f151" fmla="cos 1 f149"/>
              <a:gd name="f152" fmla="sin 1 f149"/>
              <a:gd name="f153" fmla="cos 1 f150"/>
              <a:gd name="f154" fmla="sin 1 f150"/>
              <a:gd name="f155" fmla="+- 0 0 f151"/>
              <a:gd name="f156" fmla="+- 0 0 f152"/>
              <a:gd name="f157" fmla="+- 0 0 f153"/>
              <a:gd name="f158" fmla="+- 0 0 f154"/>
              <a:gd name="f159" fmla="+- 0 0 f155"/>
              <a:gd name="f160" fmla="+- 0 0 f156"/>
              <a:gd name="f161" fmla="+- 0 0 f157"/>
              <a:gd name="f162" fmla="+- 0 0 f158"/>
              <a:gd name="f163" fmla="val f159"/>
              <a:gd name="f164" fmla="val f160"/>
              <a:gd name="f165" fmla="val f161"/>
              <a:gd name="f166" fmla="val f162"/>
              <a:gd name="f167" fmla="+- 0 0 f163"/>
              <a:gd name="f168" fmla="+- 0 0 f164"/>
              <a:gd name="f169" fmla="+- 0 0 f165"/>
              <a:gd name="f170" fmla="+- 0 0 f166"/>
              <a:gd name="f171" fmla="*/ f9 f167 1"/>
              <a:gd name="f172" fmla="*/ f9 f168 1"/>
              <a:gd name="f173" fmla="*/ f9 f169 1"/>
              <a:gd name="f174" fmla="*/ f9 f170 1"/>
              <a:gd name="f175" fmla="*/ f171 f57 1"/>
              <a:gd name="f176" fmla="*/ f172 f56 1"/>
              <a:gd name="f177" fmla="*/ f173 f57 1"/>
              <a:gd name="f178" fmla="*/ f174 f56 1"/>
              <a:gd name="f179" fmla="+- f65 f175 0"/>
              <a:gd name="f180" fmla="+- f64 f176 0"/>
              <a:gd name="f181" fmla="+- f65 f177 0"/>
              <a:gd name="f182" fmla="+- f64 f178 0"/>
              <a:gd name="f183" fmla="max f179 f181"/>
              <a:gd name="f184" fmla="max f180 f182"/>
              <a:gd name="f185" fmla="min f179 f181"/>
              <a:gd name="f186" fmla="min f180 f182"/>
              <a:gd name="f187" fmla="*/ f179 f35 1"/>
              <a:gd name="f188" fmla="*/ f180 f35 1"/>
              <a:gd name="f189" fmla="*/ f181 f35 1"/>
              <a:gd name="f190" fmla="*/ f182 f35 1"/>
              <a:gd name="f191" fmla="?: f71 f40 f183"/>
              <a:gd name="f192" fmla="?: f72 f41 f184"/>
              <a:gd name="f193" fmla="?: f73 f7 f185"/>
              <a:gd name="f194" fmla="?: f74 f7 f186"/>
              <a:gd name="f195" fmla="*/ f193 f35 1"/>
              <a:gd name="f196" fmla="*/ f194 f35 1"/>
              <a:gd name="f197" fmla="*/ f191 f35 1"/>
              <a:gd name="f198" fmla="*/ f192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187" y="f188"/>
              </a:cxn>
              <a:cxn ang="f33">
                <a:pos x="f77" y="f78"/>
              </a:cxn>
              <a:cxn ang="f34">
                <a:pos x="f189" y="f190"/>
              </a:cxn>
            </a:cxnLst>
            <a:rect l="f195" t="f196" r="f197" b="f198"/>
            <a:pathLst>
              <a:path stroke="0">
                <a:moveTo>
                  <a:pt x="f187" y="f188"/>
                </a:moveTo>
                <a:arcTo wR="f69" hR="f70" stAng="f42" swAng="f66"/>
                <a:lnTo>
                  <a:pt x="f77" y="f78"/>
                </a:lnTo>
                <a:close/>
              </a:path>
              <a:path fill="none">
                <a:moveTo>
                  <a:pt x="f187" y="f188"/>
                </a:moveTo>
                <a:arcTo wR="f69" hR="f70" stAng="f42" swAng="f66"/>
              </a:path>
            </a:pathLst>
          </a:custGeom>
          <a:solidFill>
            <a:srgbClr val="D20B12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8" name="Google Shape;288;p25">
            <a:extLst>
              <a:ext uri="{FF2B5EF4-FFF2-40B4-BE49-F238E27FC236}">
                <a16:creationId xmlns:a16="http://schemas.microsoft.com/office/drawing/2014/main" id="{EC71AB14-0A78-6343-C98C-34BFCA278E16}"/>
              </a:ext>
            </a:extLst>
          </p:cNvPr>
          <p:cNvSpPr txBox="1"/>
          <p:nvPr/>
        </p:nvSpPr>
        <p:spPr>
          <a:xfrm>
            <a:off x="135678" y="1041903"/>
            <a:ext cx="1878003" cy="9144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91421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EMPLOYMENT</a:t>
            </a:r>
            <a:br>
              <a:rPr lang="en-GB" sz="1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</a:br>
            <a:r>
              <a:rPr lang="en-GB" sz="1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STRATEGY 2023/2027</a:t>
            </a:r>
          </a:p>
        </p:txBody>
      </p:sp>
      <p:pic>
        <p:nvPicPr>
          <p:cNvPr id="19" name="Google Shape;323;p26">
            <a:extLst>
              <a:ext uri="{FF2B5EF4-FFF2-40B4-BE49-F238E27FC236}">
                <a16:creationId xmlns:a16="http://schemas.microsoft.com/office/drawing/2014/main" id="{2051792E-F25A-E2E4-AB96-A27DAF09946F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rcRect l="44821"/>
          <a:stretch>
            <a:fillRect/>
          </a:stretch>
        </p:blipFill>
        <p:spPr>
          <a:xfrm>
            <a:off x="213823" y="2887720"/>
            <a:ext cx="1326328" cy="985448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06;p26">
            <a:extLst>
              <a:ext uri="{FF2B5EF4-FFF2-40B4-BE49-F238E27FC236}">
                <a16:creationId xmlns:a16="http://schemas.microsoft.com/office/drawing/2014/main" id="{62996A2A-8D96-6181-9AD0-209F756631FB}"/>
              </a:ext>
            </a:extLst>
          </p:cNvPr>
          <p:cNvSpPr/>
          <p:nvPr/>
        </p:nvSpPr>
        <p:spPr>
          <a:xfrm>
            <a:off x="-1748415" y="1614647"/>
            <a:ext cx="3531303" cy="353159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1"/>
              <a:gd name="f10" fmla="val 179"/>
              <a:gd name="f11" fmla="+- 0 0 -269"/>
              <a:gd name="f12" fmla="+- 0 0 -270"/>
              <a:gd name="f13" fmla="abs f4"/>
              <a:gd name="f14" fmla="abs f5"/>
              <a:gd name="f15" fmla="abs f6"/>
              <a:gd name="f16" fmla="+- 0 0 f10"/>
              <a:gd name="f17" fmla="+- 0 0 f7"/>
              <a:gd name="f18" fmla="*/ f11 f0 1"/>
              <a:gd name="f19" fmla="*/ f12 f0 1"/>
              <a:gd name="f20" fmla="?: f13 f4 1"/>
              <a:gd name="f21" fmla="?: f14 f5 1"/>
              <a:gd name="f22" fmla="?: f15 f6 1"/>
              <a:gd name="f23" fmla="*/ f16 f0 1"/>
              <a:gd name="f24" fmla="*/ f17 f0 1"/>
              <a:gd name="f25" fmla="*/ f18 1 f3"/>
              <a:gd name="f26" fmla="*/ f19 1 f3"/>
              <a:gd name="f27" fmla="*/ f20 1 21600"/>
              <a:gd name="f28" fmla="*/ f21 1 21600"/>
              <a:gd name="f29" fmla="*/ 21600 f20 1"/>
              <a:gd name="f30" fmla="*/ 21600 f21 1"/>
              <a:gd name="f31" fmla="*/ f23 1 f3"/>
              <a:gd name="f32" fmla="*/ f24 1 f3"/>
              <a:gd name="f33" fmla="+- f25 0 f1"/>
              <a:gd name="f34" fmla="+- f26 0 f1"/>
              <a:gd name="f35" fmla="min f28 f27"/>
              <a:gd name="f36" fmla="*/ f29 1 f22"/>
              <a:gd name="f37" fmla="*/ f30 1 f22"/>
              <a:gd name="f38" fmla="+- f31 0 f1"/>
              <a:gd name="f39" fmla="+- f32 0 f1"/>
              <a:gd name="f40" fmla="val f36"/>
              <a:gd name="f41" fmla="val f37"/>
              <a:gd name="f42" fmla="+- 0 0 f38"/>
              <a:gd name="f43" fmla="+- 0 0 f39"/>
              <a:gd name="f44" fmla="+- f41 0 f7"/>
              <a:gd name="f45" fmla="+- f40 0 f7"/>
              <a:gd name="f46" fmla="+- f43 0 f42"/>
              <a:gd name="f47" fmla="+- f42 f1 0"/>
              <a:gd name="f48" fmla="+- f43 f1 0"/>
              <a:gd name="f49" fmla="+- 21600000 0 f42"/>
              <a:gd name="f50" fmla="+- f1 0 f42"/>
              <a:gd name="f51" fmla="+- 27000000 0 f42"/>
              <a:gd name="f52" fmla="+- f0 0 f42"/>
              <a:gd name="f53" fmla="+- 32400000 0 f42"/>
              <a:gd name="f54" fmla="+- f2 0 f42"/>
              <a:gd name="f55" fmla="+- 37800000 0 f42"/>
              <a:gd name="f56" fmla="*/ f44 1 2"/>
              <a:gd name="f57" fmla="*/ f45 1 2"/>
              <a:gd name="f58" fmla="+- f46 21600000 0"/>
              <a:gd name="f59" fmla="?: f50 f50 f51"/>
              <a:gd name="f60" fmla="?: f52 f52 f53"/>
              <a:gd name="f61" fmla="?: f54 f54 f55"/>
              <a:gd name="f62" fmla="*/ f47 f8 1"/>
              <a:gd name="f63" fmla="*/ f48 f8 1"/>
              <a:gd name="f64" fmla="+- f7 f56 0"/>
              <a:gd name="f65" fmla="+- f7 f57 0"/>
              <a:gd name="f66" fmla="?: f46 f46 f58"/>
              <a:gd name="f67" fmla="*/ f62 1 f0"/>
              <a:gd name="f68" fmla="*/ f63 1 f0"/>
              <a:gd name="f69" fmla="*/ f57 f35 1"/>
              <a:gd name="f70" fmla="*/ f56 f35 1"/>
              <a:gd name="f71" fmla="+- f66 0 f49"/>
              <a:gd name="f72" fmla="+- f66 0 f59"/>
              <a:gd name="f73" fmla="+- f66 0 f60"/>
              <a:gd name="f74" fmla="+- f66 0 f61"/>
              <a:gd name="f75" fmla="+- 0 0 f67"/>
              <a:gd name="f76" fmla="+- 0 0 f68"/>
              <a:gd name="f77" fmla="*/ f65 f35 1"/>
              <a:gd name="f78" fmla="*/ f64 f35 1"/>
              <a:gd name="f79" fmla="+- 0 0 f75"/>
              <a:gd name="f80" fmla="+- 0 0 f76"/>
              <a:gd name="f81" fmla="*/ f79 f0 1"/>
              <a:gd name="f82" fmla="*/ f80 f0 1"/>
              <a:gd name="f83" fmla="*/ f81 1 f8"/>
              <a:gd name="f84" fmla="*/ f82 1 f8"/>
              <a:gd name="f85" fmla="+- f83 0 f1"/>
              <a:gd name="f86" fmla="+- f84 0 f1"/>
              <a:gd name="f87" fmla="sin 1 f85"/>
              <a:gd name="f88" fmla="cos 1 f85"/>
              <a:gd name="f89" fmla="sin 1 f86"/>
              <a:gd name="f90" fmla="cos 1 f86"/>
              <a:gd name="f91" fmla="+- 0 0 f87"/>
              <a:gd name="f92" fmla="+- 0 0 f88"/>
              <a:gd name="f93" fmla="+- 0 0 f89"/>
              <a:gd name="f94" fmla="+- 0 0 f90"/>
              <a:gd name="f95" fmla="+- 0 0 f91"/>
              <a:gd name="f96" fmla="+- 0 0 f92"/>
              <a:gd name="f97" fmla="+- 0 0 f93"/>
              <a:gd name="f98" fmla="+- 0 0 f94"/>
              <a:gd name="f99" fmla="val f95"/>
              <a:gd name="f100" fmla="val f96"/>
              <a:gd name="f101" fmla="val f97"/>
              <a:gd name="f102" fmla="val f98"/>
              <a:gd name="f103" fmla="*/ f99 f57 1"/>
              <a:gd name="f104" fmla="*/ f100 f56 1"/>
              <a:gd name="f105" fmla="*/ f101 f57 1"/>
              <a:gd name="f106" fmla="*/ f102 f56 1"/>
              <a:gd name="f107" fmla="+- 0 0 f104"/>
              <a:gd name="f108" fmla="+- 0 0 f103"/>
              <a:gd name="f109" fmla="+- 0 0 f106"/>
              <a:gd name="f110" fmla="+- 0 0 f105"/>
              <a:gd name="f111" fmla="+- 0 0 f107"/>
              <a:gd name="f112" fmla="+- 0 0 f108"/>
              <a:gd name="f113" fmla="+- 0 0 f109"/>
              <a:gd name="f114" fmla="+- 0 0 f110"/>
              <a:gd name="f115" fmla="at2 f111 f112"/>
              <a:gd name="f116" fmla="at2 f113 f114"/>
              <a:gd name="f117" fmla="+- f115 f1 0"/>
              <a:gd name="f118" fmla="+- f116 f1 0"/>
              <a:gd name="f119" fmla="*/ f117 f8 1"/>
              <a:gd name="f120" fmla="*/ f118 f8 1"/>
              <a:gd name="f121" fmla="*/ f119 1 f0"/>
              <a:gd name="f122" fmla="*/ f120 1 f0"/>
              <a:gd name="f123" fmla="+- 0 0 f121"/>
              <a:gd name="f124" fmla="+- 0 0 f122"/>
              <a:gd name="f125" fmla="val f123"/>
              <a:gd name="f126" fmla="val f124"/>
              <a:gd name="f127" fmla="+- 0 0 f125"/>
              <a:gd name="f128" fmla="+- 0 0 f126"/>
              <a:gd name="f129" fmla="*/ f127 f0 1"/>
              <a:gd name="f130" fmla="*/ f128 f0 1"/>
              <a:gd name="f131" fmla="*/ f129 1 f8"/>
              <a:gd name="f132" fmla="*/ f130 1 f8"/>
              <a:gd name="f133" fmla="+- f131 0 f1"/>
              <a:gd name="f134" fmla="+- f132 0 f1"/>
              <a:gd name="f135" fmla="+- f133 f1 0"/>
              <a:gd name="f136" fmla="+- f134 f1 0"/>
              <a:gd name="f137" fmla="*/ f135 f8 1"/>
              <a:gd name="f138" fmla="*/ f136 f8 1"/>
              <a:gd name="f139" fmla="*/ f137 1 f0"/>
              <a:gd name="f140" fmla="*/ f138 1 f0"/>
              <a:gd name="f141" fmla="+- 0 0 f139"/>
              <a:gd name="f142" fmla="+- 0 0 f140"/>
              <a:gd name="f143" fmla="+- 0 0 f141"/>
              <a:gd name="f144" fmla="+- 0 0 f142"/>
              <a:gd name="f145" fmla="*/ f143 f0 1"/>
              <a:gd name="f146" fmla="*/ f144 f0 1"/>
              <a:gd name="f147" fmla="*/ f145 1 f8"/>
              <a:gd name="f148" fmla="*/ f146 1 f8"/>
              <a:gd name="f149" fmla="+- f147 0 f1"/>
              <a:gd name="f150" fmla="+- f148 0 f1"/>
              <a:gd name="f151" fmla="cos 1 f149"/>
              <a:gd name="f152" fmla="sin 1 f149"/>
              <a:gd name="f153" fmla="cos 1 f150"/>
              <a:gd name="f154" fmla="sin 1 f150"/>
              <a:gd name="f155" fmla="+- 0 0 f151"/>
              <a:gd name="f156" fmla="+- 0 0 f152"/>
              <a:gd name="f157" fmla="+- 0 0 f153"/>
              <a:gd name="f158" fmla="+- 0 0 f154"/>
              <a:gd name="f159" fmla="+- 0 0 f155"/>
              <a:gd name="f160" fmla="+- 0 0 f156"/>
              <a:gd name="f161" fmla="+- 0 0 f157"/>
              <a:gd name="f162" fmla="+- 0 0 f158"/>
              <a:gd name="f163" fmla="val f159"/>
              <a:gd name="f164" fmla="val f160"/>
              <a:gd name="f165" fmla="val f161"/>
              <a:gd name="f166" fmla="val f162"/>
              <a:gd name="f167" fmla="+- 0 0 f163"/>
              <a:gd name="f168" fmla="+- 0 0 f164"/>
              <a:gd name="f169" fmla="+- 0 0 f165"/>
              <a:gd name="f170" fmla="+- 0 0 f166"/>
              <a:gd name="f171" fmla="*/ f9 f167 1"/>
              <a:gd name="f172" fmla="*/ f9 f168 1"/>
              <a:gd name="f173" fmla="*/ f9 f169 1"/>
              <a:gd name="f174" fmla="*/ f9 f170 1"/>
              <a:gd name="f175" fmla="*/ f171 f57 1"/>
              <a:gd name="f176" fmla="*/ f172 f56 1"/>
              <a:gd name="f177" fmla="*/ f173 f57 1"/>
              <a:gd name="f178" fmla="*/ f174 f56 1"/>
              <a:gd name="f179" fmla="+- f65 f175 0"/>
              <a:gd name="f180" fmla="+- f64 f176 0"/>
              <a:gd name="f181" fmla="+- f65 f177 0"/>
              <a:gd name="f182" fmla="+- f64 f178 0"/>
              <a:gd name="f183" fmla="max f179 f181"/>
              <a:gd name="f184" fmla="max f180 f182"/>
              <a:gd name="f185" fmla="min f179 f181"/>
              <a:gd name="f186" fmla="min f180 f182"/>
              <a:gd name="f187" fmla="*/ f179 f35 1"/>
              <a:gd name="f188" fmla="*/ f180 f35 1"/>
              <a:gd name="f189" fmla="*/ f181 f35 1"/>
              <a:gd name="f190" fmla="*/ f182 f35 1"/>
              <a:gd name="f191" fmla="?: f71 f40 f183"/>
              <a:gd name="f192" fmla="?: f72 f41 f184"/>
              <a:gd name="f193" fmla="?: f73 f7 f185"/>
              <a:gd name="f194" fmla="?: f74 f7 f186"/>
              <a:gd name="f195" fmla="*/ f193 f35 1"/>
              <a:gd name="f196" fmla="*/ f194 f35 1"/>
              <a:gd name="f197" fmla="*/ f191 f35 1"/>
              <a:gd name="f198" fmla="*/ f192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187" y="f188"/>
              </a:cxn>
              <a:cxn ang="f33">
                <a:pos x="f77" y="f78"/>
              </a:cxn>
              <a:cxn ang="f34">
                <a:pos x="f189" y="f190"/>
              </a:cxn>
            </a:cxnLst>
            <a:rect l="f195" t="f196" r="f197" b="f198"/>
            <a:pathLst>
              <a:path stroke="0">
                <a:moveTo>
                  <a:pt x="f187" y="f188"/>
                </a:moveTo>
                <a:arcTo wR="f69" hR="f70" stAng="f42" swAng="f66"/>
                <a:lnTo>
                  <a:pt x="f77" y="f78"/>
                </a:lnTo>
                <a:close/>
              </a:path>
              <a:path fill="none">
                <a:moveTo>
                  <a:pt x="f187" y="f188"/>
                </a:moveTo>
                <a:arcTo wR="f69" hR="f70" stAng="f42" swAng="f66"/>
              </a:path>
            </a:pathLst>
          </a:custGeom>
          <a:solidFill>
            <a:srgbClr val="D20B12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307;p26">
            <a:extLst>
              <a:ext uri="{FF2B5EF4-FFF2-40B4-BE49-F238E27FC236}">
                <a16:creationId xmlns:a16="http://schemas.microsoft.com/office/drawing/2014/main" id="{7A45A65B-F243-AAA9-9CE0-DA4ED70BC669}"/>
              </a:ext>
            </a:extLst>
          </p:cNvPr>
          <p:cNvSpPr txBox="1"/>
          <p:nvPr/>
        </p:nvSpPr>
        <p:spPr>
          <a:xfrm>
            <a:off x="167472" y="96588"/>
            <a:ext cx="3417240" cy="12311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DEPARTMENT OF EMPLOYMENT, SOCIAL COHESION AND EQUALITY</a:t>
            </a:r>
          </a:p>
        </p:txBody>
      </p:sp>
      <p:sp>
        <p:nvSpPr>
          <p:cNvPr id="4" name="Google Shape;308;p26">
            <a:extLst>
              <a:ext uri="{FF2B5EF4-FFF2-40B4-BE49-F238E27FC236}">
                <a16:creationId xmlns:a16="http://schemas.microsoft.com/office/drawing/2014/main" id="{FD3FB374-03B2-48DC-A65B-FE6C19CAB413}"/>
              </a:ext>
            </a:extLst>
          </p:cNvPr>
          <p:cNvSpPr txBox="1"/>
          <p:nvPr/>
        </p:nvSpPr>
        <p:spPr>
          <a:xfrm>
            <a:off x="167472" y="4978286"/>
            <a:ext cx="486597" cy="924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600" b="0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MAY 2024</a:t>
            </a:r>
          </a:p>
        </p:txBody>
      </p:sp>
      <p:cxnSp>
        <p:nvCxnSpPr>
          <p:cNvPr id="5" name="Google Shape;309;p26">
            <a:extLst>
              <a:ext uri="{FF2B5EF4-FFF2-40B4-BE49-F238E27FC236}">
                <a16:creationId xmlns:a16="http://schemas.microsoft.com/office/drawing/2014/main" id="{F4678335-56EE-10B4-2882-FFF99C3EE405}"/>
              </a:ext>
            </a:extLst>
          </p:cNvPr>
          <p:cNvCxnSpPr/>
          <p:nvPr/>
        </p:nvCxnSpPr>
        <p:spPr>
          <a:xfrm rot="10799991">
            <a:off x="167471" y="544662"/>
            <a:ext cx="8844607" cy="0"/>
          </a:xfrm>
          <a:prstGeom prst="straightConnector1">
            <a:avLst/>
          </a:prstGeom>
          <a:noFill/>
          <a:ln w="9528" cap="flat">
            <a:solidFill>
              <a:srgbClr val="000000"/>
            </a:solidFill>
            <a:custDash>
              <a:ds d="100000" sp="299906"/>
            </a:custDash>
            <a:round/>
          </a:ln>
        </p:spPr>
      </p:cxnSp>
      <p:sp>
        <p:nvSpPr>
          <p:cNvPr id="6" name="Google Shape;310;p26">
            <a:extLst>
              <a:ext uri="{FF2B5EF4-FFF2-40B4-BE49-F238E27FC236}">
                <a16:creationId xmlns:a16="http://schemas.microsoft.com/office/drawing/2014/main" id="{27626B61-34DB-9E83-9D5F-49BF15778C1A}"/>
              </a:ext>
            </a:extLst>
          </p:cNvPr>
          <p:cNvSpPr txBox="1"/>
          <p:nvPr/>
        </p:nvSpPr>
        <p:spPr>
          <a:xfrm>
            <a:off x="167472" y="236701"/>
            <a:ext cx="2936403" cy="122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D20B12"/>
                </a:solidFill>
                <a:uFillTx/>
                <a:latin typeface="Roboto"/>
                <a:ea typeface="Roboto"/>
                <a:cs typeface="Roboto"/>
              </a:rPr>
              <a:t>EMPLOYMENT</a:t>
            </a:r>
          </a:p>
        </p:txBody>
      </p:sp>
      <p:pic>
        <p:nvPicPr>
          <p:cNvPr id="7" name="Google Shape;311;p26">
            <a:extLst>
              <a:ext uri="{FF2B5EF4-FFF2-40B4-BE49-F238E27FC236}">
                <a16:creationId xmlns:a16="http://schemas.microsoft.com/office/drawing/2014/main" id="{D68FA44C-3376-5F46-D7B3-103690C8220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l="9323" t="32573" r="9315" b="39198"/>
          <a:stretch>
            <a:fillRect/>
          </a:stretch>
        </p:blipFill>
        <p:spPr>
          <a:xfrm>
            <a:off x="8562075" y="175171"/>
            <a:ext cx="486597" cy="16883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Google Shape;312;p26">
            <a:extLst>
              <a:ext uri="{FF2B5EF4-FFF2-40B4-BE49-F238E27FC236}">
                <a16:creationId xmlns:a16="http://schemas.microsoft.com/office/drawing/2014/main" id="{2A63D32E-4CF5-5FD5-1068-6C20AE72EADD}"/>
              </a:ext>
            </a:extLst>
          </p:cNvPr>
          <p:cNvSpPr txBox="1"/>
          <p:nvPr/>
        </p:nvSpPr>
        <p:spPr>
          <a:xfrm>
            <a:off x="2743611" y="907926"/>
            <a:ext cx="5383804" cy="444736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Incorporate tools such as settlement through training.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Consolidation of the employment portal.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Boost employment by eliminating sexist barriers. 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Incorporate men into care work; incorporate women into industry and trades (bricklayers, plumbers, electricians, carpenters, etc.). 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Meet the talent needs of industry.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Aptos"/>
              </a:rPr>
              <a:t>Create the </a:t>
            </a:r>
            <a:r>
              <a:rPr lang="en-US" sz="1800" b="1" i="0" u="none" strike="noStrike" kern="0" cap="none" spc="0" baseline="0">
                <a:solidFill>
                  <a:srgbClr val="000000"/>
                </a:solidFill>
                <a:uFillTx/>
                <a:latin typeface="Aptos"/>
              </a:rPr>
              <a:t>Bizkaia entrepreneurship observatory and school</a:t>
            </a: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Aptos"/>
              </a:rPr>
              <a:t>.</a:t>
            </a:r>
            <a:r>
              <a:rPr lang="en-US" sz="1200" b="1" i="0" u="sng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 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Strengthen the </a:t>
            </a: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Sarekin Network</a:t>
            </a: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. 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Reinforce the </a:t>
            </a: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NegoZion</a:t>
            </a: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 business transfer programme as a tool for entrepreneurship.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1600"/>
              </a:spcBef>
              <a:spcAft>
                <a:spcPts val="70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Enhance the collaborative governance model.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1600"/>
              </a:spcBef>
              <a:spcAft>
                <a:spcPts val="70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9" name="Google Shape;313;p26">
            <a:extLst>
              <a:ext uri="{FF2B5EF4-FFF2-40B4-BE49-F238E27FC236}">
                <a16:creationId xmlns:a16="http://schemas.microsoft.com/office/drawing/2014/main" id="{3BCE829C-5843-0D3A-BFE4-82BB7A3118DC}"/>
              </a:ext>
            </a:extLst>
          </p:cNvPr>
          <p:cNvSpPr txBox="1"/>
          <p:nvPr/>
        </p:nvSpPr>
        <p:spPr>
          <a:xfrm>
            <a:off x="2805242" y="616799"/>
            <a:ext cx="5503499" cy="42114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91421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EMPLOYMENT TARGETS 2023/2027</a:t>
            </a:r>
          </a:p>
        </p:txBody>
      </p:sp>
      <p:pic>
        <p:nvPicPr>
          <p:cNvPr id="10" name="Google Shape;323;p26">
            <a:extLst>
              <a:ext uri="{FF2B5EF4-FFF2-40B4-BE49-F238E27FC236}">
                <a16:creationId xmlns:a16="http://schemas.microsoft.com/office/drawing/2014/main" id="{7C434DB7-A8CB-E69A-6B71-8D08530C201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</a:blip>
          <a:srcRect l="44821"/>
          <a:stretch>
            <a:fillRect/>
          </a:stretch>
        </p:blipFill>
        <p:spPr>
          <a:xfrm>
            <a:off x="213823" y="2887720"/>
            <a:ext cx="1326328" cy="98544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1" name="Google Shape;324;p26">
            <a:extLst>
              <a:ext uri="{FF2B5EF4-FFF2-40B4-BE49-F238E27FC236}">
                <a16:creationId xmlns:a16="http://schemas.microsoft.com/office/drawing/2014/main" id="{EA248070-D6C7-3387-C083-A0B3DBA9E6A8}"/>
              </a:ext>
            </a:extLst>
          </p:cNvPr>
          <p:cNvSpPr/>
          <p:nvPr/>
        </p:nvSpPr>
        <p:spPr>
          <a:xfrm rot="10800009" flipH="1">
            <a:off x="81897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1155CC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2" name="Google Shape;325;p26">
            <a:extLst>
              <a:ext uri="{FF2B5EF4-FFF2-40B4-BE49-F238E27FC236}">
                <a16:creationId xmlns:a16="http://schemas.microsoft.com/office/drawing/2014/main" id="{D0EF475E-08B8-2CD0-C955-040C49AA4C17}"/>
              </a:ext>
            </a:extLst>
          </p:cNvPr>
          <p:cNvSpPr/>
          <p:nvPr/>
        </p:nvSpPr>
        <p:spPr>
          <a:xfrm rot="10800009" flipH="1">
            <a:off x="1144719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C00000"/>
          </a:solidFill>
          <a:ln w="9528" cap="flat">
            <a:solidFill>
              <a:srgbClr val="C00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3" name="Google Shape;326;p26">
            <a:extLst>
              <a:ext uri="{FF2B5EF4-FFF2-40B4-BE49-F238E27FC236}">
                <a16:creationId xmlns:a16="http://schemas.microsoft.com/office/drawing/2014/main" id="{47B6DB98-9662-BCAE-D1B1-D99E8F0A197C}"/>
              </a:ext>
            </a:extLst>
          </p:cNvPr>
          <p:cNvSpPr/>
          <p:nvPr/>
        </p:nvSpPr>
        <p:spPr>
          <a:xfrm rot="10800009" flipH="1">
            <a:off x="493218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FFC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4" name="Google Shape;327;p26">
            <a:extLst>
              <a:ext uri="{FF2B5EF4-FFF2-40B4-BE49-F238E27FC236}">
                <a16:creationId xmlns:a16="http://schemas.microsoft.com/office/drawing/2014/main" id="{E5A3B95D-F1DC-C991-A4C3-E3D42BD12955}"/>
              </a:ext>
            </a:extLst>
          </p:cNvPr>
          <p:cNvSpPr/>
          <p:nvPr/>
        </p:nvSpPr>
        <p:spPr>
          <a:xfrm rot="10800009" flipH="1">
            <a:off x="16746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8E7CC3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5" name="Google Shape;328;p26">
            <a:extLst>
              <a:ext uri="{FF2B5EF4-FFF2-40B4-BE49-F238E27FC236}">
                <a16:creationId xmlns:a16="http://schemas.microsoft.com/office/drawing/2014/main" id="{E9DBD437-F275-EAB2-6F38-3F6D81A2F5EA}"/>
              </a:ext>
            </a:extLst>
          </p:cNvPr>
          <p:cNvSpPr txBox="1"/>
          <p:nvPr/>
        </p:nvSpPr>
        <p:spPr>
          <a:xfrm>
            <a:off x="8805452" y="4920697"/>
            <a:ext cx="215697" cy="2121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A35BFF5-8FD1-4E94-B9BA-E8BBC5804EE7}" type="slidenum">
              <a:rPr lang="en-GB" sz="600" b="0" i="0" u="none" strike="noStrike" kern="0" cap="none" spc="0" baseline="0">
                <a:solidFill>
                  <a:srgbClr val="595959"/>
                </a:solidFill>
                <a:uFillTx/>
                <a:latin typeface="Roboto"/>
                <a:ea typeface="Roboto"/>
                <a:cs typeface="Roboto"/>
              </a:rPr>
              <a:t>6</a:t>
            </a:fld>
            <a:endParaRPr lang="en-GB" sz="600" b="0" i="0" u="none" strike="noStrike" kern="0" cap="none" spc="0" baseline="0">
              <a:solidFill>
                <a:srgbClr val="595959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16" name="Google Shape;288;p25">
            <a:extLst>
              <a:ext uri="{FF2B5EF4-FFF2-40B4-BE49-F238E27FC236}">
                <a16:creationId xmlns:a16="http://schemas.microsoft.com/office/drawing/2014/main" id="{DA89FDDD-4E8A-F22D-E01C-CF4D17F0E7C8}"/>
              </a:ext>
            </a:extLst>
          </p:cNvPr>
          <p:cNvSpPr txBox="1"/>
          <p:nvPr/>
        </p:nvSpPr>
        <p:spPr>
          <a:xfrm>
            <a:off x="135678" y="1041903"/>
            <a:ext cx="1878003" cy="9144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91421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EMPLOYMENT</a:t>
            </a:r>
            <a:br>
              <a:rPr lang="en-GB" sz="1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</a:br>
            <a:r>
              <a:rPr lang="en-GB" sz="1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STRATEGY 2023/2027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54;p28">
            <a:extLst>
              <a:ext uri="{FF2B5EF4-FFF2-40B4-BE49-F238E27FC236}">
                <a16:creationId xmlns:a16="http://schemas.microsoft.com/office/drawing/2014/main" id="{225DC326-7B09-38BB-7888-F40D50CCD5EB}"/>
              </a:ext>
            </a:extLst>
          </p:cNvPr>
          <p:cNvSpPr/>
          <p:nvPr/>
        </p:nvSpPr>
        <p:spPr>
          <a:xfrm>
            <a:off x="-1941408" y="1043248"/>
            <a:ext cx="3899696" cy="3664201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1"/>
              <a:gd name="f10" fmla="val 179"/>
              <a:gd name="f11" fmla="+- 0 0 -269"/>
              <a:gd name="f12" fmla="+- 0 0 -270"/>
              <a:gd name="f13" fmla="abs f4"/>
              <a:gd name="f14" fmla="abs f5"/>
              <a:gd name="f15" fmla="abs f6"/>
              <a:gd name="f16" fmla="+- 0 0 f10"/>
              <a:gd name="f17" fmla="+- 0 0 f7"/>
              <a:gd name="f18" fmla="*/ f11 f0 1"/>
              <a:gd name="f19" fmla="*/ f12 f0 1"/>
              <a:gd name="f20" fmla="?: f13 f4 1"/>
              <a:gd name="f21" fmla="?: f14 f5 1"/>
              <a:gd name="f22" fmla="?: f15 f6 1"/>
              <a:gd name="f23" fmla="*/ f16 f0 1"/>
              <a:gd name="f24" fmla="*/ f17 f0 1"/>
              <a:gd name="f25" fmla="*/ f18 1 f3"/>
              <a:gd name="f26" fmla="*/ f19 1 f3"/>
              <a:gd name="f27" fmla="*/ f20 1 21600"/>
              <a:gd name="f28" fmla="*/ f21 1 21600"/>
              <a:gd name="f29" fmla="*/ 21600 f20 1"/>
              <a:gd name="f30" fmla="*/ 21600 f21 1"/>
              <a:gd name="f31" fmla="*/ f23 1 f3"/>
              <a:gd name="f32" fmla="*/ f24 1 f3"/>
              <a:gd name="f33" fmla="+- f25 0 f1"/>
              <a:gd name="f34" fmla="+- f26 0 f1"/>
              <a:gd name="f35" fmla="min f28 f27"/>
              <a:gd name="f36" fmla="*/ f29 1 f22"/>
              <a:gd name="f37" fmla="*/ f30 1 f22"/>
              <a:gd name="f38" fmla="+- f31 0 f1"/>
              <a:gd name="f39" fmla="+- f32 0 f1"/>
              <a:gd name="f40" fmla="val f36"/>
              <a:gd name="f41" fmla="val f37"/>
              <a:gd name="f42" fmla="+- 0 0 f38"/>
              <a:gd name="f43" fmla="+- 0 0 f39"/>
              <a:gd name="f44" fmla="+- f41 0 f7"/>
              <a:gd name="f45" fmla="+- f40 0 f7"/>
              <a:gd name="f46" fmla="+- f43 0 f42"/>
              <a:gd name="f47" fmla="+- f42 f1 0"/>
              <a:gd name="f48" fmla="+- f43 f1 0"/>
              <a:gd name="f49" fmla="+- 21600000 0 f42"/>
              <a:gd name="f50" fmla="+- f1 0 f42"/>
              <a:gd name="f51" fmla="+- 27000000 0 f42"/>
              <a:gd name="f52" fmla="+- f0 0 f42"/>
              <a:gd name="f53" fmla="+- 32400000 0 f42"/>
              <a:gd name="f54" fmla="+- f2 0 f42"/>
              <a:gd name="f55" fmla="+- 37800000 0 f42"/>
              <a:gd name="f56" fmla="*/ f44 1 2"/>
              <a:gd name="f57" fmla="*/ f45 1 2"/>
              <a:gd name="f58" fmla="+- f46 21600000 0"/>
              <a:gd name="f59" fmla="?: f50 f50 f51"/>
              <a:gd name="f60" fmla="?: f52 f52 f53"/>
              <a:gd name="f61" fmla="?: f54 f54 f55"/>
              <a:gd name="f62" fmla="*/ f47 f8 1"/>
              <a:gd name="f63" fmla="*/ f48 f8 1"/>
              <a:gd name="f64" fmla="+- f7 f56 0"/>
              <a:gd name="f65" fmla="+- f7 f57 0"/>
              <a:gd name="f66" fmla="?: f46 f46 f58"/>
              <a:gd name="f67" fmla="*/ f62 1 f0"/>
              <a:gd name="f68" fmla="*/ f63 1 f0"/>
              <a:gd name="f69" fmla="*/ f57 f35 1"/>
              <a:gd name="f70" fmla="*/ f56 f35 1"/>
              <a:gd name="f71" fmla="+- f66 0 f49"/>
              <a:gd name="f72" fmla="+- f66 0 f59"/>
              <a:gd name="f73" fmla="+- f66 0 f60"/>
              <a:gd name="f74" fmla="+- f66 0 f61"/>
              <a:gd name="f75" fmla="+- 0 0 f67"/>
              <a:gd name="f76" fmla="+- 0 0 f68"/>
              <a:gd name="f77" fmla="*/ f65 f35 1"/>
              <a:gd name="f78" fmla="*/ f64 f35 1"/>
              <a:gd name="f79" fmla="+- 0 0 f75"/>
              <a:gd name="f80" fmla="+- 0 0 f76"/>
              <a:gd name="f81" fmla="*/ f79 f0 1"/>
              <a:gd name="f82" fmla="*/ f80 f0 1"/>
              <a:gd name="f83" fmla="*/ f81 1 f8"/>
              <a:gd name="f84" fmla="*/ f82 1 f8"/>
              <a:gd name="f85" fmla="+- f83 0 f1"/>
              <a:gd name="f86" fmla="+- f84 0 f1"/>
              <a:gd name="f87" fmla="sin 1 f85"/>
              <a:gd name="f88" fmla="cos 1 f85"/>
              <a:gd name="f89" fmla="sin 1 f86"/>
              <a:gd name="f90" fmla="cos 1 f86"/>
              <a:gd name="f91" fmla="+- 0 0 f87"/>
              <a:gd name="f92" fmla="+- 0 0 f88"/>
              <a:gd name="f93" fmla="+- 0 0 f89"/>
              <a:gd name="f94" fmla="+- 0 0 f90"/>
              <a:gd name="f95" fmla="+- 0 0 f91"/>
              <a:gd name="f96" fmla="+- 0 0 f92"/>
              <a:gd name="f97" fmla="+- 0 0 f93"/>
              <a:gd name="f98" fmla="+- 0 0 f94"/>
              <a:gd name="f99" fmla="val f95"/>
              <a:gd name="f100" fmla="val f96"/>
              <a:gd name="f101" fmla="val f97"/>
              <a:gd name="f102" fmla="val f98"/>
              <a:gd name="f103" fmla="*/ f99 f57 1"/>
              <a:gd name="f104" fmla="*/ f100 f56 1"/>
              <a:gd name="f105" fmla="*/ f101 f57 1"/>
              <a:gd name="f106" fmla="*/ f102 f56 1"/>
              <a:gd name="f107" fmla="+- 0 0 f104"/>
              <a:gd name="f108" fmla="+- 0 0 f103"/>
              <a:gd name="f109" fmla="+- 0 0 f106"/>
              <a:gd name="f110" fmla="+- 0 0 f105"/>
              <a:gd name="f111" fmla="+- 0 0 f107"/>
              <a:gd name="f112" fmla="+- 0 0 f108"/>
              <a:gd name="f113" fmla="+- 0 0 f109"/>
              <a:gd name="f114" fmla="+- 0 0 f110"/>
              <a:gd name="f115" fmla="at2 f111 f112"/>
              <a:gd name="f116" fmla="at2 f113 f114"/>
              <a:gd name="f117" fmla="+- f115 f1 0"/>
              <a:gd name="f118" fmla="+- f116 f1 0"/>
              <a:gd name="f119" fmla="*/ f117 f8 1"/>
              <a:gd name="f120" fmla="*/ f118 f8 1"/>
              <a:gd name="f121" fmla="*/ f119 1 f0"/>
              <a:gd name="f122" fmla="*/ f120 1 f0"/>
              <a:gd name="f123" fmla="+- 0 0 f121"/>
              <a:gd name="f124" fmla="+- 0 0 f122"/>
              <a:gd name="f125" fmla="val f123"/>
              <a:gd name="f126" fmla="val f124"/>
              <a:gd name="f127" fmla="+- 0 0 f125"/>
              <a:gd name="f128" fmla="+- 0 0 f126"/>
              <a:gd name="f129" fmla="*/ f127 f0 1"/>
              <a:gd name="f130" fmla="*/ f128 f0 1"/>
              <a:gd name="f131" fmla="*/ f129 1 f8"/>
              <a:gd name="f132" fmla="*/ f130 1 f8"/>
              <a:gd name="f133" fmla="+- f131 0 f1"/>
              <a:gd name="f134" fmla="+- f132 0 f1"/>
              <a:gd name="f135" fmla="+- f133 f1 0"/>
              <a:gd name="f136" fmla="+- f134 f1 0"/>
              <a:gd name="f137" fmla="*/ f135 f8 1"/>
              <a:gd name="f138" fmla="*/ f136 f8 1"/>
              <a:gd name="f139" fmla="*/ f137 1 f0"/>
              <a:gd name="f140" fmla="*/ f138 1 f0"/>
              <a:gd name="f141" fmla="+- 0 0 f139"/>
              <a:gd name="f142" fmla="+- 0 0 f140"/>
              <a:gd name="f143" fmla="+- 0 0 f141"/>
              <a:gd name="f144" fmla="+- 0 0 f142"/>
              <a:gd name="f145" fmla="*/ f143 f0 1"/>
              <a:gd name="f146" fmla="*/ f144 f0 1"/>
              <a:gd name="f147" fmla="*/ f145 1 f8"/>
              <a:gd name="f148" fmla="*/ f146 1 f8"/>
              <a:gd name="f149" fmla="+- f147 0 f1"/>
              <a:gd name="f150" fmla="+- f148 0 f1"/>
              <a:gd name="f151" fmla="cos 1 f149"/>
              <a:gd name="f152" fmla="sin 1 f149"/>
              <a:gd name="f153" fmla="cos 1 f150"/>
              <a:gd name="f154" fmla="sin 1 f150"/>
              <a:gd name="f155" fmla="+- 0 0 f151"/>
              <a:gd name="f156" fmla="+- 0 0 f152"/>
              <a:gd name="f157" fmla="+- 0 0 f153"/>
              <a:gd name="f158" fmla="+- 0 0 f154"/>
              <a:gd name="f159" fmla="+- 0 0 f155"/>
              <a:gd name="f160" fmla="+- 0 0 f156"/>
              <a:gd name="f161" fmla="+- 0 0 f157"/>
              <a:gd name="f162" fmla="+- 0 0 f158"/>
              <a:gd name="f163" fmla="val f159"/>
              <a:gd name="f164" fmla="val f160"/>
              <a:gd name="f165" fmla="val f161"/>
              <a:gd name="f166" fmla="val f162"/>
              <a:gd name="f167" fmla="+- 0 0 f163"/>
              <a:gd name="f168" fmla="+- 0 0 f164"/>
              <a:gd name="f169" fmla="+- 0 0 f165"/>
              <a:gd name="f170" fmla="+- 0 0 f166"/>
              <a:gd name="f171" fmla="*/ f9 f167 1"/>
              <a:gd name="f172" fmla="*/ f9 f168 1"/>
              <a:gd name="f173" fmla="*/ f9 f169 1"/>
              <a:gd name="f174" fmla="*/ f9 f170 1"/>
              <a:gd name="f175" fmla="*/ f171 f57 1"/>
              <a:gd name="f176" fmla="*/ f172 f56 1"/>
              <a:gd name="f177" fmla="*/ f173 f57 1"/>
              <a:gd name="f178" fmla="*/ f174 f56 1"/>
              <a:gd name="f179" fmla="+- f65 f175 0"/>
              <a:gd name="f180" fmla="+- f64 f176 0"/>
              <a:gd name="f181" fmla="+- f65 f177 0"/>
              <a:gd name="f182" fmla="+- f64 f178 0"/>
              <a:gd name="f183" fmla="max f179 f181"/>
              <a:gd name="f184" fmla="max f180 f182"/>
              <a:gd name="f185" fmla="min f179 f181"/>
              <a:gd name="f186" fmla="min f180 f182"/>
              <a:gd name="f187" fmla="*/ f179 f35 1"/>
              <a:gd name="f188" fmla="*/ f180 f35 1"/>
              <a:gd name="f189" fmla="*/ f181 f35 1"/>
              <a:gd name="f190" fmla="*/ f182 f35 1"/>
              <a:gd name="f191" fmla="?: f71 f40 f183"/>
              <a:gd name="f192" fmla="?: f72 f41 f184"/>
              <a:gd name="f193" fmla="?: f73 f7 f185"/>
              <a:gd name="f194" fmla="?: f74 f7 f186"/>
              <a:gd name="f195" fmla="*/ f193 f35 1"/>
              <a:gd name="f196" fmla="*/ f194 f35 1"/>
              <a:gd name="f197" fmla="*/ f191 f35 1"/>
              <a:gd name="f198" fmla="*/ f192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187" y="f188"/>
              </a:cxn>
              <a:cxn ang="f33">
                <a:pos x="f77" y="f78"/>
              </a:cxn>
              <a:cxn ang="f34">
                <a:pos x="f189" y="f190"/>
              </a:cxn>
            </a:cxnLst>
            <a:rect l="f195" t="f196" r="f197" b="f198"/>
            <a:pathLst>
              <a:path stroke="0">
                <a:moveTo>
                  <a:pt x="f187" y="f188"/>
                </a:moveTo>
                <a:arcTo wR="f69" hR="f70" stAng="f42" swAng="f66"/>
                <a:lnTo>
                  <a:pt x="f77" y="f78"/>
                </a:lnTo>
                <a:close/>
              </a:path>
              <a:path fill="none">
                <a:moveTo>
                  <a:pt x="f187" y="f188"/>
                </a:moveTo>
                <a:arcTo wR="f69" hR="f70" stAng="f42" swAng="f66"/>
              </a:path>
            </a:pathLst>
          </a:custGeom>
          <a:solidFill>
            <a:srgbClr val="D20B12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355;p28">
            <a:extLst>
              <a:ext uri="{FF2B5EF4-FFF2-40B4-BE49-F238E27FC236}">
                <a16:creationId xmlns:a16="http://schemas.microsoft.com/office/drawing/2014/main" id="{FDA6188D-B603-480B-2ADE-9C9893D929A1}"/>
              </a:ext>
            </a:extLst>
          </p:cNvPr>
          <p:cNvSpPr txBox="1"/>
          <p:nvPr/>
        </p:nvSpPr>
        <p:spPr>
          <a:xfrm>
            <a:off x="167472" y="96588"/>
            <a:ext cx="3185330" cy="12311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DEPARTMENT OF EMPLOYMENT, SOCIAL COHESION AND EQUALITY</a:t>
            </a:r>
          </a:p>
        </p:txBody>
      </p:sp>
      <p:sp>
        <p:nvSpPr>
          <p:cNvPr id="4" name="Google Shape;356;p28">
            <a:extLst>
              <a:ext uri="{FF2B5EF4-FFF2-40B4-BE49-F238E27FC236}">
                <a16:creationId xmlns:a16="http://schemas.microsoft.com/office/drawing/2014/main" id="{3C513549-6143-A364-6F80-F09E62DB99E1}"/>
              </a:ext>
            </a:extLst>
          </p:cNvPr>
          <p:cNvSpPr txBox="1"/>
          <p:nvPr/>
        </p:nvSpPr>
        <p:spPr>
          <a:xfrm>
            <a:off x="167472" y="4978286"/>
            <a:ext cx="486597" cy="924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600" b="0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MAY 2024</a:t>
            </a:r>
          </a:p>
        </p:txBody>
      </p:sp>
      <p:cxnSp>
        <p:nvCxnSpPr>
          <p:cNvPr id="5" name="Google Shape;357;p28">
            <a:extLst>
              <a:ext uri="{FF2B5EF4-FFF2-40B4-BE49-F238E27FC236}">
                <a16:creationId xmlns:a16="http://schemas.microsoft.com/office/drawing/2014/main" id="{22D66A85-FAC2-F800-C94B-94A4DA6B5925}"/>
              </a:ext>
            </a:extLst>
          </p:cNvPr>
          <p:cNvCxnSpPr/>
          <p:nvPr/>
        </p:nvCxnSpPr>
        <p:spPr>
          <a:xfrm rot="10799991">
            <a:off x="167471" y="544662"/>
            <a:ext cx="8844607" cy="0"/>
          </a:xfrm>
          <a:prstGeom prst="straightConnector1">
            <a:avLst/>
          </a:prstGeom>
          <a:noFill/>
          <a:ln w="9528" cap="flat">
            <a:solidFill>
              <a:srgbClr val="000000"/>
            </a:solidFill>
            <a:custDash>
              <a:ds d="100000" sp="299906"/>
            </a:custDash>
            <a:round/>
          </a:ln>
        </p:spPr>
      </p:cxnSp>
      <p:sp>
        <p:nvSpPr>
          <p:cNvPr id="6" name="Google Shape;358;p28">
            <a:extLst>
              <a:ext uri="{FF2B5EF4-FFF2-40B4-BE49-F238E27FC236}">
                <a16:creationId xmlns:a16="http://schemas.microsoft.com/office/drawing/2014/main" id="{DEC42A41-599A-CF56-EE90-C7C6B3963D51}"/>
              </a:ext>
            </a:extLst>
          </p:cNvPr>
          <p:cNvSpPr txBox="1"/>
          <p:nvPr/>
        </p:nvSpPr>
        <p:spPr>
          <a:xfrm>
            <a:off x="167472" y="236701"/>
            <a:ext cx="2936403" cy="122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D20B12"/>
                </a:solidFill>
                <a:uFillTx/>
                <a:latin typeface="Roboto"/>
                <a:ea typeface="Roboto"/>
                <a:cs typeface="Roboto"/>
              </a:rPr>
              <a:t>EMPLOYMENT</a:t>
            </a:r>
          </a:p>
        </p:txBody>
      </p:sp>
      <p:pic>
        <p:nvPicPr>
          <p:cNvPr id="7" name="Google Shape;359;p28">
            <a:extLst>
              <a:ext uri="{FF2B5EF4-FFF2-40B4-BE49-F238E27FC236}">
                <a16:creationId xmlns:a16="http://schemas.microsoft.com/office/drawing/2014/main" id="{4D5A4537-B5E0-95D6-5C35-C7F66649140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l="9323" t="32573" r="9315" b="39198"/>
          <a:stretch>
            <a:fillRect/>
          </a:stretch>
        </p:blipFill>
        <p:spPr>
          <a:xfrm>
            <a:off x="8562075" y="175171"/>
            <a:ext cx="486597" cy="16883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Google Shape;360;p28">
            <a:extLst>
              <a:ext uri="{FF2B5EF4-FFF2-40B4-BE49-F238E27FC236}">
                <a16:creationId xmlns:a16="http://schemas.microsoft.com/office/drawing/2014/main" id="{E86FEB12-A576-DCAE-B6F7-1A0DE5DA910D}"/>
              </a:ext>
            </a:extLst>
          </p:cNvPr>
          <p:cNvSpPr txBox="1"/>
          <p:nvPr/>
        </p:nvSpPr>
        <p:spPr>
          <a:xfrm>
            <a:off x="1971245" y="1716136"/>
            <a:ext cx="3276414" cy="160248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1) SUPPORT FOR LABOUR MARKET INSERTION THROUGH LABOUR GUIDANCE, ACTIVATION, TRAINING AND INTERMEDIATION AND PROFESSIONAL EXPERIENCE.</a:t>
            </a: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2) GENERATE THE TALENT REQUIRED BY THE PRODUCTIVE FABRIC.</a:t>
            </a:r>
          </a:p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1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1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9" name="Google Shape;361;p28">
            <a:extLst>
              <a:ext uri="{FF2B5EF4-FFF2-40B4-BE49-F238E27FC236}">
                <a16:creationId xmlns:a16="http://schemas.microsoft.com/office/drawing/2014/main" id="{06A306F0-BBCA-BEB4-3644-F7AEB5F47EF7}"/>
              </a:ext>
            </a:extLst>
          </p:cNvPr>
          <p:cNvSpPr txBox="1"/>
          <p:nvPr/>
        </p:nvSpPr>
        <p:spPr>
          <a:xfrm>
            <a:off x="33265" y="2385413"/>
            <a:ext cx="2006403" cy="112184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91421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0" cap="none" spc="0" baseline="0">
                <a:solidFill>
                  <a:srgbClr val="FFFFFF"/>
                </a:solidFill>
                <a:uFillTx/>
                <a:latin typeface="Roboto"/>
                <a:ea typeface="Roboto"/>
                <a:cs typeface="Roboto"/>
              </a:rPr>
              <a:t>1) SUPPORT FOR EMPLOYMENT</a:t>
            </a: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1" i="0" u="none" strike="noStrike" kern="0" cap="none" spc="0" baseline="0">
              <a:solidFill>
                <a:srgbClr val="000000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10" name="Google Shape;365;p28">
            <a:extLst>
              <a:ext uri="{FF2B5EF4-FFF2-40B4-BE49-F238E27FC236}">
                <a16:creationId xmlns:a16="http://schemas.microsoft.com/office/drawing/2014/main" id="{CE17AB8B-E750-3D06-7C6D-9DF6744C54DB}"/>
              </a:ext>
            </a:extLst>
          </p:cNvPr>
          <p:cNvSpPr/>
          <p:nvPr/>
        </p:nvSpPr>
        <p:spPr>
          <a:xfrm rot="10800009" flipH="1">
            <a:off x="81897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1155CC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1" name="Google Shape;366;p28">
            <a:extLst>
              <a:ext uri="{FF2B5EF4-FFF2-40B4-BE49-F238E27FC236}">
                <a16:creationId xmlns:a16="http://schemas.microsoft.com/office/drawing/2014/main" id="{039A86AF-A244-E895-1338-0DE0AFEFA398}"/>
              </a:ext>
            </a:extLst>
          </p:cNvPr>
          <p:cNvSpPr/>
          <p:nvPr/>
        </p:nvSpPr>
        <p:spPr>
          <a:xfrm rot="10800009" flipH="1">
            <a:off x="1144719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C00000"/>
          </a:solidFill>
          <a:ln w="9528" cap="flat">
            <a:solidFill>
              <a:srgbClr val="C00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2" name="Google Shape;367;p28">
            <a:extLst>
              <a:ext uri="{FF2B5EF4-FFF2-40B4-BE49-F238E27FC236}">
                <a16:creationId xmlns:a16="http://schemas.microsoft.com/office/drawing/2014/main" id="{101F985E-55DB-856B-BC2B-F8B0A64DAB92}"/>
              </a:ext>
            </a:extLst>
          </p:cNvPr>
          <p:cNvSpPr/>
          <p:nvPr/>
        </p:nvSpPr>
        <p:spPr>
          <a:xfrm rot="10800009" flipH="1">
            <a:off x="493218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FFC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3" name="Google Shape;368;p28">
            <a:extLst>
              <a:ext uri="{FF2B5EF4-FFF2-40B4-BE49-F238E27FC236}">
                <a16:creationId xmlns:a16="http://schemas.microsoft.com/office/drawing/2014/main" id="{995E0CA5-7220-9924-C300-0851C3A2EF7A}"/>
              </a:ext>
            </a:extLst>
          </p:cNvPr>
          <p:cNvSpPr/>
          <p:nvPr/>
        </p:nvSpPr>
        <p:spPr>
          <a:xfrm rot="10800009" flipH="1">
            <a:off x="16746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8E7CC3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14" name="Google Shape;376;p28">
            <a:extLst>
              <a:ext uri="{FF2B5EF4-FFF2-40B4-BE49-F238E27FC236}">
                <a16:creationId xmlns:a16="http://schemas.microsoft.com/office/drawing/2014/main" id="{C44DF674-D1EE-05E1-0805-A81DE48D42A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9624" y="2640750"/>
            <a:ext cx="1964652" cy="256707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5" name="Google Shape;377;p28">
            <a:extLst>
              <a:ext uri="{FF2B5EF4-FFF2-40B4-BE49-F238E27FC236}">
                <a16:creationId xmlns:a16="http://schemas.microsoft.com/office/drawing/2014/main" id="{914B2A29-FB4E-92E6-62C9-1F71E2FE23B4}"/>
              </a:ext>
            </a:extLst>
          </p:cNvPr>
          <p:cNvSpPr txBox="1"/>
          <p:nvPr/>
        </p:nvSpPr>
        <p:spPr>
          <a:xfrm>
            <a:off x="8805452" y="4920697"/>
            <a:ext cx="215697" cy="2121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FA8A439-E46B-4FC3-AF1A-EABE62FD5504}" type="slidenum">
              <a:rPr lang="en-GB" sz="600" b="0" i="0" u="none" strike="noStrike" kern="0" cap="none" spc="0" baseline="0">
                <a:solidFill>
                  <a:srgbClr val="595959"/>
                </a:solidFill>
                <a:uFillTx/>
                <a:latin typeface="Roboto"/>
                <a:ea typeface="Roboto"/>
                <a:cs typeface="Roboto"/>
              </a:rPr>
              <a:t>7</a:t>
            </a:fld>
            <a:endParaRPr lang="en-GB" sz="600" b="0" i="0" u="none" strike="noStrike" kern="0" cap="none" spc="0" baseline="0">
              <a:solidFill>
                <a:srgbClr val="595959"/>
              </a:solidFill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16" name="CuadroTexto 2">
            <a:extLst>
              <a:ext uri="{FF2B5EF4-FFF2-40B4-BE49-F238E27FC236}">
                <a16:creationId xmlns:a16="http://schemas.microsoft.com/office/drawing/2014/main" id="{512F343E-6824-BE7F-A5CB-945A18131C83}"/>
              </a:ext>
            </a:extLst>
          </p:cNvPr>
          <p:cNvSpPr txBox="1"/>
          <p:nvPr/>
        </p:nvSpPr>
        <p:spPr>
          <a:xfrm>
            <a:off x="1441697" y="793004"/>
            <a:ext cx="7702302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0" cap="none" spc="0" baseline="0">
                <a:solidFill>
                  <a:srgbClr val="FF0000"/>
                </a:solidFill>
                <a:uFillTx/>
                <a:latin typeface="Arial" pitchFamily="34"/>
                <a:ea typeface="Aptos" pitchFamily="34"/>
                <a:cs typeface="Arial"/>
              </a:rPr>
              <a:t>MIXED EMPLOYMENT AND TRAINING PROGRAMMES WITH COMPLETE PATHWAYS FOR THE TRANSITION TO EMPLOYMENT AND ECONOMIC DEVELOPMENT</a:t>
            </a:r>
          </a:p>
        </p:txBody>
      </p:sp>
      <p:sp>
        <p:nvSpPr>
          <p:cNvPr id="17" name="CuadroTexto 4">
            <a:extLst>
              <a:ext uri="{FF2B5EF4-FFF2-40B4-BE49-F238E27FC236}">
                <a16:creationId xmlns:a16="http://schemas.microsoft.com/office/drawing/2014/main" id="{D762B095-D8C9-0527-4886-3D5C33B5084B}"/>
              </a:ext>
            </a:extLst>
          </p:cNvPr>
          <p:cNvSpPr txBox="1"/>
          <p:nvPr/>
        </p:nvSpPr>
        <p:spPr>
          <a:xfrm>
            <a:off x="4506172" y="1304117"/>
            <a:ext cx="3027733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rPr>
              <a:t>GAZTE ON PROGRAMME </a:t>
            </a:r>
          </a:p>
        </p:txBody>
      </p:sp>
      <p:pic>
        <p:nvPicPr>
          <p:cNvPr id="18" name="Imagen 5">
            <a:extLst>
              <a:ext uri="{FF2B5EF4-FFF2-40B4-BE49-F238E27FC236}">
                <a16:creationId xmlns:a16="http://schemas.microsoft.com/office/drawing/2014/main" id="{4C199BD4-1006-663A-841A-BEACFAA9A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2265" y="1666548"/>
            <a:ext cx="3308884" cy="191404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9" name="Imagen 8">
            <a:extLst>
              <a:ext uri="{FF2B5EF4-FFF2-40B4-BE49-F238E27FC236}">
                <a16:creationId xmlns:a16="http://schemas.microsoft.com/office/drawing/2014/main" id="{AE7195E8-AA14-E513-5D55-C63E2AB44A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6658" y="2767065"/>
            <a:ext cx="2562752" cy="215363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07;p30">
            <a:extLst>
              <a:ext uri="{FF2B5EF4-FFF2-40B4-BE49-F238E27FC236}">
                <a16:creationId xmlns:a16="http://schemas.microsoft.com/office/drawing/2014/main" id="{0EFC97D0-ED0F-B80B-0857-3A8551B614F0}"/>
              </a:ext>
            </a:extLst>
          </p:cNvPr>
          <p:cNvSpPr/>
          <p:nvPr/>
        </p:nvSpPr>
        <p:spPr>
          <a:xfrm>
            <a:off x="-1917771" y="1042964"/>
            <a:ext cx="3899696" cy="3664201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1"/>
              <a:gd name="f10" fmla="val 179"/>
              <a:gd name="f11" fmla="+- 0 0 -269"/>
              <a:gd name="f12" fmla="+- 0 0 -270"/>
              <a:gd name="f13" fmla="abs f4"/>
              <a:gd name="f14" fmla="abs f5"/>
              <a:gd name="f15" fmla="abs f6"/>
              <a:gd name="f16" fmla="+- 0 0 f10"/>
              <a:gd name="f17" fmla="+- 0 0 f7"/>
              <a:gd name="f18" fmla="*/ f11 f0 1"/>
              <a:gd name="f19" fmla="*/ f12 f0 1"/>
              <a:gd name="f20" fmla="?: f13 f4 1"/>
              <a:gd name="f21" fmla="?: f14 f5 1"/>
              <a:gd name="f22" fmla="?: f15 f6 1"/>
              <a:gd name="f23" fmla="*/ f16 f0 1"/>
              <a:gd name="f24" fmla="*/ f17 f0 1"/>
              <a:gd name="f25" fmla="*/ f18 1 f3"/>
              <a:gd name="f26" fmla="*/ f19 1 f3"/>
              <a:gd name="f27" fmla="*/ f20 1 21600"/>
              <a:gd name="f28" fmla="*/ f21 1 21600"/>
              <a:gd name="f29" fmla="*/ 21600 f20 1"/>
              <a:gd name="f30" fmla="*/ 21600 f21 1"/>
              <a:gd name="f31" fmla="*/ f23 1 f3"/>
              <a:gd name="f32" fmla="*/ f24 1 f3"/>
              <a:gd name="f33" fmla="+- f25 0 f1"/>
              <a:gd name="f34" fmla="+- f26 0 f1"/>
              <a:gd name="f35" fmla="min f28 f27"/>
              <a:gd name="f36" fmla="*/ f29 1 f22"/>
              <a:gd name="f37" fmla="*/ f30 1 f22"/>
              <a:gd name="f38" fmla="+- f31 0 f1"/>
              <a:gd name="f39" fmla="+- f32 0 f1"/>
              <a:gd name="f40" fmla="val f36"/>
              <a:gd name="f41" fmla="val f37"/>
              <a:gd name="f42" fmla="+- 0 0 f38"/>
              <a:gd name="f43" fmla="+- 0 0 f39"/>
              <a:gd name="f44" fmla="+- f41 0 f7"/>
              <a:gd name="f45" fmla="+- f40 0 f7"/>
              <a:gd name="f46" fmla="+- f43 0 f42"/>
              <a:gd name="f47" fmla="+- f42 f1 0"/>
              <a:gd name="f48" fmla="+- f43 f1 0"/>
              <a:gd name="f49" fmla="+- 21600000 0 f42"/>
              <a:gd name="f50" fmla="+- f1 0 f42"/>
              <a:gd name="f51" fmla="+- 27000000 0 f42"/>
              <a:gd name="f52" fmla="+- f0 0 f42"/>
              <a:gd name="f53" fmla="+- 32400000 0 f42"/>
              <a:gd name="f54" fmla="+- f2 0 f42"/>
              <a:gd name="f55" fmla="+- 37800000 0 f42"/>
              <a:gd name="f56" fmla="*/ f44 1 2"/>
              <a:gd name="f57" fmla="*/ f45 1 2"/>
              <a:gd name="f58" fmla="+- f46 21600000 0"/>
              <a:gd name="f59" fmla="?: f50 f50 f51"/>
              <a:gd name="f60" fmla="?: f52 f52 f53"/>
              <a:gd name="f61" fmla="?: f54 f54 f55"/>
              <a:gd name="f62" fmla="*/ f47 f8 1"/>
              <a:gd name="f63" fmla="*/ f48 f8 1"/>
              <a:gd name="f64" fmla="+- f7 f56 0"/>
              <a:gd name="f65" fmla="+- f7 f57 0"/>
              <a:gd name="f66" fmla="?: f46 f46 f58"/>
              <a:gd name="f67" fmla="*/ f62 1 f0"/>
              <a:gd name="f68" fmla="*/ f63 1 f0"/>
              <a:gd name="f69" fmla="*/ f57 f35 1"/>
              <a:gd name="f70" fmla="*/ f56 f35 1"/>
              <a:gd name="f71" fmla="+- f66 0 f49"/>
              <a:gd name="f72" fmla="+- f66 0 f59"/>
              <a:gd name="f73" fmla="+- f66 0 f60"/>
              <a:gd name="f74" fmla="+- f66 0 f61"/>
              <a:gd name="f75" fmla="+- 0 0 f67"/>
              <a:gd name="f76" fmla="+- 0 0 f68"/>
              <a:gd name="f77" fmla="*/ f65 f35 1"/>
              <a:gd name="f78" fmla="*/ f64 f35 1"/>
              <a:gd name="f79" fmla="+- 0 0 f75"/>
              <a:gd name="f80" fmla="+- 0 0 f76"/>
              <a:gd name="f81" fmla="*/ f79 f0 1"/>
              <a:gd name="f82" fmla="*/ f80 f0 1"/>
              <a:gd name="f83" fmla="*/ f81 1 f8"/>
              <a:gd name="f84" fmla="*/ f82 1 f8"/>
              <a:gd name="f85" fmla="+- f83 0 f1"/>
              <a:gd name="f86" fmla="+- f84 0 f1"/>
              <a:gd name="f87" fmla="sin 1 f85"/>
              <a:gd name="f88" fmla="cos 1 f85"/>
              <a:gd name="f89" fmla="sin 1 f86"/>
              <a:gd name="f90" fmla="cos 1 f86"/>
              <a:gd name="f91" fmla="+- 0 0 f87"/>
              <a:gd name="f92" fmla="+- 0 0 f88"/>
              <a:gd name="f93" fmla="+- 0 0 f89"/>
              <a:gd name="f94" fmla="+- 0 0 f90"/>
              <a:gd name="f95" fmla="+- 0 0 f91"/>
              <a:gd name="f96" fmla="+- 0 0 f92"/>
              <a:gd name="f97" fmla="+- 0 0 f93"/>
              <a:gd name="f98" fmla="+- 0 0 f94"/>
              <a:gd name="f99" fmla="val f95"/>
              <a:gd name="f100" fmla="val f96"/>
              <a:gd name="f101" fmla="val f97"/>
              <a:gd name="f102" fmla="val f98"/>
              <a:gd name="f103" fmla="*/ f99 f57 1"/>
              <a:gd name="f104" fmla="*/ f100 f56 1"/>
              <a:gd name="f105" fmla="*/ f101 f57 1"/>
              <a:gd name="f106" fmla="*/ f102 f56 1"/>
              <a:gd name="f107" fmla="+- 0 0 f104"/>
              <a:gd name="f108" fmla="+- 0 0 f103"/>
              <a:gd name="f109" fmla="+- 0 0 f106"/>
              <a:gd name="f110" fmla="+- 0 0 f105"/>
              <a:gd name="f111" fmla="+- 0 0 f107"/>
              <a:gd name="f112" fmla="+- 0 0 f108"/>
              <a:gd name="f113" fmla="+- 0 0 f109"/>
              <a:gd name="f114" fmla="+- 0 0 f110"/>
              <a:gd name="f115" fmla="at2 f111 f112"/>
              <a:gd name="f116" fmla="at2 f113 f114"/>
              <a:gd name="f117" fmla="+- f115 f1 0"/>
              <a:gd name="f118" fmla="+- f116 f1 0"/>
              <a:gd name="f119" fmla="*/ f117 f8 1"/>
              <a:gd name="f120" fmla="*/ f118 f8 1"/>
              <a:gd name="f121" fmla="*/ f119 1 f0"/>
              <a:gd name="f122" fmla="*/ f120 1 f0"/>
              <a:gd name="f123" fmla="+- 0 0 f121"/>
              <a:gd name="f124" fmla="+- 0 0 f122"/>
              <a:gd name="f125" fmla="val f123"/>
              <a:gd name="f126" fmla="val f124"/>
              <a:gd name="f127" fmla="+- 0 0 f125"/>
              <a:gd name="f128" fmla="+- 0 0 f126"/>
              <a:gd name="f129" fmla="*/ f127 f0 1"/>
              <a:gd name="f130" fmla="*/ f128 f0 1"/>
              <a:gd name="f131" fmla="*/ f129 1 f8"/>
              <a:gd name="f132" fmla="*/ f130 1 f8"/>
              <a:gd name="f133" fmla="+- f131 0 f1"/>
              <a:gd name="f134" fmla="+- f132 0 f1"/>
              <a:gd name="f135" fmla="+- f133 f1 0"/>
              <a:gd name="f136" fmla="+- f134 f1 0"/>
              <a:gd name="f137" fmla="*/ f135 f8 1"/>
              <a:gd name="f138" fmla="*/ f136 f8 1"/>
              <a:gd name="f139" fmla="*/ f137 1 f0"/>
              <a:gd name="f140" fmla="*/ f138 1 f0"/>
              <a:gd name="f141" fmla="+- 0 0 f139"/>
              <a:gd name="f142" fmla="+- 0 0 f140"/>
              <a:gd name="f143" fmla="+- 0 0 f141"/>
              <a:gd name="f144" fmla="+- 0 0 f142"/>
              <a:gd name="f145" fmla="*/ f143 f0 1"/>
              <a:gd name="f146" fmla="*/ f144 f0 1"/>
              <a:gd name="f147" fmla="*/ f145 1 f8"/>
              <a:gd name="f148" fmla="*/ f146 1 f8"/>
              <a:gd name="f149" fmla="+- f147 0 f1"/>
              <a:gd name="f150" fmla="+- f148 0 f1"/>
              <a:gd name="f151" fmla="cos 1 f149"/>
              <a:gd name="f152" fmla="sin 1 f149"/>
              <a:gd name="f153" fmla="cos 1 f150"/>
              <a:gd name="f154" fmla="sin 1 f150"/>
              <a:gd name="f155" fmla="+- 0 0 f151"/>
              <a:gd name="f156" fmla="+- 0 0 f152"/>
              <a:gd name="f157" fmla="+- 0 0 f153"/>
              <a:gd name="f158" fmla="+- 0 0 f154"/>
              <a:gd name="f159" fmla="+- 0 0 f155"/>
              <a:gd name="f160" fmla="+- 0 0 f156"/>
              <a:gd name="f161" fmla="+- 0 0 f157"/>
              <a:gd name="f162" fmla="+- 0 0 f158"/>
              <a:gd name="f163" fmla="val f159"/>
              <a:gd name="f164" fmla="val f160"/>
              <a:gd name="f165" fmla="val f161"/>
              <a:gd name="f166" fmla="val f162"/>
              <a:gd name="f167" fmla="+- 0 0 f163"/>
              <a:gd name="f168" fmla="+- 0 0 f164"/>
              <a:gd name="f169" fmla="+- 0 0 f165"/>
              <a:gd name="f170" fmla="+- 0 0 f166"/>
              <a:gd name="f171" fmla="*/ f9 f167 1"/>
              <a:gd name="f172" fmla="*/ f9 f168 1"/>
              <a:gd name="f173" fmla="*/ f9 f169 1"/>
              <a:gd name="f174" fmla="*/ f9 f170 1"/>
              <a:gd name="f175" fmla="*/ f171 f57 1"/>
              <a:gd name="f176" fmla="*/ f172 f56 1"/>
              <a:gd name="f177" fmla="*/ f173 f57 1"/>
              <a:gd name="f178" fmla="*/ f174 f56 1"/>
              <a:gd name="f179" fmla="+- f65 f175 0"/>
              <a:gd name="f180" fmla="+- f64 f176 0"/>
              <a:gd name="f181" fmla="+- f65 f177 0"/>
              <a:gd name="f182" fmla="+- f64 f178 0"/>
              <a:gd name="f183" fmla="max f179 f181"/>
              <a:gd name="f184" fmla="max f180 f182"/>
              <a:gd name="f185" fmla="min f179 f181"/>
              <a:gd name="f186" fmla="min f180 f182"/>
              <a:gd name="f187" fmla="*/ f179 f35 1"/>
              <a:gd name="f188" fmla="*/ f180 f35 1"/>
              <a:gd name="f189" fmla="*/ f181 f35 1"/>
              <a:gd name="f190" fmla="*/ f182 f35 1"/>
              <a:gd name="f191" fmla="?: f71 f40 f183"/>
              <a:gd name="f192" fmla="?: f72 f41 f184"/>
              <a:gd name="f193" fmla="?: f73 f7 f185"/>
              <a:gd name="f194" fmla="?: f74 f7 f186"/>
              <a:gd name="f195" fmla="*/ f193 f35 1"/>
              <a:gd name="f196" fmla="*/ f194 f35 1"/>
              <a:gd name="f197" fmla="*/ f191 f35 1"/>
              <a:gd name="f198" fmla="*/ f192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187" y="f188"/>
              </a:cxn>
              <a:cxn ang="f33">
                <a:pos x="f77" y="f78"/>
              </a:cxn>
              <a:cxn ang="f34">
                <a:pos x="f189" y="f190"/>
              </a:cxn>
            </a:cxnLst>
            <a:rect l="f195" t="f196" r="f197" b="f198"/>
            <a:pathLst>
              <a:path stroke="0">
                <a:moveTo>
                  <a:pt x="f187" y="f188"/>
                </a:moveTo>
                <a:arcTo wR="f69" hR="f70" stAng="f42" swAng="f66"/>
                <a:lnTo>
                  <a:pt x="f77" y="f78"/>
                </a:lnTo>
                <a:close/>
              </a:path>
              <a:path fill="none">
                <a:moveTo>
                  <a:pt x="f187" y="f188"/>
                </a:moveTo>
                <a:arcTo wR="f69" hR="f70" stAng="f42" swAng="f66"/>
              </a:path>
            </a:pathLst>
          </a:custGeom>
          <a:solidFill>
            <a:srgbClr val="D20B12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408;p30">
            <a:extLst>
              <a:ext uri="{FF2B5EF4-FFF2-40B4-BE49-F238E27FC236}">
                <a16:creationId xmlns:a16="http://schemas.microsoft.com/office/drawing/2014/main" id="{8E267893-D242-8772-2EC3-F9979154C3A9}"/>
              </a:ext>
            </a:extLst>
          </p:cNvPr>
          <p:cNvSpPr txBox="1"/>
          <p:nvPr/>
        </p:nvSpPr>
        <p:spPr>
          <a:xfrm>
            <a:off x="167472" y="96588"/>
            <a:ext cx="2936403" cy="122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DEPARTMENT OF EMPLOYMENT, SOCIAL COHESION AND EQUALITY</a:t>
            </a:r>
          </a:p>
        </p:txBody>
      </p:sp>
      <p:sp>
        <p:nvSpPr>
          <p:cNvPr id="4" name="Google Shape;409;p30">
            <a:extLst>
              <a:ext uri="{FF2B5EF4-FFF2-40B4-BE49-F238E27FC236}">
                <a16:creationId xmlns:a16="http://schemas.microsoft.com/office/drawing/2014/main" id="{F63671AE-E9E2-0650-AD35-46B44B651272}"/>
              </a:ext>
            </a:extLst>
          </p:cNvPr>
          <p:cNvSpPr txBox="1"/>
          <p:nvPr/>
        </p:nvSpPr>
        <p:spPr>
          <a:xfrm>
            <a:off x="167472" y="4978286"/>
            <a:ext cx="486597" cy="924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600" b="0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MAY 2024</a:t>
            </a:r>
          </a:p>
        </p:txBody>
      </p:sp>
      <p:cxnSp>
        <p:nvCxnSpPr>
          <p:cNvPr id="5" name="Google Shape;410;p30">
            <a:extLst>
              <a:ext uri="{FF2B5EF4-FFF2-40B4-BE49-F238E27FC236}">
                <a16:creationId xmlns:a16="http://schemas.microsoft.com/office/drawing/2014/main" id="{2D86FF93-CE00-957D-E588-ADD452FA0ACD}"/>
              </a:ext>
            </a:extLst>
          </p:cNvPr>
          <p:cNvCxnSpPr/>
          <p:nvPr/>
        </p:nvCxnSpPr>
        <p:spPr>
          <a:xfrm rot="10799991">
            <a:off x="167471" y="544662"/>
            <a:ext cx="8844607" cy="0"/>
          </a:xfrm>
          <a:prstGeom prst="straightConnector1">
            <a:avLst/>
          </a:prstGeom>
          <a:noFill/>
          <a:ln w="9528" cap="flat">
            <a:solidFill>
              <a:srgbClr val="000000"/>
            </a:solidFill>
            <a:custDash>
              <a:ds d="100000" sp="299906"/>
            </a:custDash>
            <a:round/>
          </a:ln>
        </p:spPr>
      </p:cxnSp>
      <p:sp>
        <p:nvSpPr>
          <p:cNvPr id="6" name="Google Shape;411;p30">
            <a:extLst>
              <a:ext uri="{FF2B5EF4-FFF2-40B4-BE49-F238E27FC236}">
                <a16:creationId xmlns:a16="http://schemas.microsoft.com/office/drawing/2014/main" id="{765C80AD-25C1-8CFF-7E07-A2C876D8C85C}"/>
              </a:ext>
            </a:extLst>
          </p:cNvPr>
          <p:cNvSpPr txBox="1"/>
          <p:nvPr/>
        </p:nvSpPr>
        <p:spPr>
          <a:xfrm>
            <a:off x="167472" y="236701"/>
            <a:ext cx="2936403" cy="122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D20B12"/>
                </a:solidFill>
                <a:uFillTx/>
                <a:latin typeface="Roboto"/>
                <a:ea typeface="Roboto"/>
                <a:cs typeface="Roboto"/>
              </a:rPr>
              <a:t>EMPLOYMENT</a:t>
            </a:r>
          </a:p>
        </p:txBody>
      </p:sp>
      <p:pic>
        <p:nvPicPr>
          <p:cNvPr id="7" name="Google Shape;412;p30">
            <a:extLst>
              <a:ext uri="{FF2B5EF4-FFF2-40B4-BE49-F238E27FC236}">
                <a16:creationId xmlns:a16="http://schemas.microsoft.com/office/drawing/2014/main" id="{A3C311F3-5230-9212-3C90-7392F57DA68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l="9323" t="32573" r="9315" b="39198"/>
          <a:stretch>
            <a:fillRect/>
          </a:stretch>
        </p:blipFill>
        <p:spPr>
          <a:xfrm>
            <a:off x="8562075" y="175171"/>
            <a:ext cx="486597" cy="16883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Google Shape;414;p30">
            <a:extLst>
              <a:ext uri="{FF2B5EF4-FFF2-40B4-BE49-F238E27FC236}">
                <a16:creationId xmlns:a16="http://schemas.microsoft.com/office/drawing/2014/main" id="{1D683656-E941-4EEC-C285-C595B08A102D}"/>
              </a:ext>
            </a:extLst>
          </p:cNvPr>
          <p:cNvSpPr txBox="1"/>
          <p:nvPr/>
        </p:nvSpPr>
        <p:spPr>
          <a:xfrm>
            <a:off x="60697" y="2098749"/>
            <a:ext cx="2006403" cy="10936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91421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0" cap="none" spc="0" baseline="0">
                <a:solidFill>
                  <a:srgbClr val="FFFFFF"/>
                </a:solidFill>
                <a:uFillTx/>
                <a:latin typeface="Roboto"/>
                <a:ea typeface="Roboto"/>
                <a:cs typeface="Roboto"/>
              </a:rPr>
              <a:t>2) ENHANCE THE COLLABORATIVE GOVERNANCE MODEL</a:t>
            </a:r>
          </a:p>
        </p:txBody>
      </p:sp>
      <p:sp>
        <p:nvSpPr>
          <p:cNvPr id="9" name="Google Shape;416;p30">
            <a:extLst>
              <a:ext uri="{FF2B5EF4-FFF2-40B4-BE49-F238E27FC236}">
                <a16:creationId xmlns:a16="http://schemas.microsoft.com/office/drawing/2014/main" id="{17114EDE-EB9D-CD40-CE11-C64CDD5E3776}"/>
              </a:ext>
            </a:extLst>
          </p:cNvPr>
          <p:cNvSpPr/>
          <p:nvPr/>
        </p:nvSpPr>
        <p:spPr>
          <a:xfrm rot="10800009" flipH="1">
            <a:off x="81897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1155CC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" name="Google Shape;417;p30">
            <a:extLst>
              <a:ext uri="{FF2B5EF4-FFF2-40B4-BE49-F238E27FC236}">
                <a16:creationId xmlns:a16="http://schemas.microsoft.com/office/drawing/2014/main" id="{09900FD7-D608-A526-C3AC-92F125CF123F}"/>
              </a:ext>
            </a:extLst>
          </p:cNvPr>
          <p:cNvSpPr/>
          <p:nvPr/>
        </p:nvSpPr>
        <p:spPr>
          <a:xfrm rot="10800009" flipH="1">
            <a:off x="1144719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C00000"/>
          </a:solidFill>
          <a:ln w="9528" cap="flat">
            <a:solidFill>
              <a:srgbClr val="C00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1" name="Google Shape;418;p30">
            <a:extLst>
              <a:ext uri="{FF2B5EF4-FFF2-40B4-BE49-F238E27FC236}">
                <a16:creationId xmlns:a16="http://schemas.microsoft.com/office/drawing/2014/main" id="{6BFDEF70-4C6F-4510-D792-DBFCB3B6A112}"/>
              </a:ext>
            </a:extLst>
          </p:cNvPr>
          <p:cNvSpPr/>
          <p:nvPr/>
        </p:nvSpPr>
        <p:spPr>
          <a:xfrm rot="10800009" flipH="1">
            <a:off x="493218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FFC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2" name="Google Shape;419;p30">
            <a:extLst>
              <a:ext uri="{FF2B5EF4-FFF2-40B4-BE49-F238E27FC236}">
                <a16:creationId xmlns:a16="http://schemas.microsoft.com/office/drawing/2014/main" id="{7A49F6B5-8DF0-8E5E-237E-CB8D891669C8}"/>
              </a:ext>
            </a:extLst>
          </p:cNvPr>
          <p:cNvSpPr/>
          <p:nvPr/>
        </p:nvSpPr>
        <p:spPr>
          <a:xfrm rot="10800009" flipH="1">
            <a:off x="16746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8E7CC3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3" name="CuadroTexto 3">
            <a:extLst>
              <a:ext uri="{FF2B5EF4-FFF2-40B4-BE49-F238E27FC236}">
                <a16:creationId xmlns:a16="http://schemas.microsoft.com/office/drawing/2014/main" id="{476721C0-6F9B-109B-D625-62AC69D1FACB}"/>
              </a:ext>
            </a:extLst>
          </p:cNvPr>
          <p:cNvSpPr txBox="1"/>
          <p:nvPr/>
        </p:nvSpPr>
        <p:spPr>
          <a:xfrm>
            <a:off x="1976439" y="1117296"/>
            <a:ext cx="7035640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0" cap="none" spc="0" baseline="0">
                <a:solidFill>
                  <a:srgbClr val="FF0000"/>
                </a:solidFill>
                <a:uFillTx/>
                <a:latin typeface="Arial" pitchFamily="34"/>
                <a:ea typeface="Aptos" pitchFamily="34"/>
                <a:cs typeface="Arial"/>
              </a:rPr>
              <a:t>KEY ACTORS IN COLLABORATIVE GOVERNANCE</a:t>
            </a:r>
          </a:p>
        </p:txBody>
      </p:sp>
      <p:sp>
        <p:nvSpPr>
          <p:cNvPr id="14" name="Rectángulo 391">
            <a:extLst>
              <a:ext uri="{FF2B5EF4-FFF2-40B4-BE49-F238E27FC236}">
                <a16:creationId xmlns:a16="http://schemas.microsoft.com/office/drawing/2014/main" id="{80684FDA-0715-038D-6F1A-9EEB37239281}"/>
              </a:ext>
            </a:extLst>
          </p:cNvPr>
          <p:cNvSpPr/>
          <p:nvPr/>
        </p:nvSpPr>
        <p:spPr>
          <a:xfrm>
            <a:off x="2485330" y="1721796"/>
            <a:ext cx="6394856" cy="3348889"/>
          </a:xfrm>
          <a:prstGeom prst="rect">
            <a:avLst/>
          </a:prstGeom>
          <a:solidFill>
            <a:srgbClr val="C00000"/>
          </a:solidFill>
          <a:ln w="25402" cap="flat">
            <a:solidFill>
              <a:srgbClr val="FFFFFF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40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grpSp>
        <p:nvGrpSpPr>
          <p:cNvPr id="15" name="Grupo 2">
            <a:extLst>
              <a:ext uri="{FF2B5EF4-FFF2-40B4-BE49-F238E27FC236}">
                <a16:creationId xmlns:a16="http://schemas.microsoft.com/office/drawing/2014/main" id="{8D44E841-2233-D09F-A63F-8C0C4A6C532C}"/>
              </a:ext>
            </a:extLst>
          </p:cNvPr>
          <p:cNvGrpSpPr/>
          <p:nvPr/>
        </p:nvGrpSpPr>
        <p:grpSpPr>
          <a:xfrm>
            <a:off x="2374632" y="1966764"/>
            <a:ext cx="6484330" cy="2960260"/>
            <a:chOff x="2374632" y="1966764"/>
            <a:chExt cx="6484330" cy="2960260"/>
          </a:xfrm>
        </p:grpSpPr>
        <p:grpSp>
          <p:nvGrpSpPr>
            <p:cNvPr id="16" name="Grupo 20">
              <a:extLst>
                <a:ext uri="{FF2B5EF4-FFF2-40B4-BE49-F238E27FC236}">
                  <a16:creationId xmlns:a16="http://schemas.microsoft.com/office/drawing/2014/main" id="{3E99F371-F2AF-B4E9-7796-80F2122DA012}"/>
                </a:ext>
              </a:extLst>
            </p:cNvPr>
            <p:cNvGrpSpPr/>
            <p:nvPr/>
          </p:nvGrpSpPr>
          <p:grpSpPr>
            <a:xfrm>
              <a:off x="3090845" y="2296405"/>
              <a:ext cx="4342202" cy="2091287"/>
              <a:chOff x="3090845" y="2296405"/>
              <a:chExt cx="4342202" cy="2091287"/>
            </a:xfrm>
          </p:grpSpPr>
          <p:sp>
            <p:nvSpPr>
              <p:cNvPr id="17" name="Freeform 12">
                <a:extLst>
                  <a:ext uri="{FF2B5EF4-FFF2-40B4-BE49-F238E27FC236}">
                    <a16:creationId xmlns:a16="http://schemas.microsoft.com/office/drawing/2014/main" id="{3F5563C4-4C04-5E2B-D2EF-6A2C6CD53DC2}"/>
                  </a:ext>
                </a:extLst>
              </p:cNvPr>
              <p:cNvSpPr/>
              <p:nvPr/>
            </p:nvSpPr>
            <p:spPr>
              <a:xfrm>
                <a:off x="3375708" y="2296405"/>
                <a:ext cx="4057339" cy="209128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79"/>
                  <a:gd name="f7" fmla="val 480"/>
                  <a:gd name="f8" fmla="val 5"/>
                  <a:gd name="f9" fmla="val 227"/>
                  <a:gd name="f10" fmla="val 331"/>
                  <a:gd name="f11" fmla="val 63"/>
                  <a:gd name="f12" fmla="val 425"/>
                  <a:gd name="f13" fmla="val 160"/>
                  <a:gd name="f14" fmla="val 461"/>
                  <a:gd name="f15" fmla="val 156"/>
                  <a:gd name="f16" fmla="val 242"/>
                  <a:gd name="f17" fmla="val 450"/>
                  <a:gd name="f18" fmla="val 173"/>
                  <a:gd name="f19" fmla="val 391"/>
                  <a:gd name="f20" fmla="val 169"/>
                  <a:gd name="f21" fmla="val 410"/>
                  <a:gd name="f22" fmla="val 97"/>
                  <a:gd name="f23" fmla="val 379"/>
                  <a:gd name="f24" fmla="val 50"/>
                  <a:gd name="f25" fmla="val 305"/>
                  <a:gd name="f26" fmla="val 56"/>
                  <a:gd name="f27" fmla="val 224"/>
                  <a:gd name="f28" fmla="val 64"/>
                  <a:gd name="f29" fmla="val 130"/>
                  <a:gd name="f30" fmla="val 142"/>
                  <a:gd name="f31" fmla="val 55"/>
                  <a:gd name="f32" fmla="val 236"/>
                  <a:gd name="f33" fmla="val 52"/>
                  <a:gd name="f34" fmla="val 334"/>
                  <a:gd name="f35" fmla="val 49"/>
                  <a:gd name="f36" fmla="val 416"/>
                  <a:gd name="f37" fmla="val 122"/>
                  <a:gd name="f38" fmla="val 427"/>
                  <a:gd name="f39" fmla="val 216"/>
                  <a:gd name="f40" fmla="val 429"/>
                  <a:gd name="f41" fmla="val 229"/>
                  <a:gd name="f42" fmla="val 439"/>
                  <a:gd name="f43" fmla="val 238"/>
                  <a:gd name="f44" fmla="val 452"/>
                  <a:gd name="f45" fmla="val 453"/>
                  <a:gd name="f46" fmla="val 468"/>
                  <a:gd name="f47" fmla="val 225"/>
                  <a:gd name="f48" fmla="val 478"/>
                  <a:gd name="f49" fmla="val 210"/>
                  <a:gd name="f50" fmla="val 463"/>
                  <a:gd name="f51" fmla="val 92"/>
                  <a:gd name="f52" fmla="val 362"/>
                  <a:gd name="f53" fmla="val 240"/>
                  <a:gd name="f54" fmla="val 1"/>
                  <a:gd name="f55" fmla="val 116"/>
                  <a:gd name="f56" fmla="val 2"/>
                  <a:gd name="f57" fmla="val 11"/>
                  <a:gd name="f58" fmla="val 102"/>
                  <a:gd name="f59" fmla="+- 0 0 -90"/>
                  <a:gd name="f60" fmla="*/ f3 1 479"/>
                  <a:gd name="f61" fmla="*/ f4 1 480"/>
                  <a:gd name="f62" fmla="+- f7 0 f5"/>
                  <a:gd name="f63" fmla="+- f6 0 f5"/>
                  <a:gd name="f64" fmla="*/ f59 f0 1"/>
                  <a:gd name="f65" fmla="*/ f63 1 479"/>
                  <a:gd name="f66" fmla="*/ f62 1 480"/>
                  <a:gd name="f67" fmla="*/ 5 f63 1"/>
                  <a:gd name="f68" fmla="*/ 227 f62 1"/>
                  <a:gd name="f69" fmla="*/ 160 f63 1"/>
                  <a:gd name="f70" fmla="*/ 461 f62 1"/>
                  <a:gd name="f71" fmla="*/ 156 f63 1"/>
                  <a:gd name="f72" fmla="*/ 480 f62 1"/>
                  <a:gd name="f73" fmla="*/ 242 f63 1"/>
                  <a:gd name="f74" fmla="*/ 450 f62 1"/>
                  <a:gd name="f75" fmla="*/ 173 f63 1"/>
                  <a:gd name="f76" fmla="*/ 391 f62 1"/>
                  <a:gd name="f77" fmla="*/ 169 f63 1"/>
                  <a:gd name="f78" fmla="*/ 410 f62 1"/>
                  <a:gd name="f79" fmla="*/ 56 f63 1"/>
                  <a:gd name="f80" fmla="*/ 224 f62 1"/>
                  <a:gd name="f81" fmla="*/ 236 f63 1"/>
                  <a:gd name="f82" fmla="*/ 52 f62 1"/>
                  <a:gd name="f83" fmla="*/ 427 f63 1"/>
                  <a:gd name="f84" fmla="*/ 216 f62 1"/>
                  <a:gd name="f85" fmla="*/ 452 f63 1"/>
                  <a:gd name="f86" fmla="*/ 238 f62 1"/>
                  <a:gd name="f87" fmla="*/ 453 f63 1"/>
                  <a:gd name="f88" fmla="*/ 478 f63 1"/>
                  <a:gd name="f89" fmla="*/ 210 f62 1"/>
                  <a:gd name="f90" fmla="*/ 240 f63 1"/>
                  <a:gd name="f91" fmla="*/ 1 f62 1"/>
                  <a:gd name="f92" fmla="*/ f64 1 f2"/>
                  <a:gd name="f93" fmla="*/ f67 1 479"/>
                  <a:gd name="f94" fmla="*/ f68 1 480"/>
                  <a:gd name="f95" fmla="*/ f69 1 479"/>
                  <a:gd name="f96" fmla="*/ f70 1 480"/>
                  <a:gd name="f97" fmla="*/ f71 1 479"/>
                  <a:gd name="f98" fmla="*/ f72 1 480"/>
                  <a:gd name="f99" fmla="*/ f73 1 479"/>
                  <a:gd name="f100" fmla="*/ f74 1 480"/>
                  <a:gd name="f101" fmla="*/ f75 1 479"/>
                  <a:gd name="f102" fmla="*/ f76 1 480"/>
                  <a:gd name="f103" fmla="*/ f77 1 479"/>
                  <a:gd name="f104" fmla="*/ f78 1 480"/>
                  <a:gd name="f105" fmla="*/ f79 1 479"/>
                  <a:gd name="f106" fmla="*/ f80 1 480"/>
                  <a:gd name="f107" fmla="*/ f81 1 479"/>
                  <a:gd name="f108" fmla="*/ f82 1 480"/>
                  <a:gd name="f109" fmla="*/ f83 1 479"/>
                  <a:gd name="f110" fmla="*/ f84 1 480"/>
                  <a:gd name="f111" fmla="*/ f85 1 479"/>
                  <a:gd name="f112" fmla="*/ f86 1 480"/>
                  <a:gd name="f113" fmla="*/ f87 1 479"/>
                  <a:gd name="f114" fmla="*/ f88 1 479"/>
                  <a:gd name="f115" fmla="*/ f89 1 480"/>
                  <a:gd name="f116" fmla="*/ f90 1 479"/>
                  <a:gd name="f117" fmla="*/ f91 1 480"/>
                  <a:gd name="f118" fmla="*/ 0 1 f65"/>
                  <a:gd name="f119" fmla="*/ f6 1 f65"/>
                  <a:gd name="f120" fmla="*/ 0 1 f66"/>
                  <a:gd name="f121" fmla="*/ f7 1 f66"/>
                  <a:gd name="f122" fmla="+- f92 0 f1"/>
                  <a:gd name="f123" fmla="*/ f93 1 f65"/>
                  <a:gd name="f124" fmla="*/ f94 1 f66"/>
                  <a:gd name="f125" fmla="*/ f95 1 f65"/>
                  <a:gd name="f126" fmla="*/ f96 1 f66"/>
                  <a:gd name="f127" fmla="*/ f97 1 f65"/>
                  <a:gd name="f128" fmla="*/ f98 1 f66"/>
                  <a:gd name="f129" fmla="*/ f99 1 f65"/>
                  <a:gd name="f130" fmla="*/ f100 1 f66"/>
                  <a:gd name="f131" fmla="*/ f101 1 f65"/>
                  <a:gd name="f132" fmla="*/ f102 1 f66"/>
                  <a:gd name="f133" fmla="*/ f103 1 f65"/>
                  <a:gd name="f134" fmla="*/ f104 1 f66"/>
                  <a:gd name="f135" fmla="*/ f105 1 f65"/>
                  <a:gd name="f136" fmla="*/ f106 1 f66"/>
                  <a:gd name="f137" fmla="*/ f107 1 f65"/>
                  <a:gd name="f138" fmla="*/ f108 1 f66"/>
                  <a:gd name="f139" fmla="*/ f109 1 f65"/>
                  <a:gd name="f140" fmla="*/ f110 1 f66"/>
                  <a:gd name="f141" fmla="*/ f111 1 f65"/>
                  <a:gd name="f142" fmla="*/ f112 1 f66"/>
                  <a:gd name="f143" fmla="*/ f113 1 f65"/>
                  <a:gd name="f144" fmla="*/ f114 1 f65"/>
                  <a:gd name="f145" fmla="*/ f115 1 f66"/>
                  <a:gd name="f146" fmla="*/ f116 1 f65"/>
                  <a:gd name="f147" fmla="*/ f117 1 f66"/>
                  <a:gd name="f148" fmla="*/ f118 f60 1"/>
                  <a:gd name="f149" fmla="*/ f119 f60 1"/>
                  <a:gd name="f150" fmla="*/ f121 f61 1"/>
                  <a:gd name="f151" fmla="*/ f120 f61 1"/>
                  <a:gd name="f152" fmla="*/ f123 f60 1"/>
                  <a:gd name="f153" fmla="*/ f124 f61 1"/>
                  <a:gd name="f154" fmla="*/ f125 f60 1"/>
                  <a:gd name="f155" fmla="*/ f126 f61 1"/>
                  <a:gd name="f156" fmla="*/ f127 f60 1"/>
                  <a:gd name="f157" fmla="*/ f128 f61 1"/>
                  <a:gd name="f158" fmla="*/ f129 f60 1"/>
                  <a:gd name="f159" fmla="*/ f130 f61 1"/>
                  <a:gd name="f160" fmla="*/ f131 f60 1"/>
                  <a:gd name="f161" fmla="*/ f132 f61 1"/>
                  <a:gd name="f162" fmla="*/ f133 f60 1"/>
                  <a:gd name="f163" fmla="*/ f134 f61 1"/>
                  <a:gd name="f164" fmla="*/ f135 f60 1"/>
                  <a:gd name="f165" fmla="*/ f136 f61 1"/>
                  <a:gd name="f166" fmla="*/ f137 f60 1"/>
                  <a:gd name="f167" fmla="*/ f138 f61 1"/>
                  <a:gd name="f168" fmla="*/ f139 f60 1"/>
                  <a:gd name="f169" fmla="*/ f140 f61 1"/>
                  <a:gd name="f170" fmla="*/ f141 f60 1"/>
                  <a:gd name="f171" fmla="*/ f142 f61 1"/>
                  <a:gd name="f172" fmla="*/ f143 f60 1"/>
                  <a:gd name="f173" fmla="*/ f144 f60 1"/>
                  <a:gd name="f174" fmla="*/ f145 f61 1"/>
                  <a:gd name="f175" fmla="*/ f146 f60 1"/>
                  <a:gd name="f176" fmla="*/ f147 f6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22">
                    <a:pos x="f152" y="f153"/>
                  </a:cxn>
                  <a:cxn ang="f122">
                    <a:pos x="f154" y="f155"/>
                  </a:cxn>
                  <a:cxn ang="f122">
                    <a:pos x="f156" y="f157"/>
                  </a:cxn>
                  <a:cxn ang="f122">
                    <a:pos x="f158" y="f159"/>
                  </a:cxn>
                  <a:cxn ang="f122">
                    <a:pos x="f160" y="f161"/>
                  </a:cxn>
                  <a:cxn ang="f122">
                    <a:pos x="f162" y="f163"/>
                  </a:cxn>
                  <a:cxn ang="f122">
                    <a:pos x="f164" y="f165"/>
                  </a:cxn>
                  <a:cxn ang="f122">
                    <a:pos x="f166" y="f167"/>
                  </a:cxn>
                  <a:cxn ang="f122">
                    <a:pos x="f168" y="f169"/>
                  </a:cxn>
                  <a:cxn ang="f122">
                    <a:pos x="f170" y="f171"/>
                  </a:cxn>
                  <a:cxn ang="f122">
                    <a:pos x="f172" y="f171"/>
                  </a:cxn>
                  <a:cxn ang="f122">
                    <a:pos x="f173" y="f174"/>
                  </a:cxn>
                  <a:cxn ang="f122">
                    <a:pos x="f175" y="f176"/>
                  </a:cxn>
                  <a:cxn ang="f122">
                    <a:pos x="f152" y="f153"/>
                  </a:cxn>
                </a:cxnLst>
                <a:rect l="f148" t="f151" r="f149" b="f150"/>
                <a:pathLst>
                  <a:path w="479" h="480">
                    <a:moveTo>
                      <a:pt x="f8" y="f9"/>
                    </a:moveTo>
                    <a:cubicBezTo>
                      <a:pt x="f5" y="f10"/>
                      <a:pt x="f11" y="f12"/>
                      <a:pt x="f13" y="f14"/>
                    </a:cubicBezTo>
                    <a:cubicBezTo>
                      <a:pt x="f15" y="f7"/>
                      <a:pt x="f15" y="f7"/>
                      <a:pt x="f15" y="f7"/>
                    </a:cubicBezTo>
                    <a:cubicBezTo>
                      <a:pt x="f16" y="f17"/>
                      <a:pt x="f16" y="f17"/>
                      <a:pt x="f16" y="f17"/>
                    </a:cubicBezTo>
                    <a:cubicBezTo>
                      <a:pt x="f18" y="f19"/>
                      <a:pt x="f18" y="f19"/>
                      <a:pt x="f18" y="f19"/>
                    </a:cubicBezTo>
                    <a:cubicBezTo>
                      <a:pt x="f20" y="f21"/>
                      <a:pt x="f20" y="f21"/>
                      <a:pt x="f20" y="f21"/>
                    </a:cubicBezTo>
                    <a:cubicBezTo>
                      <a:pt x="f22" y="f23"/>
                      <a:pt x="f24" y="f25"/>
                      <a:pt x="f26" y="f27"/>
                    </a:cubicBezTo>
                    <a:cubicBezTo>
                      <a:pt x="f28" y="f29"/>
                      <a:pt x="f30" y="f31"/>
                      <a:pt x="f32" y="f33"/>
                    </a:cubicBezTo>
                    <a:cubicBezTo>
                      <a:pt x="f34" y="f35"/>
                      <a:pt x="f36" y="f37"/>
                      <a:pt x="f38" y="f39"/>
                    </a:cubicBezTo>
                    <a:cubicBezTo>
                      <a:pt x="f40" y="f41"/>
                      <a:pt x="f42" y="f43"/>
                      <a:pt x="f44" y="f43"/>
                    </a:cubicBezTo>
                    <a:cubicBezTo>
                      <a:pt x="f45" y="f43"/>
                      <a:pt x="f45" y="f43"/>
                      <a:pt x="f45" y="f43"/>
                    </a:cubicBezTo>
                    <a:cubicBezTo>
                      <a:pt x="f46" y="f43"/>
                      <a:pt x="f6" y="f47"/>
                      <a:pt x="f48" y="f49"/>
                    </a:cubicBezTo>
                    <a:cubicBezTo>
                      <a:pt x="f50" y="f51"/>
                      <a:pt x="f52" y="f5"/>
                      <a:pt x="f53" y="f54"/>
                    </a:cubicBezTo>
                    <a:cubicBezTo>
                      <a:pt x="f55" y="f56"/>
                      <a:pt x="f57" y="f58"/>
                      <a:pt x="f8" y="f9"/>
                    </a:cubicBezTo>
                    <a:close/>
                  </a:path>
                </a:pathLst>
              </a:custGeom>
              <a:solidFill>
                <a:srgbClr val="00808E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endParaRPr>
              </a:p>
            </p:txBody>
          </p:sp>
          <p:sp>
            <p:nvSpPr>
              <p:cNvPr id="18" name="Oval 12396">
                <a:extLst>
                  <a:ext uri="{FF2B5EF4-FFF2-40B4-BE49-F238E27FC236}">
                    <a16:creationId xmlns:a16="http://schemas.microsoft.com/office/drawing/2014/main" id="{FD2DB4C1-97CC-19B6-9267-3930E8E95850}"/>
                  </a:ext>
                </a:extLst>
              </p:cNvPr>
              <p:cNvSpPr/>
              <p:nvPr/>
            </p:nvSpPr>
            <p:spPr>
              <a:xfrm>
                <a:off x="3090845" y="2846975"/>
                <a:ext cx="375123" cy="56180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+- 2700000 f2 0"/>
                  <a:gd name="f15" fmla="*/ f9 f1 1"/>
                  <a:gd name="f16" fmla="*/ f10 f1 1"/>
                  <a:gd name="f17" fmla="?: f11 f4 1"/>
                  <a:gd name="f18" fmla="?: f12 f5 1"/>
                  <a:gd name="f19" fmla="?: f13 f6 1"/>
                  <a:gd name="f20" fmla="+- f14 0 f2"/>
                  <a:gd name="f21" fmla="*/ f15 1 f3"/>
                  <a:gd name="f22" fmla="*/ f16 1 f3"/>
                  <a:gd name="f23" fmla="*/ f17 1 21600"/>
                  <a:gd name="f24" fmla="*/ f18 1 21600"/>
                  <a:gd name="f25" fmla="*/ 21600 f17 1"/>
                  <a:gd name="f26" fmla="*/ 21600 f18 1"/>
                  <a:gd name="f27" fmla="+- f20 f2 0"/>
                  <a:gd name="f28" fmla="+- f21 0 f2"/>
                  <a:gd name="f29" fmla="+- f22 0 f2"/>
                  <a:gd name="f30" fmla="min f24 f23"/>
                  <a:gd name="f31" fmla="*/ f25 1 f19"/>
                  <a:gd name="f32" fmla="*/ f26 1 f19"/>
                  <a:gd name="f33" fmla="*/ f27 f8 1"/>
                  <a:gd name="f34" fmla="val f31"/>
                  <a:gd name="f35" fmla="val f32"/>
                  <a:gd name="f36" fmla="*/ f33 1 f1"/>
                  <a:gd name="f37" fmla="*/ f7 f30 1"/>
                  <a:gd name="f38" fmla="+- f35 0 f7"/>
                  <a:gd name="f39" fmla="+- f34 0 f7"/>
                  <a:gd name="f40" fmla="+- 0 0 f36"/>
                  <a:gd name="f41" fmla="*/ f38 1 2"/>
                  <a:gd name="f42" fmla="*/ f39 1 2"/>
                  <a:gd name="f43" fmla="+- 0 0 f40"/>
                  <a:gd name="f44" fmla="+- f7 f41 0"/>
                  <a:gd name="f45" fmla="+- f7 f42 0"/>
                  <a:gd name="f46" fmla="*/ f43 f1 1"/>
                  <a:gd name="f47" fmla="*/ f42 f30 1"/>
                  <a:gd name="f48" fmla="*/ f41 f30 1"/>
                  <a:gd name="f49" fmla="*/ f46 1 f8"/>
                  <a:gd name="f50" fmla="*/ f44 f30 1"/>
                  <a:gd name="f51" fmla="+- f49 0 f2"/>
                  <a:gd name="f52" fmla="cos 1 f51"/>
                  <a:gd name="f53" fmla="sin 1 f51"/>
                  <a:gd name="f54" fmla="+- 0 0 f52"/>
                  <a:gd name="f55" fmla="+- 0 0 f53"/>
                  <a:gd name="f56" fmla="+- 0 0 f54"/>
                  <a:gd name="f57" fmla="+- 0 0 f55"/>
                  <a:gd name="f58" fmla="val f56"/>
                  <a:gd name="f59" fmla="val f57"/>
                  <a:gd name="f60" fmla="*/ f58 f42 1"/>
                  <a:gd name="f61" fmla="*/ f59 f41 1"/>
                  <a:gd name="f62" fmla="+- f45 0 f60"/>
                  <a:gd name="f63" fmla="+- f45 f60 0"/>
                  <a:gd name="f64" fmla="+- f44 0 f61"/>
                  <a:gd name="f65" fmla="+- f44 f61 0"/>
                  <a:gd name="f66" fmla="*/ f62 f30 1"/>
                  <a:gd name="f67" fmla="*/ f64 f30 1"/>
                  <a:gd name="f68" fmla="*/ f63 f30 1"/>
                  <a:gd name="f69" fmla="*/ f65 f3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8">
                    <a:pos x="f66" y="f67"/>
                  </a:cxn>
                  <a:cxn ang="f29">
                    <a:pos x="f66" y="f69"/>
                  </a:cxn>
                  <a:cxn ang="f29">
                    <a:pos x="f68" y="f69"/>
                  </a:cxn>
                  <a:cxn ang="f28">
                    <a:pos x="f68" y="f67"/>
                  </a:cxn>
                </a:cxnLst>
                <a:rect l="f66" t="f67" r="f68" b="f69"/>
                <a:pathLst>
                  <a:path>
                    <a:moveTo>
                      <a:pt x="f37" y="f50"/>
                    </a:moveTo>
                    <a:arcTo wR="f47" hR="f48" stAng="f1" swAng="f0"/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endParaRPr>
              </a:p>
            </p:txBody>
          </p:sp>
        </p:grpSp>
        <p:grpSp>
          <p:nvGrpSpPr>
            <p:cNvPr id="19" name="Grupo 21">
              <a:extLst>
                <a:ext uri="{FF2B5EF4-FFF2-40B4-BE49-F238E27FC236}">
                  <a16:creationId xmlns:a16="http://schemas.microsoft.com/office/drawing/2014/main" id="{25888F25-F933-E59C-97F6-CC35F4F7BDD9}"/>
                </a:ext>
              </a:extLst>
            </p:cNvPr>
            <p:cNvGrpSpPr/>
            <p:nvPr/>
          </p:nvGrpSpPr>
          <p:grpSpPr>
            <a:xfrm>
              <a:off x="4031415" y="2680444"/>
              <a:ext cx="2170676" cy="1430377"/>
              <a:chOff x="4031415" y="2680444"/>
              <a:chExt cx="2170676" cy="1430377"/>
            </a:xfrm>
          </p:grpSpPr>
          <p:grpSp>
            <p:nvGrpSpPr>
              <p:cNvPr id="20" name="Group 300">
                <a:extLst>
                  <a:ext uri="{FF2B5EF4-FFF2-40B4-BE49-F238E27FC236}">
                    <a16:creationId xmlns:a16="http://schemas.microsoft.com/office/drawing/2014/main" id="{9CA5B682-D4B9-C498-80D0-1889EBD519CB}"/>
                  </a:ext>
                </a:extLst>
              </p:cNvPr>
              <p:cNvGrpSpPr/>
              <p:nvPr/>
            </p:nvGrpSpPr>
            <p:grpSpPr>
              <a:xfrm>
                <a:off x="5391357" y="2680444"/>
                <a:ext cx="741331" cy="790663"/>
                <a:chOff x="5391357" y="2680444"/>
                <a:chExt cx="741331" cy="790663"/>
              </a:xfrm>
            </p:grpSpPr>
            <p:sp>
              <p:nvSpPr>
                <p:cNvPr id="21" name="Freeform 7">
                  <a:extLst>
                    <a:ext uri="{FF2B5EF4-FFF2-40B4-BE49-F238E27FC236}">
                      <a16:creationId xmlns:a16="http://schemas.microsoft.com/office/drawing/2014/main" id="{BC05BE9C-93B7-22E8-10CB-6B11F87D1863}"/>
                    </a:ext>
                  </a:extLst>
                </p:cNvPr>
                <p:cNvSpPr/>
                <p:nvPr/>
              </p:nvSpPr>
              <p:spPr>
                <a:xfrm>
                  <a:off x="5630134" y="3042053"/>
                  <a:ext cx="502554" cy="31626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945"/>
                    <a:gd name="f7" fmla="val 572"/>
                    <a:gd name="f8" fmla="val 717"/>
                    <a:gd name="f9" fmla="val 289"/>
                    <a:gd name="f10" fmla="val 720"/>
                    <a:gd name="f11" fmla="val 287"/>
                    <a:gd name="f12" fmla="val 221"/>
                    <a:gd name="f13" fmla="val 129"/>
                    <a:gd name="f14" fmla="val 116"/>
                    <a:gd name="f15" fmla="val 283"/>
                    <a:gd name="f16" fmla="val 2"/>
                    <a:gd name="f17" fmla="val 284"/>
                    <a:gd name="f18" fmla="val 132"/>
                    <a:gd name="f19" fmla="val 449"/>
                    <a:gd name="f20" fmla="val 227"/>
                    <a:gd name="f21" fmla="val 943"/>
                    <a:gd name="f22" fmla="val 286"/>
                    <a:gd name="f23" fmla="+- 0 0 -90"/>
                    <a:gd name="f24" fmla="*/ f3 1 945"/>
                    <a:gd name="f25" fmla="*/ f4 1 572"/>
                    <a:gd name="f26" fmla="+- f7 0 f5"/>
                    <a:gd name="f27" fmla="+- f6 0 f5"/>
                    <a:gd name="f28" fmla="*/ f23 f0 1"/>
                    <a:gd name="f29" fmla="*/ f27 1 945"/>
                    <a:gd name="f30" fmla="*/ f26 1 572"/>
                    <a:gd name="f31" fmla="*/ 717 f27 1"/>
                    <a:gd name="f32" fmla="*/ 289 f26 1"/>
                    <a:gd name="f33" fmla="*/ 720 f27 1"/>
                    <a:gd name="f34" fmla="*/ 287 f26 1"/>
                    <a:gd name="f35" fmla="*/ 945 f27 1"/>
                    <a:gd name="f36" fmla="*/ 0 f26 1"/>
                    <a:gd name="f37" fmla="*/ 221 f27 1"/>
                    <a:gd name="f38" fmla="*/ 129 f27 1"/>
                    <a:gd name="f39" fmla="*/ 116 f26 1"/>
                    <a:gd name="f40" fmla="*/ 0 f27 1"/>
                    <a:gd name="f41" fmla="*/ 283 f26 1"/>
                    <a:gd name="f42" fmla="*/ 2 f27 1"/>
                    <a:gd name="f43" fmla="*/ 284 f26 1"/>
                    <a:gd name="f44" fmla="*/ 132 f27 1"/>
                    <a:gd name="f45" fmla="*/ 449 f26 1"/>
                    <a:gd name="f46" fmla="*/ 227 f27 1"/>
                    <a:gd name="f47" fmla="*/ 572 f26 1"/>
                    <a:gd name="f48" fmla="*/ 943 f27 1"/>
                    <a:gd name="f49" fmla="*/ 286 f26 1"/>
                    <a:gd name="f50" fmla="*/ f28 1 f2"/>
                    <a:gd name="f51" fmla="*/ f31 1 945"/>
                    <a:gd name="f52" fmla="*/ f32 1 572"/>
                    <a:gd name="f53" fmla="*/ f33 1 945"/>
                    <a:gd name="f54" fmla="*/ f34 1 572"/>
                    <a:gd name="f55" fmla="*/ f35 1 945"/>
                    <a:gd name="f56" fmla="*/ f36 1 572"/>
                    <a:gd name="f57" fmla="*/ f37 1 945"/>
                    <a:gd name="f58" fmla="*/ f38 1 945"/>
                    <a:gd name="f59" fmla="*/ f39 1 572"/>
                    <a:gd name="f60" fmla="*/ f40 1 945"/>
                    <a:gd name="f61" fmla="*/ f41 1 572"/>
                    <a:gd name="f62" fmla="*/ f42 1 945"/>
                    <a:gd name="f63" fmla="*/ f43 1 572"/>
                    <a:gd name="f64" fmla="*/ f44 1 945"/>
                    <a:gd name="f65" fmla="*/ f45 1 572"/>
                    <a:gd name="f66" fmla="*/ f46 1 945"/>
                    <a:gd name="f67" fmla="*/ f47 1 572"/>
                    <a:gd name="f68" fmla="*/ f48 1 945"/>
                    <a:gd name="f69" fmla="*/ f49 1 572"/>
                    <a:gd name="f70" fmla="*/ 0 1 f29"/>
                    <a:gd name="f71" fmla="*/ f6 1 f29"/>
                    <a:gd name="f72" fmla="*/ 0 1 f30"/>
                    <a:gd name="f73" fmla="*/ f7 1 f30"/>
                    <a:gd name="f74" fmla="+- f50 0 f1"/>
                    <a:gd name="f75" fmla="*/ f51 1 f29"/>
                    <a:gd name="f76" fmla="*/ f52 1 f30"/>
                    <a:gd name="f77" fmla="*/ f53 1 f29"/>
                    <a:gd name="f78" fmla="*/ f54 1 f30"/>
                    <a:gd name="f79" fmla="*/ f55 1 f29"/>
                    <a:gd name="f80" fmla="*/ f56 1 f30"/>
                    <a:gd name="f81" fmla="*/ f57 1 f29"/>
                    <a:gd name="f82" fmla="*/ f58 1 f29"/>
                    <a:gd name="f83" fmla="*/ f59 1 f30"/>
                    <a:gd name="f84" fmla="*/ f60 1 f29"/>
                    <a:gd name="f85" fmla="*/ f61 1 f30"/>
                    <a:gd name="f86" fmla="*/ f62 1 f29"/>
                    <a:gd name="f87" fmla="*/ f63 1 f30"/>
                    <a:gd name="f88" fmla="*/ f64 1 f29"/>
                    <a:gd name="f89" fmla="*/ f65 1 f30"/>
                    <a:gd name="f90" fmla="*/ f66 1 f29"/>
                    <a:gd name="f91" fmla="*/ f67 1 f30"/>
                    <a:gd name="f92" fmla="*/ f68 1 f29"/>
                    <a:gd name="f93" fmla="*/ f69 1 f30"/>
                    <a:gd name="f94" fmla="*/ f70 f24 1"/>
                    <a:gd name="f95" fmla="*/ f71 f24 1"/>
                    <a:gd name="f96" fmla="*/ f73 f25 1"/>
                    <a:gd name="f97" fmla="*/ f72 f25 1"/>
                    <a:gd name="f98" fmla="*/ f75 f24 1"/>
                    <a:gd name="f99" fmla="*/ f76 f25 1"/>
                    <a:gd name="f100" fmla="*/ f77 f24 1"/>
                    <a:gd name="f101" fmla="*/ f78 f25 1"/>
                    <a:gd name="f102" fmla="*/ f79 f24 1"/>
                    <a:gd name="f103" fmla="*/ f80 f25 1"/>
                    <a:gd name="f104" fmla="*/ f81 f24 1"/>
                    <a:gd name="f105" fmla="*/ f82 f24 1"/>
                    <a:gd name="f106" fmla="*/ f83 f25 1"/>
                    <a:gd name="f107" fmla="*/ f84 f24 1"/>
                    <a:gd name="f108" fmla="*/ f85 f25 1"/>
                    <a:gd name="f109" fmla="*/ f86 f24 1"/>
                    <a:gd name="f110" fmla="*/ f87 f25 1"/>
                    <a:gd name="f111" fmla="*/ f88 f24 1"/>
                    <a:gd name="f112" fmla="*/ f89 f25 1"/>
                    <a:gd name="f113" fmla="*/ f90 f24 1"/>
                    <a:gd name="f114" fmla="*/ f91 f25 1"/>
                    <a:gd name="f115" fmla="*/ f92 f24 1"/>
                    <a:gd name="f116" fmla="*/ f93 f25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74">
                      <a:pos x="f98" y="f99"/>
                    </a:cxn>
                    <a:cxn ang="f74">
                      <a:pos x="f98" y="f99"/>
                    </a:cxn>
                    <a:cxn ang="f74">
                      <a:pos x="f98" y="f99"/>
                    </a:cxn>
                    <a:cxn ang="f74">
                      <a:pos x="f98" y="f99"/>
                    </a:cxn>
                    <a:cxn ang="f74">
                      <a:pos x="f100" y="f101"/>
                    </a:cxn>
                    <a:cxn ang="f74">
                      <a:pos x="f100" y="f101"/>
                    </a:cxn>
                    <a:cxn ang="f74">
                      <a:pos x="f100" y="f101"/>
                    </a:cxn>
                    <a:cxn ang="f74">
                      <a:pos x="f100" y="f101"/>
                    </a:cxn>
                    <a:cxn ang="f74">
                      <a:pos x="f100" y="f101"/>
                    </a:cxn>
                    <a:cxn ang="f74">
                      <a:pos x="f100" y="f101"/>
                    </a:cxn>
                    <a:cxn ang="f74">
                      <a:pos x="f100" y="f101"/>
                    </a:cxn>
                    <a:cxn ang="f74">
                      <a:pos x="f100" y="f101"/>
                    </a:cxn>
                    <a:cxn ang="f74">
                      <a:pos x="f100" y="f101"/>
                    </a:cxn>
                    <a:cxn ang="f74">
                      <a:pos x="f102" y="f103"/>
                    </a:cxn>
                    <a:cxn ang="f74">
                      <a:pos x="f104" y="f103"/>
                    </a:cxn>
                    <a:cxn ang="f74">
                      <a:pos x="f105" y="f106"/>
                    </a:cxn>
                    <a:cxn ang="f74">
                      <a:pos x="f105" y="f106"/>
                    </a:cxn>
                    <a:cxn ang="f74">
                      <a:pos x="f107" y="f108"/>
                    </a:cxn>
                    <a:cxn ang="f74">
                      <a:pos x="f109" y="f110"/>
                    </a:cxn>
                    <a:cxn ang="f74">
                      <a:pos x="f111" y="f112"/>
                    </a:cxn>
                    <a:cxn ang="f74">
                      <a:pos x="f111" y="f112"/>
                    </a:cxn>
                    <a:cxn ang="f74">
                      <a:pos x="f113" y="f114"/>
                    </a:cxn>
                    <a:cxn ang="f74">
                      <a:pos x="f115" y="f114"/>
                    </a:cxn>
                    <a:cxn ang="f74">
                      <a:pos x="f100" y="f116"/>
                    </a:cxn>
                    <a:cxn ang="f74">
                      <a:pos x="f102" y="f103"/>
                    </a:cxn>
                  </a:cxnLst>
                  <a:rect l="f94" t="f97" r="f95" b="f96"/>
                  <a:pathLst>
                    <a:path w="945" h="572"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lnTo>
                        <a:pt x="f8" y="f9"/>
                      </a:lnTo>
                      <a:close/>
                      <a:moveTo>
                        <a:pt x="f10" y="f11"/>
                      </a:moveTo>
                      <a:lnTo>
                        <a:pt x="f10" y="f11"/>
                      </a:lnTo>
                      <a:lnTo>
                        <a:pt x="f10" y="f11"/>
                      </a:lnTo>
                      <a:close/>
                      <a:moveTo>
                        <a:pt x="f10" y="f11"/>
                      </a:moveTo>
                      <a:lnTo>
                        <a:pt x="f10" y="f11"/>
                      </a:lnTo>
                      <a:lnTo>
                        <a:pt x="f10" y="f11"/>
                      </a:lnTo>
                      <a:close/>
                      <a:moveTo>
                        <a:pt x="f10" y="f11"/>
                      </a:moveTo>
                      <a:lnTo>
                        <a:pt x="f10" y="f11"/>
                      </a:lnTo>
                      <a:lnTo>
                        <a:pt x="f10" y="f11"/>
                      </a:lnTo>
                      <a:close/>
                      <a:moveTo>
                        <a:pt x="f6" y="f5"/>
                      </a:moveTo>
                      <a:lnTo>
                        <a:pt x="f12" y="f5"/>
                      </a:lnTo>
                      <a:lnTo>
                        <a:pt x="f13" y="f14"/>
                      </a:lnTo>
                      <a:lnTo>
                        <a:pt x="f13" y="f14"/>
                      </a:lnTo>
                      <a:lnTo>
                        <a:pt x="f5" y="f15"/>
                      </a:lnTo>
                      <a:lnTo>
                        <a:pt x="f16" y="f17"/>
                      </a:lnTo>
                      <a:lnTo>
                        <a:pt x="f18" y="f19"/>
                      </a:lnTo>
                      <a:lnTo>
                        <a:pt x="f18" y="f19"/>
                      </a:lnTo>
                      <a:lnTo>
                        <a:pt x="f20" y="f7"/>
                      </a:lnTo>
                      <a:lnTo>
                        <a:pt x="f21" y="f7"/>
                      </a:lnTo>
                      <a:lnTo>
                        <a:pt x="f10" y="f22"/>
                      </a:lnTo>
                      <a:lnTo>
                        <a:pt x="f6" y="f5"/>
                      </a:lnTo>
                      <a:close/>
                    </a:path>
                  </a:pathLst>
                </a:custGeom>
                <a:solidFill>
                  <a:srgbClr val="FFAB40">
                    <a:alpha val="70000"/>
                  </a:srgbClr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22" name="Freeform 17">
                  <a:extLst>
                    <a:ext uri="{FF2B5EF4-FFF2-40B4-BE49-F238E27FC236}">
                      <a16:creationId xmlns:a16="http://schemas.microsoft.com/office/drawing/2014/main" id="{BF588984-85F8-0775-4882-0DF2B062DF26}"/>
                    </a:ext>
                  </a:extLst>
                </p:cNvPr>
                <p:cNvSpPr/>
                <p:nvPr/>
              </p:nvSpPr>
              <p:spPr>
                <a:xfrm>
                  <a:off x="5511545" y="3358316"/>
                  <a:ext cx="322271" cy="11279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606"/>
                    <a:gd name="f7" fmla="val 204"/>
                    <a:gd name="f8" fmla="val 450"/>
                    <a:gd name="f9" fmla="val 1"/>
                    <a:gd name="f10" fmla="val 158"/>
                    <a:gd name="f11" fmla="+- 0 0 -90"/>
                    <a:gd name="f12" fmla="*/ f3 1 606"/>
                    <a:gd name="f13" fmla="*/ f4 1 204"/>
                    <a:gd name="f14" fmla="+- f7 0 f5"/>
                    <a:gd name="f15" fmla="+- f6 0 f5"/>
                    <a:gd name="f16" fmla="*/ f11 f0 1"/>
                    <a:gd name="f17" fmla="*/ f15 1 606"/>
                    <a:gd name="f18" fmla="*/ f14 1 204"/>
                    <a:gd name="f19" fmla="*/ 450 f15 1"/>
                    <a:gd name="f20" fmla="*/ 0 f14 1"/>
                    <a:gd name="f21" fmla="*/ 1 f15 1"/>
                    <a:gd name="f22" fmla="*/ 0 f15 1"/>
                    <a:gd name="f23" fmla="*/ 1 f14 1"/>
                    <a:gd name="f24" fmla="*/ 158 f15 1"/>
                    <a:gd name="f25" fmla="*/ 204 f14 1"/>
                    <a:gd name="f26" fmla="*/ 606 f15 1"/>
                    <a:gd name="f27" fmla="*/ f16 1 f2"/>
                    <a:gd name="f28" fmla="*/ f19 1 606"/>
                    <a:gd name="f29" fmla="*/ f20 1 204"/>
                    <a:gd name="f30" fmla="*/ f21 1 606"/>
                    <a:gd name="f31" fmla="*/ f22 1 606"/>
                    <a:gd name="f32" fmla="*/ f23 1 204"/>
                    <a:gd name="f33" fmla="*/ f24 1 606"/>
                    <a:gd name="f34" fmla="*/ f25 1 204"/>
                    <a:gd name="f35" fmla="*/ f26 1 606"/>
                    <a:gd name="f36" fmla="*/ 0 1 f17"/>
                    <a:gd name="f37" fmla="*/ f6 1 f17"/>
                    <a:gd name="f38" fmla="*/ 0 1 f18"/>
                    <a:gd name="f39" fmla="*/ f7 1 f18"/>
                    <a:gd name="f40" fmla="+- f27 0 f1"/>
                    <a:gd name="f41" fmla="*/ f28 1 f17"/>
                    <a:gd name="f42" fmla="*/ f29 1 f18"/>
                    <a:gd name="f43" fmla="*/ f30 1 f17"/>
                    <a:gd name="f44" fmla="*/ f31 1 f17"/>
                    <a:gd name="f45" fmla="*/ f32 1 f18"/>
                    <a:gd name="f46" fmla="*/ f33 1 f17"/>
                    <a:gd name="f47" fmla="*/ f34 1 f18"/>
                    <a:gd name="f48" fmla="*/ f35 1 f17"/>
                    <a:gd name="f49" fmla="*/ f36 f12 1"/>
                    <a:gd name="f50" fmla="*/ f37 f12 1"/>
                    <a:gd name="f51" fmla="*/ f39 f13 1"/>
                    <a:gd name="f52" fmla="*/ f38 f13 1"/>
                    <a:gd name="f53" fmla="*/ f41 f12 1"/>
                    <a:gd name="f54" fmla="*/ f42 f13 1"/>
                    <a:gd name="f55" fmla="*/ f43 f12 1"/>
                    <a:gd name="f56" fmla="*/ f44 f12 1"/>
                    <a:gd name="f57" fmla="*/ f45 f13 1"/>
                    <a:gd name="f58" fmla="*/ f46 f12 1"/>
                    <a:gd name="f59" fmla="*/ f47 f13 1"/>
                    <a:gd name="f60" fmla="*/ f48 f12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0">
                      <a:pos x="f53" y="f54"/>
                    </a:cxn>
                    <a:cxn ang="f40">
                      <a:pos x="f55" y="f54"/>
                    </a:cxn>
                    <a:cxn ang="f40">
                      <a:pos x="f56" y="f57"/>
                    </a:cxn>
                    <a:cxn ang="f40">
                      <a:pos x="f58" y="f59"/>
                    </a:cxn>
                    <a:cxn ang="f40">
                      <a:pos x="f60" y="f59"/>
                    </a:cxn>
                    <a:cxn ang="f40">
                      <a:pos x="f53" y="f54"/>
                    </a:cxn>
                  </a:cxnLst>
                  <a:rect l="f49" t="f52" r="f50" b="f51"/>
                  <a:pathLst>
                    <a:path w="606" h="204">
                      <a:moveTo>
                        <a:pt x="f8" y="f5"/>
                      </a:moveTo>
                      <a:lnTo>
                        <a:pt x="f9" y="f5"/>
                      </a:lnTo>
                      <a:lnTo>
                        <a:pt x="f5" y="f9"/>
                      </a:lnTo>
                      <a:lnTo>
                        <a:pt x="f10" y="f7"/>
                      </a:lnTo>
                      <a:lnTo>
                        <a:pt x="f6" y="f7"/>
                      </a:lnTo>
                      <a:lnTo>
                        <a:pt x="f8" y="f5"/>
                      </a:lnTo>
                      <a:close/>
                    </a:path>
                  </a:pathLst>
                </a:custGeom>
                <a:solidFill>
                  <a:srgbClr val="FFAB40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23" name="Freeform 19">
                  <a:extLst>
                    <a:ext uri="{FF2B5EF4-FFF2-40B4-BE49-F238E27FC236}">
                      <a16:creationId xmlns:a16="http://schemas.microsoft.com/office/drawing/2014/main" id="{C00DEF08-ADD0-B151-F34A-736CA2493C3A}"/>
                    </a:ext>
                  </a:extLst>
                </p:cNvPr>
                <p:cNvSpPr/>
                <p:nvPr/>
              </p:nvSpPr>
              <p:spPr>
                <a:xfrm>
                  <a:off x="5512076" y="3198525"/>
                  <a:ext cx="238777" cy="15979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449"/>
                    <a:gd name="f7" fmla="val 289"/>
                    <a:gd name="f8" fmla="val 222"/>
                    <a:gd name="f9" fmla="val 221"/>
                    <a:gd name="f10" fmla="val 3"/>
                    <a:gd name="f11" fmla="val 354"/>
                    <a:gd name="f12" fmla="val 166"/>
                    <a:gd name="f13" fmla="val 224"/>
                    <a:gd name="f14" fmla="val 1"/>
                    <a:gd name="f15" fmla="+- 0 0 -90"/>
                    <a:gd name="f16" fmla="*/ f3 1 449"/>
                    <a:gd name="f17" fmla="*/ f4 1 289"/>
                    <a:gd name="f18" fmla="+- f7 0 f5"/>
                    <a:gd name="f19" fmla="+- f6 0 f5"/>
                    <a:gd name="f20" fmla="*/ f15 f0 1"/>
                    <a:gd name="f21" fmla="*/ f19 1 449"/>
                    <a:gd name="f22" fmla="*/ f18 1 289"/>
                    <a:gd name="f23" fmla="*/ 222 f19 1"/>
                    <a:gd name="f24" fmla="*/ 0 f18 1"/>
                    <a:gd name="f25" fmla="*/ 221 f19 1"/>
                    <a:gd name="f26" fmla="*/ 3 f18 1"/>
                    <a:gd name="f27" fmla="*/ 0 f19 1"/>
                    <a:gd name="f28" fmla="*/ 289 f18 1"/>
                    <a:gd name="f29" fmla="*/ 449 f19 1"/>
                    <a:gd name="f30" fmla="*/ 354 f19 1"/>
                    <a:gd name="f31" fmla="*/ 166 f18 1"/>
                    <a:gd name="f32" fmla="*/ 224 f19 1"/>
                    <a:gd name="f33" fmla="*/ 1 f18 1"/>
                    <a:gd name="f34" fmla="*/ f20 1 f2"/>
                    <a:gd name="f35" fmla="*/ f23 1 449"/>
                    <a:gd name="f36" fmla="*/ f24 1 289"/>
                    <a:gd name="f37" fmla="*/ f25 1 449"/>
                    <a:gd name="f38" fmla="*/ f26 1 289"/>
                    <a:gd name="f39" fmla="*/ f27 1 449"/>
                    <a:gd name="f40" fmla="*/ f28 1 289"/>
                    <a:gd name="f41" fmla="*/ f29 1 449"/>
                    <a:gd name="f42" fmla="*/ f30 1 449"/>
                    <a:gd name="f43" fmla="*/ f31 1 289"/>
                    <a:gd name="f44" fmla="*/ f32 1 449"/>
                    <a:gd name="f45" fmla="*/ f33 1 289"/>
                    <a:gd name="f46" fmla="*/ 0 1 f21"/>
                    <a:gd name="f47" fmla="*/ f6 1 f21"/>
                    <a:gd name="f48" fmla="*/ 0 1 f22"/>
                    <a:gd name="f49" fmla="*/ f7 1 f22"/>
                    <a:gd name="f50" fmla="+- f34 0 f1"/>
                    <a:gd name="f51" fmla="*/ f35 1 f21"/>
                    <a:gd name="f52" fmla="*/ f36 1 f22"/>
                    <a:gd name="f53" fmla="*/ f37 1 f21"/>
                    <a:gd name="f54" fmla="*/ f38 1 f22"/>
                    <a:gd name="f55" fmla="*/ f39 1 f21"/>
                    <a:gd name="f56" fmla="*/ f40 1 f22"/>
                    <a:gd name="f57" fmla="*/ f41 1 f21"/>
                    <a:gd name="f58" fmla="*/ f42 1 f21"/>
                    <a:gd name="f59" fmla="*/ f43 1 f22"/>
                    <a:gd name="f60" fmla="*/ f44 1 f21"/>
                    <a:gd name="f61" fmla="*/ f45 1 f22"/>
                    <a:gd name="f62" fmla="*/ f46 f16 1"/>
                    <a:gd name="f63" fmla="*/ f47 f16 1"/>
                    <a:gd name="f64" fmla="*/ f49 f17 1"/>
                    <a:gd name="f65" fmla="*/ f48 f17 1"/>
                    <a:gd name="f66" fmla="*/ f51 f16 1"/>
                    <a:gd name="f67" fmla="*/ f52 f17 1"/>
                    <a:gd name="f68" fmla="*/ f53 f16 1"/>
                    <a:gd name="f69" fmla="*/ f54 f17 1"/>
                    <a:gd name="f70" fmla="*/ f55 f16 1"/>
                    <a:gd name="f71" fmla="*/ f56 f17 1"/>
                    <a:gd name="f72" fmla="*/ f57 f16 1"/>
                    <a:gd name="f73" fmla="*/ f58 f16 1"/>
                    <a:gd name="f74" fmla="*/ f59 f17 1"/>
                    <a:gd name="f75" fmla="*/ f60 f16 1"/>
                    <a:gd name="f76" fmla="*/ f61 f1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0">
                      <a:pos x="f66" y="f67"/>
                    </a:cxn>
                    <a:cxn ang="f50">
                      <a:pos x="f68" y="f69"/>
                    </a:cxn>
                    <a:cxn ang="f50">
                      <a:pos x="f70" y="f71"/>
                    </a:cxn>
                    <a:cxn ang="f50">
                      <a:pos x="f72" y="f71"/>
                    </a:cxn>
                    <a:cxn ang="f50">
                      <a:pos x="f73" y="f74"/>
                    </a:cxn>
                    <a:cxn ang="f50">
                      <a:pos x="f73" y="f74"/>
                    </a:cxn>
                    <a:cxn ang="f50">
                      <a:pos x="f75" y="f76"/>
                    </a:cxn>
                    <a:cxn ang="f50">
                      <a:pos x="f66" y="f67"/>
                    </a:cxn>
                  </a:cxnLst>
                  <a:rect l="f62" t="f65" r="f63" b="f64"/>
                  <a:pathLst>
                    <a:path w="449" h="289">
                      <a:moveTo>
                        <a:pt x="f8" y="f5"/>
                      </a:moveTo>
                      <a:lnTo>
                        <a:pt x="f9" y="f10"/>
                      </a:lnTo>
                      <a:lnTo>
                        <a:pt x="f5" y="f7"/>
                      </a:lnTo>
                      <a:lnTo>
                        <a:pt x="f6" y="f7"/>
                      </a:lnTo>
                      <a:lnTo>
                        <a:pt x="f11" y="f12"/>
                      </a:lnTo>
                      <a:lnTo>
                        <a:pt x="f11" y="f12"/>
                      </a:lnTo>
                      <a:lnTo>
                        <a:pt x="f13" y="f14"/>
                      </a:lnTo>
                      <a:lnTo>
                        <a:pt x="f8" y="f5"/>
                      </a:lnTo>
                      <a:close/>
                    </a:path>
                  </a:pathLst>
                </a:custGeom>
                <a:solidFill>
                  <a:srgbClr val="FFAB40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24" name="Freeform 21">
                  <a:extLst>
                    <a:ext uri="{FF2B5EF4-FFF2-40B4-BE49-F238E27FC236}">
                      <a16:creationId xmlns:a16="http://schemas.microsoft.com/office/drawing/2014/main" id="{F3E85959-C79E-CB83-F167-27A8AE3B5DF1}"/>
                    </a:ext>
                  </a:extLst>
                </p:cNvPr>
                <p:cNvSpPr/>
                <p:nvPr/>
              </p:nvSpPr>
              <p:spPr>
                <a:xfrm>
                  <a:off x="5391357" y="2928704"/>
                  <a:ext cx="440868" cy="431825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29"/>
                    <a:gd name="f7" fmla="val 781"/>
                    <a:gd name="f8" fmla="val 3"/>
                    <a:gd name="f9" fmla="val 492"/>
                    <a:gd name="f10" fmla="val 381"/>
                    <a:gd name="f11" fmla="val 223"/>
                    <a:gd name="f12" fmla="val 226"/>
                    <a:gd name="f13" fmla="val 778"/>
                    <a:gd name="f14" fmla="val 491"/>
                    <a:gd name="f15" fmla="val 141"/>
                    <a:gd name="f16" fmla="val 313"/>
                    <a:gd name="f17" fmla="val 205"/>
                    <a:gd name="f18" fmla="val 227"/>
                    <a:gd name="f19" fmla="val 670"/>
                    <a:gd name="f20" fmla="+- 0 0 -90"/>
                    <a:gd name="f21" fmla="*/ f3 1 829"/>
                    <a:gd name="f22" fmla="*/ f4 1 781"/>
                    <a:gd name="f23" fmla="+- f7 0 f5"/>
                    <a:gd name="f24" fmla="+- f6 0 f5"/>
                    <a:gd name="f25" fmla="*/ f20 f0 1"/>
                    <a:gd name="f26" fmla="*/ f24 1 829"/>
                    <a:gd name="f27" fmla="*/ f23 1 781"/>
                    <a:gd name="f28" fmla="*/ 3 f24 1"/>
                    <a:gd name="f29" fmla="*/ 492 f23 1"/>
                    <a:gd name="f30" fmla="*/ 829 f24 1"/>
                    <a:gd name="f31" fmla="*/ 0 f23 1"/>
                    <a:gd name="f32" fmla="*/ 381 f24 1"/>
                    <a:gd name="f33" fmla="*/ 0 f24 1"/>
                    <a:gd name="f34" fmla="*/ 223 f24 1"/>
                    <a:gd name="f35" fmla="*/ 781 f23 1"/>
                    <a:gd name="f36" fmla="*/ 226 f24 1"/>
                    <a:gd name="f37" fmla="*/ 778 f23 1"/>
                    <a:gd name="f38" fmla="*/ 491 f23 1"/>
                    <a:gd name="f39" fmla="*/ 141 f24 1"/>
                    <a:gd name="f40" fmla="*/ 313 f23 1"/>
                    <a:gd name="f41" fmla="*/ 205 f23 1"/>
                    <a:gd name="f42" fmla="*/ 227 f24 1"/>
                    <a:gd name="f43" fmla="*/ 670 f24 1"/>
                    <a:gd name="f44" fmla="*/ f25 1 f2"/>
                    <a:gd name="f45" fmla="*/ f28 1 829"/>
                    <a:gd name="f46" fmla="*/ f29 1 781"/>
                    <a:gd name="f47" fmla="*/ f30 1 829"/>
                    <a:gd name="f48" fmla="*/ f31 1 781"/>
                    <a:gd name="f49" fmla="*/ f32 1 829"/>
                    <a:gd name="f50" fmla="*/ f33 1 829"/>
                    <a:gd name="f51" fmla="*/ f34 1 829"/>
                    <a:gd name="f52" fmla="*/ f35 1 781"/>
                    <a:gd name="f53" fmla="*/ f36 1 829"/>
                    <a:gd name="f54" fmla="*/ f37 1 781"/>
                    <a:gd name="f55" fmla="*/ f38 1 781"/>
                    <a:gd name="f56" fmla="*/ f39 1 829"/>
                    <a:gd name="f57" fmla="*/ f40 1 781"/>
                    <a:gd name="f58" fmla="*/ f41 1 781"/>
                    <a:gd name="f59" fmla="*/ f42 1 829"/>
                    <a:gd name="f60" fmla="*/ f43 1 829"/>
                    <a:gd name="f61" fmla="*/ 0 1 f26"/>
                    <a:gd name="f62" fmla="*/ f6 1 f26"/>
                    <a:gd name="f63" fmla="*/ 0 1 f27"/>
                    <a:gd name="f64" fmla="*/ f7 1 f27"/>
                    <a:gd name="f65" fmla="+- f44 0 f1"/>
                    <a:gd name="f66" fmla="*/ f45 1 f26"/>
                    <a:gd name="f67" fmla="*/ f46 1 f27"/>
                    <a:gd name="f68" fmla="*/ f47 1 f26"/>
                    <a:gd name="f69" fmla="*/ f48 1 f27"/>
                    <a:gd name="f70" fmla="*/ f49 1 f26"/>
                    <a:gd name="f71" fmla="*/ f50 1 f26"/>
                    <a:gd name="f72" fmla="*/ f51 1 f26"/>
                    <a:gd name="f73" fmla="*/ f52 1 f27"/>
                    <a:gd name="f74" fmla="*/ f53 1 f26"/>
                    <a:gd name="f75" fmla="*/ f54 1 f27"/>
                    <a:gd name="f76" fmla="*/ f55 1 f27"/>
                    <a:gd name="f77" fmla="*/ f56 1 f26"/>
                    <a:gd name="f78" fmla="*/ f57 1 f27"/>
                    <a:gd name="f79" fmla="*/ f58 1 f27"/>
                    <a:gd name="f80" fmla="*/ f59 1 f26"/>
                    <a:gd name="f81" fmla="*/ f60 1 f26"/>
                    <a:gd name="f82" fmla="*/ f61 f21 1"/>
                    <a:gd name="f83" fmla="*/ f62 f21 1"/>
                    <a:gd name="f84" fmla="*/ f64 f22 1"/>
                    <a:gd name="f85" fmla="*/ f63 f22 1"/>
                    <a:gd name="f86" fmla="*/ f66 f21 1"/>
                    <a:gd name="f87" fmla="*/ f67 f22 1"/>
                    <a:gd name="f88" fmla="*/ f68 f21 1"/>
                    <a:gd name="f89" fmla="*/ f69 f22 1"/>
                    <a:gd name="f90" fmla="*/ f70 f21 1"/>
                    <a:gd name="f91" fmla="*/ f71 f21 1"/>
                    <a:gd name="f92" fmla="*/ f72 f21 1"/>
                    <a:gd name="f93" fmla="*/ f73 f22 1"/>
                    <a:gd name="f94" fmla="*/ f74 f21 1"/>
                    <a:gd name="f95" fmla="*/ f75 f22 1"/>
                    <a:gd name="f96" fmla="*/ f76 f22 1"/>
                    <a:gd name="f97" fmla="*/ f77 f21 1"/>
                    <a:gd name="f98" fmla="*/ f78 f22 1"/>
                    <a:gd name="f99" fmla="*/ f79 f22 1"/>
                    <a:gd name="f100" fmla="*/ f80 f21 1"/>
                    <a:gd name="f101" fmla="*/ f81 f2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65">
                      <a:pos x="f86" y="f87"/>
                    </a:cxn>
                    <a:cxn ang="f65">
                      <a:pos x="f86" y="f87"/>
                    </a:cxn>
                    <a:cxn ang="f65">
                      <a:pos x="f86" y="f87"/>
                    </a:cxn>
                    <a:cxn ang="f65">
                      <a:pos x="f86" y="f87"/>
                    </a:cxn>
                    <a:cxn ang="f65">
                      <a:pos x="f86" y="f87"/>
                    </a:cxn>
                    <a:cxn ang="f65">
                      <a:pos x="f86" y="f87"/>
                    </a:cxn>
                    <a:cxn ang="f65">
                      <a:pos x="f88" y="f89"/>
                    </a:cxn>
                    <a:cxn ang="f65">
                      <a:pos x="f90" y="f89"/>
                    </a:cxn>
                    <a:cxn ang="f65">
                      <a:pos x="f91" y="f87"/>
                    </a:cxn>
                    <a:cxn ang="f65">
                      <a:pos x="f91" y="f87"/>
                    </a:cxn>
                    <a:cxn ang="f65">
                      <a:pos x="f92" y="f93"/>
                    </a:cxn>
                    <a:cxn ang="f65">
                      <a:pos x="f94" y="f95"/>
                    </a:cxn>
                    <a:cxn ang="f65">
                      <a:pos x="f86" y="f87"/>
                    </a:cxn>
                    <a:cxn ang="f65">
                      <a:pos x="f86" y="f87"/>
                    </a:cxn>
                    <a:cxn ang="f65">
                      <a:pos x="f86" y="f87"/>
                    </a:cxn>
                    <a:cxn ang="f65">
                      <a:pos x="f86" y="f87"/>
                    </a:cxn>
                    <a:cxn ang="f65">
                      <a:pos x="f86" y="f87"/>
                    </a:cxn>
                    <a:cxn ang="f65">
                      <a:pos x="f86" y="f96"/>
                    </a:cxn>
                    <a:cxn ang="f65">
                      <a:pos x="f97" y="f98"/>
                    </a:cxn>
                    <a:cxn ang="f65">
                      <a:pos x="f94" y="f99"/>
                    </a:cxn>
                    <a:cxn ang="f65">
                      <a:pos x="f100" y="f99"/>
                    </a:cxn>
                    <a:cxn ang="f65">
                      <a:pos x="f101" y="f99"/>
                    </a:cxn>
                    <a:cxn ang="f65">
                      <a:pos x="f88" y="f89"/>
                    </a:cxn>
                  </a:cxnLst>
                  <a:rect l="f82" t="f85" r="f83" b="f84"/>
                  <a:pathLst>
                    <a:path w="829" h="781"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close/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close/>
                      <a:moveTo>
                        <a:pt x="f6" y="f5"/>
                      </a:moveTo>
                      <a:lnTo>
                        <a:pt x="f10" y="f5"/>
                      </a:lnTo>
                      <a:lnTo>
                        <a:pt x="f5" y="f9"/>
                      </a:lnTo>
                      <a:lnTo>
                        <a:pt x="f5" y="f9"/>
                      </a:lnTo>
                      <a:lnTo>
                        <a:pt x="f11" y="f7"/>
                      </a:lnTo>
                      <a:lnTo>
                        <a:pt x="f12" y="f13"/>
                      </a:lnTo>
                      <a:lnTo>
                        <a:pt x="f8" y="f9"/>
                      </a:lnTo>
                      <a:lnTo>
                        <a:pt x="f8" y="f9"/>
                      </a:lnTo>
                      <a:lnTo>
                        <a:pt x="f8" y="f9"/>
                      </a:lnTo>
                      <a:lnTo>
                        <a:pt x="f8" y="f9"/>
                      </a:lnTo>
                      <a:lnTo>
                        <a:pt x="f8" y="f9"/>
                      </a:lnTo>
                      <a:lnTo>
                        <a:pt x="f8" y="f14"/>
                      </a:lnTo>
                      <a:lnTo>
                        <a:pt x="f15" y="f16"/>
                      </a:lnTo>
                      <a:lnTo>
                        <a:pt x="f12" y="f17"/>
                      </a:lnTo>
                      <a:lnTo>
                        <a:pt x="f18" y="f17"/>
                      </a:lnTo>
                      <a:lnTo>
                        <a:pt x="f19" y="f17"/>
                      </a:lnTo>
                      <a:lnTo>
                        <a:pt x="f6" y="f5"/>
                      </a:lnTo>
                      <a:close/>
                    </a:path>
                  </a:pathLst>
                </a:custGeom>
                <a:solidFill>
                  <a:srgbClr val="FFAB40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25" name="Freeform 23">
                  <a:extLst>
                    <a:ext uri="{FF2B5EF4-FFF2-40B4-BE49-F238E27FC236}">
                      <a16:creationId xmlns:a16="http://schemas.microsoft.com/office/drawing/2014/main" id="{C974DA43-1D6B-317C-7D5C-6D41CA58B95E}"/>
                    </a:ext>
                  </a:extLst>
                </p:cNvPr>
                <p:cNvSpPr/>
                <p:nvPr/>
              </p:nvSpPr>
              <p:spPr>
                <a:xfrm>
                  <a:off x="5392948" y="3042053"/>
                  <a:ext cx="354714" cy="15868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667"/>
                    <a:gd name="f7" fmla="val 287"/>
                    <a:gd name="f8" fmla="val 138"/>
                    <a:gd name="f9" fmla="val 108"/>
                    <a:gd name="f10" fmla="val 286"/>
                    <a:gd name="f11" fmla="val 224"/>
                    <a:gd name="f12" fmla="val 446"/>
                    <a:gd name="f13" fmla="val 283"/>
                    <a:gd name="f14" fmla="val 575"/>
                    <a:gd name="f15" fmla="val 116"/>
                    <a:gd name="f16" fmla="+- 0 0 -90"/>
                    <a:gd name="f17" fmla="*/ f3 1 667"/>
                    <a:gd name="f18" fmla="*/ f4 1 287"/>
                    <a:gd name="f19" fmla="+- f7 0 f5"/>
                    <a:gd name="f20" fmla="+- f6 0 f5"/>
                    <a:gd name="f21" fmla="*/ f16 f0 1"/>
                    <a:gd name="f22" fmla="*/ f20 1 667"/>
                    <a:gd name="f23" fmla="*/ f19 1 287"/>
                    <a:gd name="f24" fmla="*/ 138 f20 1"/>
                    <a:gd name="f25" fmla="*/ 108 f19 1"/>
                    <a:gd name="f26" fmla="*/ 0 f20 1"/>
                    <a:gd name="f27" fmla="*/ 286 f19 1"/>
                    <a:gd name="f28" fmla="*/ 287 f19 1"/>
                    <a:gd name="f29" fmla="*/ 667 f20 1"/>
                    <a:gd name="f30" fmla="*/ 0 f19 1"/>
                    <a:gd name="f31" fmla="*/ 224 f20 1"/>
                    <a:gd name="f32" fmla="*/ 446 f20 1"/>
                    <a:gd name="f33" fmla="*/ 283 f19 1"/>
                    <a:gd name="f34" fmla="*/ 575 f20 1"/>
                    <a:gd name="f35" fmla="*/ 116 f19 1"/>
                    <a:gd name="f36" fmla="*/ f21 1 f2"/>
                    <a:gd name="f37" fmla="*/ f24 1 667"/>
                    <a:gd name="f38" fmla="*/ f25 1 287"/>
                    <a:gd name="f39" fmla="*/ f26 1 667"/>
                    <a:gd name="f40" fmla="*/ f27 1 287"/>
                    <a:gd name="f41" fmla="*/ f28 1 287"/>
                    <a:gd name="f42" fmla="*/ f29 1 667"/>
                    <a:gd name="f43" fmla="*/ f30 1 287"/>
                    <a:gd name="f44" fmla="*/ f31 1 667"/>
                    <a:gd name="f45" fmla="*/ f32 1 667"/>
                    <a:gd name="f46" fmla="*/ f33 1 287"/>
                    <a:gd name="f47" fmla="*/ f34 1 667"/>
                    <a:gd name="f48" fmla="*/ f35 1 287"/>
                    <a:gd name="f49" fmla="*/ 0 1 f22"/>
                    <a:gd name="f50" fmla="*/ f6 1 f22"/>
                    <a:gd name="f51" fmla="*/ 0 1 f23"/>
                    <a:gd name="f52" fmla="*/ f7 1 f23"/>
                    <a:gd name="f53" fmla="+- f36 0 f1"/>
                    <a:gd name="f54" fmla="*/ f37 1 f22"/>
                    <a:gd name="f55" fmla="*/ f38 1 f23"/>
                    <a:gd name="f56" fmla="*/ f39 1 f22"/>
                    <a:gd name="f57" fmla="*/ f40 1 f23"/>
                    <a:gd name="f58" fmla="*/ f41 1 f23"/>
                    <a:gd name="f59" fmla="*/ f42 1 f22"/>
                    <a:gd name="f60" fmla="*/ f43 1 f23"/>
                    <a:gd name="f61" fmla="*/ f44 1 f22"/>
                    <a:gd name="f62" fmla="*/ f45 1 f22"/>
                    <a:gd name="f63" fmla="*/ f46 1 f23"/>
                    <a:gd name="f64" fmla="*/ f47 1 f22"/>
                    <a:gd name="f65" fmla="*/ f48 1 f23"/>
                    <a:gd name="f66" fmla="*/ f49 f17 1"/>
                    <a:gd name="f67" fmla="*/ f50 f17 1"/>
                    <a:gd name="f68" fmla="*/ f52 f18 1"/>
                    <a:gd name="f69" fmla="*/ f51 f18 1"/>
                    <a:gd name="f70" fmla="*/ f54 f17 1"/>
                    <a:gd name="f71" fmla="*/ f55 f18 1"/>
                    <a:gd name="f72" fmla="*/ f56 f17 1"/>
                    <a:gd name="f73" fmla="*/ f57 f18 1"/>
                    <a:gd name="f74" fmla="*/ f58 f18 1"/>
                    <a:gd name="f75" fmla="*/ f59 f17 1"/>
                    <a:gd name="f76" fmla="*/ f60 f18 1"/>
                    <a:gd name="f77" fmla="*/ f61 f17 1"/>
                    <a:gd name="f78" fmla="*/ f62 f17 1"/>
                    <a:gd name="f79" fmla="*/ f63 f18 1"/>
                    <a:gd name="f80" fmla="*/ f64 f17 1"/>
                    <a:gd name="f81" fmla="*/ f65 f1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3">
                      <a:pos x="f70" y="f71"/>
                    </a:cxn>
                    <a:cxn ang="f53">
                      <a:pos x="f72" y="f73"/>
                    </a:cxn>
                    <a:cxn ang="f53">
                      <a:pos x="f72" y="f74"/>
                    </a:cxn>
                    <a:cxn ang="f53">
                      <a:pos x="f70" y="f71"/>
                    </a:cxn>
                    <a:cxn ang="f53">
                      <a:pos x="f75" y="f76"/>
                    </a:cxn>
                    <a:cxn ang="f53">
                      <a:pos x="f77" y="f76"/>
                    </a:cxn>
                    <a:cxn ang="f53">
                      <a:pos x="f78" y="f79"/>
                    </a:cxn>
                    <a:cxn ang="f53">
                      <a:pos x="f80" y="f81"/>
                    </a:cxn>
                    <a:cxn ang="f53">
                      <a:pos x="f80" y="f81"/>
                    </a:cxn>
                    <a:cxn ang="f53">
                      <a:pos x="f75" y="f76"/>
                    </a:cxn>
                  </a:cxnLst>
                  <a:rect l="f66" t="f69" r="f67" b="f68"/>
                  <a:pathLst>
                    <a:path w="667" h="287">
                      <a:moveTo>
                        <a:pt x="f8" y="f9"/>
                      </a:moveTo>
                      <a:lnTo>
                        <a:pt x="f5" y="f10"/>
                      </a:lnTo>
                      <a:lnTo>
                        <a:pt x="f5" y="f7"/>
                      </a:lnTo>
                      <a:lnTo>
                        <a:pt x="f8" y="f9"/>
                      </a:lnTo>
                      <a:close/>
                      <a:moveTo>
                        <a:pt x="f6" y="f5"/>
                      </a:moveTo>
                      <a:lnTo>
                        <a:pt x="f11" y="f5"/>
                      </a:lnTo>
                      <a:lnTo>
                        <a:pt x="f12" y="f13"/>
                      </a:lnTo>
                      <a:lnTo>
                        <a:pt x="f14" y="f15"/>
                      </a:lnTo>
                      <a:lnTo>
                        <a:pt x="f14" y="f15"/>
                      </a:lnTo>
                      <a:lnTo>
                        <a:pt x="f6" y="f5"/>
                      </a:lnTo>
                      <a:close/>
                    </a:path>
                  </a:pathLst>
                </a:custGeom>
                <a:solidFill>
                  <a:srgbClr val="FFAB40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26" name="Freeform 31">
                  <a:extLst>
                    <a:ext uri="{FF2B5EF4-FFF2-40B4-BE49-F238E27FC236}">
                      <a16:creationId xmlns:a16="http://schemas.microsoft.com/office/drawing/2014/main" id="{4C1C5957-BFE3-B95F-FA7A-300B8BC03BAE}"/>
                    </a:ext>
                  </a:extLst>
                </p:cNvPr>
                <p:cNvSpPr/>
                <p:nvPr/>
              </p:nvSpPr>
              <p:spPr>
                <a:xfrm>
                  <a:off x="5392948" y="3042053"/>
                  <a:ext cx="237186" cy="31626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446"/>
                    <a:gd name="f7" fmla="val 572"/>
                    <a:gd name="f8" fmla="val 224"/>
                    <a:gd name="f9" fmla="val 223"/>
                    <a:gd name="f10" fmla="val 138"/>
                    <a:gd name="f11" fmla="val 108"/>
                    <a:gd name="f12" fmla="val 287"/>
                    <a:gd name="f13" fmla="val 445"/>
                    <a:gd name="f14" fmla="val 286"/>
                    <a:gd name="f15" fmla="val 283"/>
                    <a:gd name="f16" fmla="+- 0 0 -90"/>
                    <a:gd name="f17" fmla="*/ f3 1 446"/>
                    <a:gd name="f18" fmla="*/ f4 1 572"/>
                    <a:gd name="f19" fmla="+- f7 0 f5"/>
                    <a:gd name="f20" fmla="+- f6 0 f5"/>
                    <a:gd name="f21" fmla="*/ f16 f0 1"/>
                    <a:gd name="f22" fmla="*/ f20 1 446"/>
                    <a:gd name="f23" fmla="*/ f19 1 572"/>
                    <a:gd name="f24" fmla="*/ 224 f20 1"/>
                    <a:gd name="f25" fmla="*/ 0 f19 1"/>
                    <a:gd name="f26" fmla="*/ 223 f20 1"/>
                    <a:gd name="f27" fmla="*/ 138 f20 1"/>
                    <a:gd name="f28" fmla="*/ 108 f19 1"/>
                    <a:gd name="f29" fmla="*/ 0 f20 1"/>
                    <a:gd name="f30" fmla="*/ 287 f19 1"/>
                    <a:gd name="f31" fmla="*/ 572 f19 1"/>
                    <a:gd name="f32" fmla="*/ 445 f20 1"/>
                    <a:gd name="f33" fmla="*/ 286 f19 1"/>
                    <a:gd name="f34" fmla="*/ 446 f20 1"/>
                    <a:gd name="f35" fmla="*/ 283 f19 1"/>
                    <a:gd name="f36" fmla="*/ f21 1 f2"/>
                    <a:gd name="f37" fmla="*/ f24 1 446"/>
                    <a:gd name="f38" fmla="*/ f25 1 572"/>
                    <a:gd name="f39" fmla="*/ f26 1 446"/>
                    <a:gd name="f40" fmla="*/ f27 1 446"/>
                    <a:gd name="f41" fmla="*/ f28 1 572"/>
                    <a:gd name="f42" fmla="*/ f29 1 446"/>
                    <a:gd name="f43" fmla="*/ f30 1 572"/>
                    <a:gd name="f44" fmla="*/ f31 1 572"/>
                    <a:gd name="f45" fmla="*/ f32 1 446"/>
                    <a:gd name="f46" fmla="*/ f33 1 572"/>
                    <a:gd name="f47" fmla="*/ f34 1 446"/>
                    <a:gd name="f48" fmla="*/ f35 1 572"/>
                    <a:gd name="f49" fmla="*/ 0 1 f22"/>
                    <a:gd name="f50" fmla="*/ f6 1 f22"/>
                    <a:gd name="f51" fmla="*/ 0 1 f23"/>
                    <a:gd name="f52" fmla="*/ f7 1 f23"/>
                    <a:gd name="f53" fmla="+- f36 0 f1"/>
                    <a:gd name="f54" fmla="*/ f37 1 f22"/>
                    <a:gd name="f55" fmla="*/ f38 1 f23"/>
                    <a:gd name="f56" fmla="*/ f39 1 f22"/>
                    <a:gd name="f57" fmla="*/ f40 1 f22"/>
                    <a:gd name="f58" fmla="*/ f41 1 f23"/>
                    <a:gd name="f59" fmla="*/ f42 1 f22"/>
                    <a:gd name="f60" fmla="*/ f43 1 f23"/>
                    <a:gd name="f61" fmla="*/ f44 1 f23"/>
                    <a:gd name="f62" fmla="*/ f45 1 f22"/>
                    <a:gd name="f63" fmla="*/ f46 1 f23"/>
                    <a:gd name="f64" fmla="*/ f47 1 f22"/>
                    <a:gd name="f65" fmla="*/ f48 1 f23"/>
                    <a:gd name="f66" fmla="*/ f49 f17 1"/>
                    <a:gd name="f67" fmla="*/ f50 f17 1"/>
                    <a:gd name="f68" fmla="*/ f52 f18 1"/>
                    <a:gd name="f69" fmla="*/ f51 f18 1"/>
                    <a:gd name="f70" fmla="*/ f54 f17 1"/>
                    <a:gd name="f71" fmla="*/ f55 f18 1"/>
                    <a:gd name="f72" fmla="*/ f56 f17 1"/>
                    <a:gd name="f73" fmla="*/ f57 f17 1"/>
                    <a:gd name="f74" fmla="*/ f58 f18 1"/>
                    <a:gd name="f75" fmla="*/ f59 f17 1"/>
                    <a:gd name="f76" fmla="*/ f60 f18 1"/>
                    <a:gd name="f77" fmla="*/ f61 f18 1"/>
                    <a:gd name="f78" fmla="*/ f62 f17 1"/>
                    <a:gd name="f79" fmla="*/ f63 f18 1"/>
                    <a:gd name="f80" fmla="*/ f64 f17 1"/>
                    <a:gd name="f81" fmla="*/ f65 f1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3">
                      <a:pos x="f70" y="f71"/>
                    </a:cxn>
                    <a:cxn ang="f53">
                      <a:pos x="f72" y="f71"/>
                    </a:cxn>
                    <a:cxn ang="f53">
                      <a:pos x="f73" y="f74"/>
                    </a:cxn>
                    <a:cxn ang="f53">
                      <a:pos x="f75" y="f76"/>
                    </a:cxn>
                    <a:cxn ang="f53">
                      <a:pos x="f72" y="f77"/>
                    </a:cxn>
                    <a:cxn ang="f53">
                      <a:pos x="f70" y="f77"/>
                    </a:cxn>
                    <a:cxn ang="f53">
                      <a:pos x="f78" y="f79"/>
                    </a:cxn>
                    <a:cxn ang="f53">
                      <a:pos x="f80" y="f81"/>
                    </a:cxn>
                    <a:cxn ang="f53">
                      <a:pos x="f70" y="f71"/>
                    </a:cxn>
                  </a:cxnLst>
                  <a:rect l="f66" t="f69" r="f67" b="f68"/>
                  <a:pathLst>
                    <a:path w="446" h="572">
                      <a:moveTo>
                        <a:pt x="f8" y="f5"/>
                      </a:moveTo>
                      <a:lnTo>
                        <a:pt x="f9" y="f5"/>
                      </a:lnTo>
                      <a:lnTo>
                        <a:pt x="f10" y="f11"/>
                      </a:lnTo>
                      <a:lnTo>
                        <a:pt x="f5" y="f12"/>
                      </a:lnTo>
                      <a:lnTo>
                        <a:pt x="f9" y="f7"/>
                      </a:lnTo>
                      <a:lnTo>
                        <a:pt x="f8" y="f7"/>
                      </a:lnTo>
                      <a:lnTo>
                        <a:pt x="f13" y="f14"/>
                      </a:lnTo>
                      <a:lnTo>
                        <a:pt x="f6" y="f15"/>
                      </a:lnTo>
                      <a:lnTo>
                        <a:pt x="f8" y="f5"/>
                      </a:lnTo>
                      <a:close/>
                    </a:path>
                  </a:pathLst>
                </a:custGeom>
                <a:solidFill>
                  <a:srgbClr val="FFAB40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27" name="Freeform 35">
                  <a:extLst>
                    <a:ext uri="{FF2B5EF4-FFF2-40B4-BE49-F238E27FC236}">
                      <a16:creationId xmlns:a16="http://schemas.microsoft.com/office/drawing/2014/main" id="{0C42DA97-D0E6-E607-713D-2460049A9F5E}"/>
                    </a:ext>
                  </a:extLst>
                </p:cNvPr>
                <p:cNvSpPr/>
                <p:nvPr/>
              </p:nvSpPr>
              <p:spPr>
                <a:xfrm>
                  <a:off x="5603013" y="2844661"/>
                  <a:ext cx="291428" cy="7132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548"/>
                    <a:gd name="f7" fmla="val 129"/>
                    <a:gd name="f8" fmla="val 99"/>
                    <a:gd name="f9" fmla="val 447"/>
                    <a:gd name="f10" fmla="+- 0 0 -90"/>
                    <a:gd name="f11" fmla="*/ f3 1 548"/>
                    <a:gd name="f12" fmla="*/ f4 1 129"/>
                    <a:gd name="f13" fmla="+- f7 0 f5"/>
                    <a:gd name="f14" fmla="+- f6 0 f5"/>
                    <a:gd name="f15" fmla="*/ f10 f0 1"/>
                    <a:gd name="f16" fmla="*/ f14 1 548"/>
                    <a:gd name="f17" fmla="*/ f13 1 129"/>
                    <a:gd name="f18" fmla="*/ 548 f14 1"/>
                    <a:gd name="f19" fmla="*/ 0 f13 1"/>
                    <a:gd name="f20" fmla="*/ 99 f14 1"/>
                    <a:gd name="f21" fmla="*/ 0 f14 1"/>
                    <a:gd name="f22" fmla="*/ 129 f13 1"/>
                    <a:gd name="f23" fmla="*/ 447 f14 1"/>
                    <a:gd name="f24" fmla="*/ f15 1 f2"/>
                    <a:gd name="f25" fmla="*/ f18 1 548"/>
                    <a:gd name="f26" fmla="*/ f19 1 129"/>
                    <a:gd name="f27" fmla="*/ f20 1 548"/>
                    <a:gd name="f28" fmla="*/ f21 1 548"/>
                    <a:gd name="f29" fmla="*/ f22 1 129"/>
                    <a:gd name="f30" fmla="*/ f23 1 548"/>
                    <a:gd name="f31" fmla="*/ 0 1 f16"/>
                    <a:gd name="f32" fmla="*/ f6 1 f16"/>
                    <a:gd name="f33" fmla="*/ 0 1 f17"/>
                    <a:gd name="f34" fmla="*/ f7 1 f17"/>
                    <a:gd name="f35" fmla="+- f24 0 f1"/>
                    <a:gd name="f36" fmla="*/ f25 1 f16"/>
                    <a:gd name="f37" fmla="*/ f26 1 f17"/>
                    <a:gd name="f38" fmla="*/ f27 1 f16"/>
                    <a:gd name="f39" fmla="*/ f28 1 f16"/>
                    <a:gd name="f40" fmla="*/ f29 1 f17"/>
                    <a:gd name="f41" fmla="*/ f30 1 f16"/>
                    <a:gd name="f42" fmla="*/ f31 f11 1"/>
                    <a:gd name="f43" fmla="*/ f32 f11 1"/>
                    <a:gd name="f44" fmla="*/ f34 f12 1"/>
                    <a:gd name="f45" fmla="*/ f33 f12 1"/>
                    <a:gd name="f46" fmla="*/ f36 f11 1"/>
                    <a:gd name="f47" fmla="*/ f37 f12 1"/>
                    <a:gd name="f48" fmla="*/ f38 f11 1"/>
                    <a:gd name="f49" fmla="*/ f39 f11 1"/>
                    <a:gd name="f50" fmla="*/ f40 f12 1"/>
                    <a:gd name="f51" fmla="*/ f41 f1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">
                      <a:pos x="f46" y="f47"/>
                    </a:cxn>
                    <a:cxn ang="f35">
                      <a:pos x="f48" y="f47"/>
                    </a:cxn>
                    <a:cxn ang="f35">
                      <a:pos x="f49" y="f50"/>
                    </a:cxn>
                    <a:cxn ang="f35">
                      <a:pos x="f51" y="f50"/>
                    </a:cxn>
                    <a:cxn ang="f35">
                      <a:pos x="f46" y="f47"/>
                    </a:cxn>
                  </a:cxnLst>
                  <a:rect l="f42" t="f45" r="f43" b="f44"/>
                  <a:pathLst>
                    <a:path w="548" h="129">
                      <a:moveTo>
                        <a:pt x="f6" y="f5"/>
                      </a:moveTo>
                      <a:lnTo>
                        <a:pt x="f8" y="f5"/>
                      </a:lnTo>
                      <a:lnTo>
                        <a:pt x="f5" y="f7"/>
                      </a:lnTo>
                      <a:lnTo>
                        <a:pt x="f9" y="f7"/>
                      </a:lnTo>
                      <a:lnTo>
                        <a:pt x="f6" y="f5"/>
                      </a:lnTo>
                      <a:close/>
                    </a:path>
                  </a:pathLst>
                </a:custGeom>
                <a:solidFill>
                  <a:srgbClr val="FFAB40">
                    <a:alpha val="50000"/>
                  </a:srgbClr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28" name="Freeform 37">
                  <a:extLst>
                    <a:ext uri="{FF2B5EF4-FFF2-40B4-BE49-F238E27FC236}">
                      <a16:creationId xmlns:a16="http://schemas.microsoft.com/office/drawing/2014/main" id="{AA012B4C-9D73-14F1-BA35-9D61ABEF17CB}"/>
                    </a:ext>
                  </a:extLst>
                </p:cNvPr>
                <p:cNvSpPr/>
                <p:nvPr/>
              </p:nvSpPr>
              <p:spPr>
                <a:xfrm>
                  <a:off x="5662047" y="2761167"/>
                  <a:ext cx="291428" cy="7077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548"/>
                    <a:gd name="f7" fmla="val 128"/>
                    <a:gd name="f8" fmla="val 99"/>
                    <a:gd name="f9" fmla="val 447"/>
                    <a:gd name="f10" fmla="+- 0 0 -90"/>
                    <a:gd name="f11" fmla="*/ f3 1 548"/>
                    <a:gd name="f12" fmla="*/ f4 1 128"/>
                    <a:gd name="f13" fmla="+- f7 0 f5"/>
                    <a:gd name="f14" fmla="+- f6 0 f5"/>
                    <a:gd name="f15" fmla="*/ f10 f0 1"/>
                    <a:gd name="f16" fmla="*/ f14 1 548"/>
                    <a:gd name="f17" fmla="*/ f13 1 128"/>
                    <a:gd name="f18" fmla="*/ 548 f14 1"/>
                    <a:gd name="f19" fmla="*/ 0 f13 1"/>
                    <a:gd name="f20" fmla="*/ 99 f14 1"/>
                    <a:gd name="f21" fmla="*/ 0 f14 1"/>
                    <a:gd name="f22" fmla="*/ 128 f13 1"/>
                    <a:gd name="f23" fmla="*/ 447 f14 1"/>
                    <a:gd name="f24" fmla="*/ f15 1 f2"/>
                    <a:gd name="f25" fmla="*/ f18 1 548"/>
                    <a:gd name="f26" fmla="*/ f19 1 128"/>
                    <a:gd name="f27" fmla="*/ f20 1 548"/>
                    <a:gd name="f28" fmla="*/ f21 1 548"/>
                    <a:gd name="f29" fmla="*/ f22 1 128"/>
                    <a:gd name="f30" fmla="*/ f23 1 548"/>
                    <a:gd name="f31" fmla="*/ 0 1 f16"/>
                    <a:gd name="f32" fmla="*/ f6 1 f16"/>
                    <a:gd name="f33" fmla="*/ 0 1 f17"/>
                    <a:gd name="f34" fmla="*/ f7 1 f17"/>
                    <a:gd name="f35" fmla="+- f24 0 f1"/>
                    <a:gd name="f36" fmla="*/ f25 1 f16"/>
                    <a:gd name="f37" fmla="*/ f26 1 f17"/>
                    <a:gd name="f38" fmla="*/ f27 1 f16"/>
                    <a:gd name="f39" fmla="*/ f28 1 f16"/>
                    <a:gd name="f40" fmla="*/ f29 1 f17"/>
                    <a:gd name="f41" fmla="*/ f30 1 f16"/>
                    <a:gd name="f42" fmla="*/ f31 f11 1"/>
                    <a:gd name="f43" fmla="*/ f32 f11 1"/>
                    <a:gd name="f44" fmla="*/ f34 f12 1"/>
                    <a:gd name="f45" fmla="*/ f33 f12 1"/>
                    <a:gd name="f46" fmla="*/ f36 f11 1"/>
                    <a:gd name="f47" fmla="*/ f37 f12 1"/>
                    <a:gd name="f48" fmla="*/ f38 f11 1"/>
                    <a:gd name="f49" fmla="*/ f39 f11 1"/>
                    <a:gd name="f50" fmla="*/ f40 f12 1"/>
                    <a:gd name="f51" fmla="*/ f41 f1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">
                      <a:pos x="f46" y="f47"/>
                    </a:cxn>
                    <a:cxn ang="f35">
                      <a:pos x="f48" y="f47"/>
                    </a:cxn>
                    <a:cxn ang="f35">
                      <a:pos x="f49" y="f50"/>
                    </a:cxn>
                    <a:cxn ang="f35">
                      <a:pos x="f51" y="f50"/>
                    </a:cxn>
                    <a:cxn ang="f35">
                      <a:pos x="f46" y="f47"/>
                    </a:cxn>
                  </a:cxnLst>
                  <a:rect l="f42" t="f45" r="f43" b="f44"/>
                  <a:pathLst>
                    <a:path w="548" h="128">
                      <a:moveTo>
                        <a:pt x="f6" y="f5"/>
                      </a:moveTo>
                      <a:lnTo>
                        <a:pt x="f8" y="f5"/>
                      </a:lnTo>
                      <a:lnTo>
                        <a:pt x="f5" y="f7"/>
                      </a:lnTo>
                      <a:lnTo>
                        <a:pt x="f9" y="f7"/>
                      </a:lnTo>
                      <a:lnTo>
                        <a:pt x="f6" y="f5"/>
                      </a:lnTo>
                      <a:close/>
                    </a:path>
                  </a:pathLst>
                </a:custGeom>
                <a:solidFill>
                  <a:srgbClr val="FFAB40">
                    <a:alpha val="30000"/>
                  </a:srgbClr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29" name="Freeform 39">
                  <a:extLst>
                    <a:ext uri="{FF2B5EF4-FFF2-40B4-BE49-F238E27FC236}">
                      <a16:creationId xmlns:a16="http://schemas.microsoft.com/office/drawing/2014/main" id="{2B82661A-FDB2-396E-231A-CE5A46E38BE9}"/>
                    </a:ext>
                  </a:extLst>
                </p:cNvPr>
                <p:cNvSpPr/>
                <p:nvPr/>
              </p:nvSpPr>
              <p:spPr>
                <a:xfrm>
                  <a:off x="5721071" y="2680444"/>
                  <a:ext cx="291428" cy="7077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548"/>
                    <a:gd name="f7" fmla="val 128"/>
                    <a:gd name="f8" fmla="val 260"/>
                    <a:gd name="f9" fmla="val 90"/>
                    <a:gd name="f10" fmla="val 99"/>
                    <a:gd name="f11" fmla="val 447"/>
                    <a:gd name="f12" fmla="+- 0 0 -90"/>
                    <a:gd name="f13" fmla="*/ f3 1 548"/>
                    <a:gd name="f14" fmla="*/ f4 1 128"/>
                    <a:gd name="f15" fmla="+- f7 0 f5"/>
                    <a:gd name="f16" fmla="+- f6 0 f5"/>
                    <a:gd name="f17" fmla="*/ f12 f0 1"/>
                    <a:gd name="f18" fmla="*/ f16 1 548"/>
                    <a:gd name="f19" fmla="*/ f15 1 128"/>
                    <a:gd name="f20" fmla="*/ 260 f16 1"/>
                    <a:gd name="f21" fmla="*/ 90 f15 1"/>
                    <a:gd name="f22" fmla="*/ 548 f16 1"/>
                    <a:gd name="f23" fmla="*/ 0 f15 1"/>
                    <a:gd name="f24" fmla="*/ 99 f16 1"/>
                    <a:gd name="f25" fmla="*/ 0 f16 1"/>
                    <a:gd name="f26" fmla="*/ 128 f15 1"/>
                    <a:gd name="f27" fmla="*/ 447 f16 1"/>
                    <a:gd name="f28" fmla="*/ f17 1 f2"/>
                    <a:gd name="f29" fmla="*/ f20 1 548"/>
                    <a:gd name="f30" fmla="*/ f21 1 128"/>
                    <a:gd name="f31" fmla="*/ f22 1 548"/>
                    <a:gd name="f32" fmla="*/ f23 1 128"/>
                    <a:gd name="f33" fmla="*/ f24 1 548"/>
                    <a:gd name="f34" fmla="*/ f25 1 548"/>
                    <a:gd name="f35" fmla="*/ f26 1 128"/>
                    <a:gd name="f36" fmla="*/ f27 1 548"/>
                    <a:gd name="f37" fmla="*/ 0 1 f18"/>
                    <a:gd name="f38" fmla="*/ f6 1 f18"/>
                    <a:gd name="f39" fmla="*/ 0 1 f19"/>
                    <a:gd name="f40" fmla="*/ f7 1 f19"/>
                    <a:gd name="f41" fmla="+- f28 0 f1"/>
                    <a:gd name="f42" fmla="*/ f29 1 f18"/>
                    <a:gd name="f43" fmla="*/ f30 1 f19"/>
                    <a:gd name="f44" fmla="*/ f31 1 f18"/>
                    <a:gd name="f45" fmla="*/ f32 1 f19"/>
                    <a:gd name="f46" fmla="*/ f33 1 f18"/>
                    <a:gd name="f47" fmla="*/ f34 1 f18"/>
                    <a:gd name="f48" fmla="*/ f35 1 f19"/>
                    <a:gd name="f49" fmla="*/ f36 1 f18"/>
                    <a:gd name="f50" fmla="*/ f37 f13 1"/>
                    <a:gd name="f51" fmla="*/ f38 f13 1"/>
                    <a:gd name="f52" fmla="*/ f40 f14 1"/>
                    <a:gd name="f53" fmla="*/ f39 f14 1"/>
                    <a:gd name="f54" fmla="*/ f42 f13 1"/>
                    <a:gd name="f55" fmla="*/ f43 f14 1"/>
                    <a:gd name="f56" fmla="*/ f44 f13 1"/>
                    <a:gd name="f57" fmla="*/ f45 f14 1"/>
                    <a:gd name="f58" fmla="*/ f46 f13 1"/>
                    <a:gd name="f59" fmla="*/ f47 f13 1"/>
                    <a:gd name="f60" fmla="*/ f48 f14 1"/>
                    <a:gd name="f61" fmla="*/ f49 f13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1">
                      <a:pos x="f54" y="f55"/>
                    </a:cxn>
                    <a:cxn ang="f41">
                      <a:pos x="f54" y="f55"/>
                    </a:cxn>
                    <a:cxn ang="f41">
                      <a:pos x="f54" y="f55"/>
                    </a:cxn>
                    <a:cxn ang="f41">
                      <a:pos x="f54" y="f55"/>
                    </a:cxn>
                    <a:cxn ang="f41">
                      <a:pos x="f56" y="f57"/>
                    </a:cxn>
                    <a:cxn ang="f41">
                      <a:pos x="f58" y="f57"/>
                    </a:cxn>
                    <a:cxn ang="f41">
                      <a:pos x="f59" y="f60"/>
                    </a:cxn>
                    <a:cxn ang="f41">
                      <a:pos x="f61" y="f60"/>
                    </a:cxn>
                    <a:cxn ang="f41">
                      <a:pos x="f56" y="f57"/>
                    </a:cxn>
                  </a:cxnLst>
                  <a:rect l="f50" t="f53" r="f51" b="f52"/>
                  <a:pathLst>
                    <a:path w="548" h="128"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lnTo>
                        <a:pt x="f8" y="f9"/>
                      </a:lnTo>
                      <a:close/>
                      <a:moveTo>
                        <a:pt x="f6" y="f5"/>
                      </a:moveTo>
                      <a:lnTo>
                        <a:pt x="f10" y="f5"/>
                      </a:lnTo>
                      <a:lnTo>
                        <a:pt x="f5" y="f7"/>
                      </a:lnTo>
                      <a:lnTo>
                        <a:pt x="f11" y="f7"/>
                      </a:lnTo>
                      <a:lnTo>
                        <a:pt x="f6" y="f5"/>
                      </a:lnTo>
                      <a:close/>
                    </a:path>
                  </a:pathLst>
                </a:custGeom>
                <a:solidFill>
                  <a:srgbClr val="FFAB40">
                    <a:alpha val="10000"/>
                  </a:srgbClr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</p:grpSp>
          <p:grpSp>
            <p:nvGrpSpPr>
              <p:cNvPr id="30" name="Group 301">
                <a:extLst>
                  <a:ext uri="{FF2B5EF4-FFF2-40B4-BE49-F238E27FC236}">
                    <a16:creationId xmlns:a16="http://schemas.microsoft.com/office/drawing/2014/main" id="{A019AD7D-2993-F977-CCB2-7F93420CDBA1}"/>
                  </a:ext>
                </a:extLst>
              </p:cNvPr>
              <p:cNvGrpSpPr/>
              <p:nvPr/>
            </p:nvGrpSpPr>
            <p:grpSpPr>
              <a:xfrm>
                <a:off x="5462351" y="3568418"/>
                <a:ext cx="739740" cy="542403"/>
                <a:chOff x="5462351" y="3568418"/>
                <a:chExt cx="739740" cy="542403"/>
              </a:xfrm>
            </p:grpSpPr>
            <p:sp>
              <p:nvSpPr>
                <p:cNvPr id="31" name="Freeform 81">
                  <a:extLst>
                    <a:ext uri="{FF2B5EF4-FFF2-40B4-BE49-F238E27FC236}">
                      <a16:creationId xmlns:a16="http://schemas.microsoft.com/office/drawing/2014/main" id="{056B505A-E19A-9ACA-E453-1C1818306D39}"/>
                    </a:ext>
                  </a:extLst>
                </p:cNvPr>
                <p:cNvSpPr/>
                <p:nvPr/>
              </p:nvSpPr>
              <p:spPr>
                <a:xfrm>
                  <a:off x="5462351" y="3681209"/>
                  <a:ext cx="739740" cy="313502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391"/>
                    <a:gd name="f7" fmla="val 567"/>
                    <a:gd name="f8" fmla="val 16"/>
                    <a:gd name="f9" fmla="val 264"/>
                    <a:gd name="f10" fmla="val 283"/>
                    <a:gd name="f11" fmla="val 285"/>
                    <a:gd name="f12" fmla="val 1163"/>
                    <a:gd name="f13" fmla="val 291"/>
                    <a:gd name="f14" fmla="val 1166"/>
                    <a:gd name="f15" fmla="val 289"/>
                    <a:gd name="f16" fmla="val 670"/>
                    <a:gd name="f17" fmla="val 575"/>
                    <a:gd name="f18" fmla="val 123"/>
                    <a:gd name="f19" fmla="val 446"/>
                    <a:gd name="f20" fmla="val 288"/>
                    <a:gd name="f21" fmla="val 448"/>
                    <a:gd name="f22" fmla="val 578"/>
                    <a:gd name="f23" fmla="val 456"/>
                    <a:gd name="f24" fmla="val 665"/>
                    <a:gd name="f25" fmla="val 1389"/>
                    <a:gd name="f26" fmla="+- 0 0 -90"/>
                    <a:gd name="f27" fmla="*/ f3 1 1391"/>
                    <a:gd name="f28" fmla="*/ f4 1 567"/>
                    <a:gd name="f29" fmla="+- f7 0 f5"/>
                    <a:gd name="f30" fmla="+- f6 0 f5"/>
                    <a:gd name="f31" fmla="*/ f26 f0 1"/>
                    <a:gd name="f32" fmla="*/ f30 1 1391"/>
                    <a:gd name="f33" fmla="*/ f29 1 567"/>
                    <a:gd name="f34" fmla="*/ 16 f30 1"/>
                    <a:gd name="f35" fmla="*/ 264 f29 1"/>
                    <a:gd name="f36" fmla="*/ 0 f30 1"/>
                    <a:gd name="f37" fmla="*/ 283 f29 1"/>
                    <a:gd name="f38" fmla="*/ 285 f29 1"/>
                    <a:gd name="f39" fmla="*/ 1163 f30 1"/>
                    <a:gd name="f40" fmla="*/ 291 f29 1"/>
                    <a:gd name="f41" fmla="*/ 1166 f30 1"/>
                    <a:gd name="f42" fmla="*/ 289 f29 1"/>
                    <a:gd name="f43" fmla="*/ 1391 f30 1"/>
                    <a:gd name="f44" fmla="*/ 0 f29 1"/>
                    <a:gd name="f45" fmla="*/ 670 f30 1"/>
                    <a:gd name="f46" fmla="*/ 575 f30 1"/>
                    <a:gd name="f47" fmla="*/ 123 f29 1"/>
                    <a:gd name="f48" fmla="*/ 446 f30 1"/>
                    <a:gd name="f49" fmla="*/ 288 f29 1"/>
                    <a:gd name="f50" fmla="*/ 448 f30 1"/>
                    <a:gd name="f51" fmla="*/ 578 f30 1"/>
                    <a:gd name="f52" fmla="*/ 456 f29 1"/>
                    <a:gd name="f53" fmla="*/ 665 f30 1"/>
                    <a:gd name="f54" fmla="*/ 567 f29 1"/>
                    <a:gd name="f55" fmla="*/ 1389 f30 1"/>
                    <a:gd name="f56" fmla="*/ f31 1 f2"/>
                    <a:gd name="f57" fmla="*/ f34 1 1391"/>
                    <a:gd name="f58" fmla="*/ f35 1 567"/>
                    <a:gd name="f59" fmla="*/ f36 1 1391"/>
                    <a:gd name="f60" fmla="*/ f37 1 567"/>
                    <a:gd name="f61" fmla="*/ f38 1 567"/>
                    <a:gd name="f62" fmla="*/ f39 1 1391"/>
                    <a:gd name="f63" fmla="*/ f40 1 567"/>
                    <a:gd name="f64" fmla="*/ f41 1 1391"/>
                    <a:gd name="f65" fmla="*/ f42 1 567"/>
                    <a:gd name="f66" fmla="*/ f43 1 1391"/>
                    <a:gd name="f67" fmla="*/ f44 1 567"/>
                    <a:gd name="f68" fmla="*/ f45 1 1391"/>
                    <a:gd name="f69" fmla="*/ f46 1 1391"/>
                    <a:gd name="f70" fmla="*/ f47 1 567"/>
                    <a:gd name="f71" fmla="*/ f48 1 1391"/>
                    <a:gd name="f72" fmla="*/ f49 1 567"/>
                    <a:gd name="f73" fmla="*/ f50 1 1391"/>
                    <a:gd name="f74" fmla="*/ f51 1 1391"/>
                    <a:gd name="f75" fmla="*/ f52 1 567"/>
                    <a:gd name="f76" fmla="*/ f53 1 1391"/>
                    <a:gd name="f77" fmla="*/ f54 1 567"/>
                    <a:gd name="f78" fmla="*/ f55 1 1391"/>
                    <a:gd name="f79" fmla="*/ 0 1 f32"/>
                    <a:gd name="f80" fmla="*/ f6 1 f32"/>
                    <a:gd name="f81" fmla="*/ 0 1 f33"/>
                    <a:gd name="f82" fmla="*/ f7 1 f33"/>
                    <a:gd name="f83" fmla="+- f56 0 f1"/>
                    <a:gd name="f84" fmla="*/ f57 1 f32"/>
                    <a:gd name="f85" fmla="*/ f58 1 f33"/>
                    <a:gd name="f86" fmla="*/ f59 1 f32"/>
                    <a:gd name="f87" fmla="*/ f60 1 f33"/>
                    <a:gd name="f88" fmla="*/ f61 1 f33"/>
                    <a:gd name="f89" fmla="*/ f62 1 f32"/>
                    <a:gd name="f90" fmla="*/ f63 1 f33"/>
                    <a:gd name="f91" fmla="*/ f64 1 f32"/>
                    <a:gd name="f92" fmla="*/ f65 1 f33"/>
                    <a:gd name="f93" fmla="*/ f66 1 f32"/>
                    <a:gd name="f94" fmla="*/ f67 1 f33"/>
                    <a:gd name="f95" fmla="*/ f68 1 f32"/>
                    <a:gd name="f96" fmla="*/ f69 1 f32"/>
                    <a:gd name="f97" fmla="*/ f70 1 f33"/>
                    <a:gd name="f98" fmla="*/ f71 1 f32"/>
                    <a:gd name="f99" fmla="*/ f72 1 f33"/>
                    <a:gd name="f100" fmla="*/ f73 1 f32"/>
                    <a:gd name="f101" fmla="*/ f74 1 f32"/>
                    <a:gd name="f102" fmla="*/ f75 1 f33"/>
                    <a:gd name="f103" fmla="*/ f76 1 f32"/>
                    <a:gd name="f104" fmla="*/ f77 1 f33"/>
                    <a:gd name="f105" fmla="*/ f78 1 f32"/>
                    <a:gd name="f106" fmla="*/ f79 f27 1"/>
                    <a:gd name="f107" fmla="*/ f80 f27 1"/>
                    <a:gd name="f108" fmla="*/ f82 f28 1"/>
                    <a:gd name="f109" fmla="*/ f81 f28 1"/>
                    <a:gd name="f110" fmla="*/ f84 f27 1"/>
                    <a:gd name="f111" fmla="*/ f85 f28 1"/>
                    <a:gd name="f112" fmla="*/ f86 f27 1"/>
                    <a:gd name="f113" fmla="*/ f87 f28 1"/>
                    <a:gd name="f114" fmla="*/ f88 f28 1"/>
                    <a:gd name="f115" fmla="*/ f89 f27 1"/>
                    <a:gd name="f116" fmla="*/ f90 f28 1"/>
                    <a:gd name="f117" fmla="*/ f91 f27 1"/>
                    <a:gd name="f118" fmla="*/ f92 f28 1"/>
                    <a:gd name="f119" fmla="*/ f93 f27 1"/>
                    <a:gd name="f120" fmla="*/ f94 f28 1"/>
                    <a:gd name="f121" fmla="*/ f95 f27 1"/>
                    <a:gd name="f122" fmla="*/ f96 f27 1"/>
                    <a:gd name="f123" fmla="*/ f97 f28 1"/>
                    <a:gd name="f124" fmla="*/ f98 f27 1"/>
                    <a:gd name="f125" fmla="*/ f99 f28 1"/>
                    <a:gd name="f126" fmla="*/ f100 f27 1"/>
                    <a:gd name="f127" fmla="*/ f101 f27 1"/>
                    <a:gd name="f128" fmla="*/ f102 f28 1"/>
                    <a:gd name="f129" fmla="*/ f103 f27 1"/>
                    <a:gd name="f130" fmla="*/ f104 f28 1"/>
                    <a:gd name="f131" fmla="*/ f105 f2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83">
                      <a:pos x="f110" y="f111"/>
                    </a:cxn>
                    <a:cxn ang="f83">
                      <a:pos x="f112" y="f113"/>
                    </a:cxn>
                    <a:cxn ang="f83">
                      <a:pos x="f112" y="f114"/>
                    </a:cxn>
                    <a:cxn ang="f83">
                      <a:pos x="f110" y="f111"/>
                    </a:cxn>
                    <a:cxn ang="f83">
                      <a:pos x="f115" y="f116"/>
                    </a:cxn>
                    <a:cxn ang="f83">
                      <a:pos x="f115" y="f116"/>
                    </a:cxn>
                    <a:cxn ang="f83">
                      <a:pos x="f115" y="f116"/>
                    </a:cxn>
                    <a:cxn ang="f83">
                      <a:pos x="f115" y="f116"/>
                    </a:cxn>
                    <a:cxn ang="f83">
                      <a:pos x="f117" y="f118"/>
                    </a:cxn>
                    <a:cxn ang="f83">
                      <a:pos x="f117" y="f118"/>
                    </a:cxn>
                    <a:cxn ang="f83">
                      <a:pos x="f117" y="f118"/>
                    </a:cxn>
                    <a:cxn ang="f83">
                      <a:pos x="f117" y="f118"/>
                    </a:cxn>
                    <a:cxn ang="f83">
                      <a:pos x="f117" y="f118"/>
                    </a:cxn>
                    <a:cxn ang="f83">
                      <a:pos x="f117" y="f118"/>
                    </a:cxn>
                    <a:cxn ang="f83">
                      <a:pos x="f117" y="f118"/>
                    </a:cxn>
                    <a:cxn ang="f83">
                      <a:pos x="f117" y="f118"/>
                    </a:cxn>
                    <a:cxn ang="f83">
                      <a:pos x="f117" y="f118"/>
                    </a:cxn>
                    <a:cxn ang="f83">
                      <a:pos x="f119" y="f120"/>
                    </a:cxn>
                    <a:cxn ang="f83">
                      <a:pos x="f121" y="f120"/>
                    </a:cxn>
                    <a:cxn ang="f83">
                      <a:pos x="f122" y="f123"/>
                    </a:cxn>
                    <a:cxn ang="f83">
                      <a:pos x="f122" y="f123"/>
                    </a:cxn>
                    <a:cxn ang="f83">
                      <a:pos x="f124" y="f125"/>
                    </a:cxn>
                    <a:cxn ang="f83">
                      <a:pos x="f126" y="f118"/>
                    </a:cxn>
                    <a:cxn ang="f83">
                      <a:pos x="f127" y="f128"/>
                    </a:cxn>
                    <a:cxn ang="f83">
                      <a:pos x="f127" y="f128"/>
                    </a:cxn>
                    <a:cxn ang="f83">
                      <a:pos x="f129" y="f130"/>
                    </a:cxn>
                    <a:cxn ang="f83">
                      <a:pos x="f131" y="f130"/>
                    </a:cxn>
                    <a:cxn ang="f83">
                      <a:pos x="f117" y="f113"/>
                    </a:cxn>
                    <a:cxn ang="f83">
                      <a:pos x="f119" y="f120"/>
                    </a:cxn>
                  </a:cxnLst>
                  <a:rect l="f106" t="f109" r="f107" b="f108"/>
                  <a:pathLst>
                    <a:path w="1391" h="567">
                      <a:moveTo>
                        <a:pt x="f8" y="f9"/>
                      </a:moveTo>
                      <a:lnTo>
                        <a:pt x="f5" y="f10"/>
                      </a:lnTo>
                      <a:lnTo>
                        <a:pt x="f5" y="f11"/>
                      </a:lnTo>
                      <a:lnTo>
                        <a:pt x="f8" y="f9"/>
                      </a:lnTo>
                      <a:close/>
                      <a:moveTo>
                        <a:pt x="f12" y="f13"/>
                      </a:moveTo>
                      <a:lnTo>
                        <a:pt x="f12" y="f13"/>
                      </a:lnTo>
                      <a:lnTo>
                        <a:pt x="f12" y="f13"/>
                      </a:lnTo>
                      <a:lnTo>
                        <a:pt x="f12" y="f13"/>
                      </a:lnTo>
                      <a:close/>
                      <a:moveTo>
                        <a:pt x="f14" y="f15"/>
                      </a:moveTo>
                      <a:lnTo>
                        <a:pt x="f14" y="f15"/>
                      </a:lnTo>
                      <a:lnTo>
                        <a:pt x="f14" y="f15"/>
                      </a:lnTo>
                      <a:close/>
                      <a:moveTo>
                        <a:pt x="f14" y="f15"/>
                      </a:moveTo>
                      <a:lnTo>
                        <a:pt x="f14" y="f15"/>
                      </a:lnTo>
                      <a:lnTo>
                        <a:pt x="f14" y="f15"/>
                      </a:lnTo>
                      <a:close/>
                      <a:moveTo>
                        <a:pt x="f14" y="f15"/>
                      </a:moveTo>
                      <a:lnTo>
                        <a:pt x="f14" y="f15"/>
                      </a:lnTo>
                      <a:lnTo>
                        <a:pt x="f14" y="f15"/>
                      </a:lnTo>
                      <a:close/>
                      <a:moveTo>
                        <a:pt x="f6" y="f5"/>
                      </a:moveTo>
                      <a:lnTo>
                        <a:pt x="f16" y="f5"/>
                      </a:lnTo>
                      <a:lnTo>
                        <a:pt x="f17" y="f18"/>
                      </a:lnTo>
                      <a:lnTo>
                        <a:pt x="f17" y="f18"/>
                      </a:lnTo>
                      <a:lnTo>
                        <a:pt x="f19" y="f20"/>
                      </a:lnTo>
                      <a:lnTo>
                        <a:pt x="f21" y="f15"/>
                      </a:lnTo>
                      <a:lnTo>
                        <a:pt x="f22" y="f23"/>
                      </a:lnTo>
                      <a:lnTo>
                        <a:pt x="f22" y="f23"/>
                      </a:lnTo>
                      <a:lnTo>
                        <a:pt x="f24" y="f7"/>
                      </a:lnTo>
                      <a:lnTo>
                        <a:pt x="f25" y="f7"/>
                      </a:lnTo>
                      <a:lnTo>
                        <a:pt x="f14" y="f10"/>
                      </a:lnTo>
                      <a:lnTo>
                        <a:pt x="f6" y="f5"/>
                      </a:lnTo>
                      <a:close/>
                    </a:path>
                  </a:pathLst>
                </a:custGeom>
                <a:solidFill>
                  <a:srgbClr val="78909C">
                    <a:alpha val="70000"/>
                  </a:srgbClr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32" name="Freeform 91">
                  <a:extLst>
                    <a:ext uri="{FF2B5EF4-FFF2-40B4-BE49-F238E27FC236}">
                      <a16:creationId xmlns:a16="http://schemas.microsoft.com/office/drawing/2014/main" id="{5F3CFD3B-A97E-3CE7-F136-12A29F1B9B28}"/>
                    </a:ext>
                  </a:extLst>
                </p:cNvPr>
                <p:cNvSpPr/>
                <p:nvPr/>
              </p:nvSpPr>
              <p:spPr>
                <a:xfrm>
                  <a:off x="5587011" y="3994711"/>
                  <a:ext cx="322271" cy="116110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606"/>
                    <a:gd name="f7" fmla="val 210"/>
                    <a:gd name="f8" fmla="val 442"/>
                    <a:gd name="f9" fmla="val 6"/>
                    <a:gd name="f10" fmla="val 7"/>
                    <a:gd name="f11" fmla="val 158"/>
                    <a:gd name="f12" fmla="+- 0 0 -90"/>
                    <a:gd name="f13" fmla="*/ f3 1 606"/>
                    <a:gd name="f14" fmla="*/ f4 1 210"/>
                    <a:gd name="f15" fmla="+- f7 0 f5"/>
                    <a:gd name="f16" fmla="+- f6 0 f5"/>
                    <a:gd name="f17" fmla="*/ f12 f0 1"/>
                    <a:gd name="f18" fmla="*/ f16 1 606"/>
                    <a:gd name="f19" fmla="*/ f15 1 210"/>
                    <a:gd name="f20" fmla="*/ 442 f16 1"/>
                    <a:gd name="f21" fmla="*/ 0 f15 1"/>
                    <a:gd name="f22" fmla="*/ 6 f16 1"/>
                    <a:gd name="f23" fmla="*/ 0 f16 1"/>
                    <a:gd name="f24" fmla="*/ 7 f15 1"/>
                    <a:gd name="f25" fmla="*/ 158 f16 1"/>
                    <a:gd name="f26" fmla="*/ 210 f15 1"/>
                    <a:gd name="f27" fmla="*/ 606 f16 1"/>
                    <a:gd name="f28" fmla="*/ f17 1 f2"/>
                    <a:gd name="f29" fmla="*/ f20 1 606"/>
                    <a:gd name="f30" fmla="*/ f21 1 210"/>
                    <a:gd name="f31" fmla="*/ f22 1 606"/>
                    <a:gd name="f32" fmla="*/ f23 1 606"/>
                    <a:gd name="f33" fmla="*/ f24 1 210"/>
                    <a:gd name="f34" fmla="*/ f25 1 606"/>
                    <a:gd name="f35" fmla="*/ f26 1 210"/>
                    <a:gd name="f36" fmla="*/ f27 1 606"/>
                    <a:gd name="f37" fmla="*/ 0 1 f18"/>
                    <a:gd name="f38" fmla="*/ f6 1 f18"/>
                    <a:gd name="f39" fmla="*/ 0 1 f19"/>
                    <a:gd name="f40" fmla="*/ f7 1 f19"/>
                    <a:gd name="f41" fmla="+- f28 0 f1"/>
                    <a:gd name="f42" fmla="*/ f29 1 f18"/>
                    <a:gd name="f43" fmla="*/ f30 1 f19"/>
                    <a:gd name="f44" fmla="*/ f31 1 f18"/>
                    <a:gd name="f45" fmla="*/ f32 1 f18"/>
                    <a:gd name="f46" fmla="*/ f33 1 f19"/>
                    <a:gd name="f47" fmla="*/ f34 1 f18"/>
                    <a:gd name="f48" fmla="*/ f35 1 f19"/>
                    <a:gd name="f49" fmla="*/ f36 1 f18"/>
                    <a:gd name="f50" fmla="*/ f37 f13 1"/>
                    <a:gd name="f51" fmla="*/ f38 f13 1"/>
                    <a:gd name="f52" fmla="*/ f40 f14 1"/>
                    <a:gd name="f53" fmla="*/ f39 f14 1"/>
                    <a:gd name="f54" fmla="*/ f42 f13 1"/>
                    <a:gd name="f55" fmla="*/ f43 f14 1"/>
                    <a:gd name="f56" fmla="*/ f44 f13 1"/>
                    <a:gd name="f57" fmla="*/ f45 f13 1"/>
                    <a:gd name="f58" fmla="*/ f46 f14 1"/>
                    <a:gd name="f59" fmla="*/ f47 f13 1"/>
                    <a:gd name="f60" fmla="*/ f48 f14 1"/>
                    <a:gd name="f61" fmla="*/ f49 f13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1">
                      <a:pos x="f54" y="f55"/>
                    </a:cxn>
                    <a:cxn ang="f41">
                      <a:pos x="f56" y="f55"/>
                    </a:cxn>
                    <a:cxn ang="f41">
                      <a:pos x="f57" y="f58"/>
                    </a:cxn>
                    <a:cxn ang="f41">
                      <a:pos x="f59" y="f60"/>
                    </a:cxn>
                    <a:cxn ang="f41">
                      <a:pos x="f61" y="f60"/>
                    </a:cxn>
                    <a:cxn ang="f41">
                      <a:pos x="f54" y="f55"/>
                    </a:cxn>
                  </a:cxnLst>
                  <a:rect l="f50" t="f53" r="f51" b="f52"/>
                  <a:pathLst>
                    <a:path w="606" h="210">
                      <a:moveTo>
                        <a:pt x="f8" y="f5"/>
                      </a:moveTo>
                      <a:lnTo>
                        <a:pt x="f9" y="f5"/>
                      </a:lnTo>
                      <a:lnTo>
                        <a:pt x="f5" y="f10"/>
                      </a:lnTo>
                      <a:lnTo>
                        <a:pt x="f11" y="f7"/>
                      </a:lnTo>
                      <a:lnTo>
                        <a:pt x="f6" y="f7"/>
                      </a:lnTo>
                      <a:lnTo>
                        <a:pt x="f8" y="f5"/>
                      </a:lnTo>
                      <a:close/>
                    </a:path>
                  </a:pathLst>
                </a:custGeom>
                <a:solidFill>
                  <a:srgbClr val="78909C">
                    <a:alpha val="70000"/>
                  </a:srgbClr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33" name="Freeform 93">
                  <a:extLst>
                    <a:ext uri="{FF2B5EF4-FFF2-40B4-BE49-F238E27FC236}">
                      <a16:creationId xmlns:a16="http://schemas.microsoft.com/office/drawing/2014/main" id="{9081F95F-14FF-1067-FBF1-668EBCA14304}"/>
                    </a:ext>
                  </a:extLst>
                </p:cNvPr>
                <p:cNvSpPr/>
                <p:nvPr/>
              </p:nvSpPr>
              <p:spPr>
                <a:xfrm>
                  <a:off x="5587166" y="3840452"/>
                  <a:ext cx="231864" cy="154259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436"/>
                    <a:gd name="f7" fmla="val 279"/>
                    <a:gd name="f8" fmla="val 217"/>
                    <a:gd name="f9" fmla="val 216"/>
                    <a:gd name="f10" fmla="val 1"/>
                    <a:gd name="f11" fmla="val 349"/>
                    <a:gd name="f12" fmla="val 168"/>
                    <a:gd name="f13" fmla="val 219"/>
                    <a:gd name="f14" fmla="+- 0 0 -90"/>
                    <a:gd name="f15" fmla="*/ f3 1 436"/>
                    <a:gd name="f16" fmla="*/ f4 1 279"/>
                    <a:gd name="f17" fmla="+- f7 0 f5"/>
                    <a:gd name="f18" fmla="+- f6 0 f5"/>
                    <a:gd name="f19" fmla="*/ f14 f0 1"/>
                    <a:gd name="f20" fmla="*/ f18 1 436"/>
                    <a:gd name="f21" fmla="*/ f17 1 279"/>
                    <a:gd name="f22" fmla="*/ 217 f18 1"/>
                    <a:gd name="f23" fmla="*/ 0 f17 1"/>
                    <a:gd name="f24" fmla="*/ 216 f18 1"/>
                    <a:gd name="f25" fmla="*/ 1 f17 1"/>
                    <a:gd name="f26" fmla="*/ 0 f18 1"/>
                    <a:gd name="f27" fmla="*/ 279 f17 1"/>
                    <a:gd name="f28" fmla="*/ 436 f18 1"/>
                    <a:gd name="f29" fmla="*/ 349 f18 1"/>
                    <a:gd name="f30" fmla="*/ 168 f17 1"/>
                    <a:gd name="f31" fmla="*/ 219 f18 1"/>
                    <a:gd name="f32" fmla="*/ f19 1 f2"/>
                    <a:gd name="f33" fmla="*/ f22 1 436"/>
                    <a:gd name="f34" fmla="*/ f23 1 279"/>
                    <a:gd name="f35" fmla="*/ f24 1 436"/>
                    <a:gd name="f36" fmla="*/ f25 1 279"/>
                    <a:gd name="f37" fmla="*/ f26 1 436"/>
                    <a:gd name="f38" fmla="*/ f27 1 279"/>
                    <a:gd name="f39" fmla="*/ f28 1 436"/>
                    <a:gd name="f40" fmla="*/ f29 1 436"/>
                    <a:gd name="f41" fmla="*/ f30 1 279"/>
                    <a:gd name="f42" fmla="*/ f31 1 436"/>
                    <a:gd name="f43" fmla="*/ 0 1 f20"/>
                    <a:gd name="f44" fmla="*/ f6 1 f20"/>
                    <a:gd name="f45" fmla="*/ 0 1 f21"/>
                    <a:gd name="f46" fmla="*/ f7 1 f21"/>
                    <a:gd name="f47" fmla="+- f32 0 f1"/>
                    <a:gd name="f48" fmla="*/ f33 1 f20"/>
                    <a:gd name="f49" fmla="*/ f34 1 f21"/>
                    <a:gd name="f50" fmla="*/ f35 1 f20"/>
                    <a:gd name="f51" fmla="*/ f36 1 f21"/>
                    <a:gd name="f52" fmla="*/ f37 1 f20"/>
                    <a:gd name="f53" fmla="*/ f38 1 f21"/>
                    <a:gd name="f54" fmla="*/ f39 1 f20"/>
                    <a:gd name="f55" fmla="*/ f40 1 f20"/>
                    <a:gd name="f56" fmla="*/ f41 1 f21"/>
                    <a:gd name="f57" fmla="*/ f42 1 f20"/>
                    <a:gd name="f58" fmla="*/ f43 f15 1"/>
                    <a:gd name="f59" fmla="*/ f44 f15 1"/>
                    <a:gd name="f60" fmla="*/ f46 f16 1"/>
                    <a:gd name="f61" fmla="*/ f45 f16 1"/>
                    <a:gd name="f62" fmla="*/ f48 f15 1"/>
                    <a:gd name="f63" fmla="*/ f49 f16 1"/>
                    <a:gd name="f64" fmla="*/ f50 f15 1"/>
                    <a:gd name="f65" fmla="*/ f51 f16 1"/>
                    <a:gd name="f66" fmla="*/ f52 f15 1"/>
                    <a:gd name="f67" fmla="*/ f53 f16 1"/>
                    <a:gd name="f68" fmla="*/ f54 f15 1"/>
                    <a:gd name="f69" fmla="*/ f55 f15 1"/>
                    <a:gd name="f70" fmla="*/ f56 f16 1"/>
                    <a:gd name="f71" fmla="*/ f57 f15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7">
                      <a:pos x="f62" y="f63"/>
                    </a:cxn>
                    <a:cxn ang="f47">
                      <a:pos x="f64" y="f65"/>
                    </a:cxn>
                    <a:cxn ang="f47">
                      <a:pos x="f66" y="f67"/>
                    </a:cxn>
                    <a:cxn ang="f47">
                      <a:pos x="f68" y="f67"/>
                    </a:cxn>
                    <a:cxn ang="f47">
                      <a:pos x="f69" y="f70"/>
                    </a:cxn>
                    <a:cxn ang="f47">
                      <a:pos x="f69" y="f70"/>
                    </a:cxn>
                    <a:cxn ang="f47">
                      <a:pos x="f71" y="f65"/>
                    </a:cxn>
                    <a:cxn ang="f47">
                      <a:pos x="f62" y="f63"/>
                    </a:cxn>
                  </a:cxnLst>
                  <a:rect l="f58" t="f61" r="f59" b="f60"/>
                  <a:pathLst>
                    <a:path w="436" h="279">
                      <a:moveTo>
                        <a:pt x="f8" y="f5"/>
                      </a:moveTo>
                      <a:lnTo>
                        <a:pt x="f9" y="f10"/>
                      </a:lnTo>
                      <a:lnTo>
                        <a:pt x="f5" y="f7"/>
                      </a:lnTo>
                      <a:lnTo>
                        <a:pt x="f6" y="f7"/>
                      </a:lnTo>
                      <a:lnTo>
                        <a:pt x="f11" y="f12"/>
                      </a:lnTo>
                      <a:lnTo>
                        <a:pt x="f11" y="f12"/>
                      </a:lnTo>
                      <a:lnTo>
                        <a:pt x="f13" y="f10"/>
                      </a:lnTo>
                      <a:lnTo>
                        <a:pt x="f8" y="f5"/>
                      </a:lnTo>
                      <a:close/>
                    </a:path>
                  </a:pathLst>
                </a:custGeom>
                <a:solidFill>
                  <a:srgbClr val="78909C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34" name="Freeform 95">
                  <a:extLst>
                    <a:ext uri="{FF2B5EF4-FFF2-40B4-BE49-F238E27FC236}">
                      <a16:creationId xmlns:a16="http://schemas.microsoft.com/office/drawing/2014/main" id="{93811E96-AF76-2195-7DA8-2C437C8E00B6}"/>
                    </a:ext>
                  </a:extLst>
                </p:cNvPr>
                <p:cNvSpPr/>
                <p:nvPr/>
              </p:nvSpPr>
              <p:spPr>
                <a:xfrm>
                  <a:off x="5466822" y="3568418"/>
                  <a:ext cx="440868" cy="43237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29"/>
                    <a:gd name="f7" fmla="val 782"/>
                    <a:gd name="f8" fmla="val 3"/>
                    <a:gd name="f9" fmla="val 493"/>
                    <a:gd name="f10" fmla="val 489"/>
                    <a:gd name="f11" fmla="val 492"/>
                    <a:gd name="f12" fmla="val 223"/>
                    <a:gd name="f13" fmla="val 226"/>
                    <a:gd name="f14" fmla="val 778"/>
                    <a:gd name="f15" fmla="val 4"/>
                    <a:gd name="f16" fmla="val 490"/>
                    <a:gd name="f17" fmla="val 381"/>
                    <a:gd name="f18" fmla="val 19"/>
                    <a:gd name="f19" fmla="val 468"/>
                    <a:gd name="f20" fmla="val 204"/>
                    <a:gd name="f21" fmla="val 673"/>
                    <a:gd name="f22" fmla="+- 0 0 -90"/>
                    <a:gd name="f23" fmla="*/ f3 1 829"/>
                    <a:gd name="f24" fmla="*/ f4 1 782"/>
                    <a:gd name="f25" fmla="+- f7 0 f5"/>
                    <a:gd name="f26" fmla="+- f6 0 f5"/>
                    <a:gd name="f27" fmla="*/ f22 f0 1"/>
                    <a:gd name="f28" fmla="*/ f26 1 829"/>
                    <a:gd name="f29" fmla="*/ f25 1 782"/>
                    <a:gd name="f30" fmla="*/ 3 f26 1"/>
                    <a:gd name="f31" fmla="*/ 493 f25 1"/>
                    <a:gd name="f32" fmla="*/ 489 f25 1"/>
                    <a:gd name="f33" fmla="*/ 0 f26 1"/>
                    <a:gd name="f34" fmla="*/ 492 f25 1"/>
                    <a:gd name="f35" fmla="*/ 223 f26 1"/>
                    <a:gd name="f36" fmla="*/ 782 f25 1"/>
                    <a:gd name="f37" fmla="*/ 226 f26 1"/>
                    <a:gd name="f38" fmla="*/ 778 f25 1"/>
                    <a:gd name="f39" fmla="*/ 4 f26 1"/>
                    <a:gd name="f40" fmla="*/ 490 f25 1"/>
                    <a:gd name="f41" fmla="*/ 829 f26 1"/>
                    <a:gd name="f42" fmla="*/ 0 f25 1"/>
                    <a:gd name="f43" fmla="*/ 381 f26 1"/>
                    <a:gd name="f44" fmla="*/ 19 f26 1"/>
                    <a:gd name="f45" fmla="*/ 468 f25 1"/>
                    <a:gd name="f46" fmla="*/ 204 f25 1"/>
                    <a:gd name="f47" fmla="*/ 673 f26 1"/>
                    <a:gd name="f48" fmla="*/ f27 1 f2"/>
                    <a:gd name="f49" fmla="*/ f30 1 829"/>
                    <a:gd name="f50" fmla="*/ f31 1 782"/>
                    <a:gd name="f51" fmla="*/ f32 1 782"/>
                    <a:gd name="f52" fmla="*/ f33 1 829"/>
                    <a:gd name="f53" fmla="*/ f34 1 782"/>
                    <a:gd name="f54" fmla="*/ f35 1 829"/>
                    <a:gd name="f55" fmla="*/ f36 1 782"/>
                    <a:gd name="f56" fmla="*/ f37 1 829"/>
                    <a:gd name="f57" fmla="*/ f38 1 782"/>
                    <a:gd name="f58" fmla="*/ f39 1 829"/>
                    <a:gd name="f59" fmla="*/ f40 1 782"/>
                    <a:gd name="f60" fmla="*/ f41 1 829"/>
                    <a:gd name="f61" fmla="*/ f42 1 782"/>
                    <a:gd name="f62" fmla="*/ f43 1 829"/>
                    <a:gd name="f63" fmla="*/ f44 1 829"/>
                    <a:gd name="f64" fmla="*/ f45 1 782"/>
                    <a:gd name="f65" fmla="*/ f46 1 782"/>
                    <a:gd name="f66" fmla="*/ f47 1 829"/>
                    <a:gd name="f67" fmla="*/ 0 1 f28"/>
                    <a:gd name="f68" fmla="*/ f6 1 f28"/>
                    <a:gd name="f69" fmla="*/ 0 1 f29"/>
                    <a:gd name="f70" fmla="*/ f7 1 f29"/>
                    <a:gd name="f71" fmla="+- f48 0 f1"/>
                    <a:gd name="f72" fmla="*/ f49 1 f28"/>
                    <a:gd name="f73" fmla="*/ f50 1 f29"/>
                    <a:gd name="f74" fmla="*/ f51 1 f29"/>
                    <a:gd name="f75" fmla="*/ f52 1 f28"/>
                    <a:gd name="f76" fmla="*/ f53 1 f29"/>
                    <a:gd name="f77" fmla="*/ f54 1 f28"/>
                    <a:gd name="f78" fmla="*/ f55 1 f29"/>
                    <a:gd name="f79" fmla="*/ f56 1 f28"/>
                    <a:gd name="f80" fmla="*/ f57 1 f29"/>
                    <a:gd name="f81" fmla="*/ f58 1 f28"/>
                    <a:gd name="f82" fmla="*/ f59 1 f29"/>
                    <a:gd name="f83" fmla="*/ f60 1 f28"/>
                    <a:gd name="f84" fmla="*/ f61 1 f29"/>
                    <a:gd name="f85" fmla="*/ f62 1 f28"/>
                    <a:gd name="f86" fmla="*/ f63 1 f28"/>
                    <a:gd name="f87" fmla="*/ f64 1 f29"/>
                    <a:gd name="f88" fmla="*/ f65 1 f29"/>
                    <a:gd name="f89" fmla="*/ f66 1 f28"/>
                    <a:gd name="f90" fmla="*/ f67 f23 1"/>
                    <a:gd name="f91" fmla="*/ f68 f23 1"/>
                    <a:gd name="f92" fmla="*/ f70 f24 1"/>
                    <a:gd name="f93" fmla="*/ f69 f24 1"/>
                    <a:gd name="f94" fmla="*/ f72 f23 1"/>
                    <a:gd name="f95" fmla="*/ f73 f24 1"/>
                    <a:gd name="f96" fmla="*/ f74 f24 1"/>
                    <a:gd name="f97" fmla="*/ f75 f23 1"/>
                    <a:gd name="f98" fmla="*/ f76 f24 1"/>
                    <a:gd name="f99" fmla="*/ f77 f23 1"/>
                    <a:gd name="f100" fmla="*/ f78 f24 1"/>
                    <a:gd name="f101" fmla="*/ f79 f23 1"/>
                    <a:gd name="f102" fmla="*/ f80 f24 1"/>
                    <a:gd name="f103" fmla="*/ f81 f23 1"/>
                    <a:gd name="f104" fmla="*/ f82 f24 1"/>
                    <a:gd name="f105" fmla="*/ f83 f23 1"/>
                    <a:gd name="f106" fmla="*/ f84 f24 1"/>
                    <a:gd name="f107" fmla="*/ f85 f23 1"/>
                    <a:gd name="f108" fmla="*/ f86 f23 1"/>
                    <a:gd name="f109" fmla="*/ f87 f24 1"/>
                    <a:gd name="f110" fmla="*/ f88 f24 1"/>
                    <a:gd name="f111" fmla="*/ f89 f23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71">
                      <a:pos x="f94" y="f95"/>
                    </a:cxn>
                    <a:cxn ang="f71">
                      <a:pos x="f94" y="f95"/>
                    </a:cxn>
                    <a:cxn ang="f71">
                      <a:pos x="f94" y="f95"/>
                    </a:cxn>
                    <a:cxn ang="f71">
                      <a:pos x="f94" y="f95"/>
                    </a:cxn>
                    <a:cxn ang="f71">
                      <a:pos x="f94" y="f95"/>
                    </a:cxn>
                    <a:cxn ang="f71">
                      <a:pos x="f94" y="f95"/>
                    </a:cxn>
                    <a:cxn ang="f71">
                      <a:pos x="f94" y="f96"/>
                    </a:cxn>
                    <a:cxn ang="f71">
                      <a:pos x="f97" y="f98"/>
                    </a:cxn>
                    <a:cxn ang="f71">
                      <a:pos x="f97" y="f95"/>
                    </a:cxn>
                    <a:cxn ang="f71">
                      <a:pos x="f99" y="f100"/>
                    </a:cxn>
                    <a:cxn ang="f71">
                      <a:pos x="f101" y="f102"/>
                    </a:cxn>
                    <a:cxn ang="f71">
                      <a:pos x="f94" y="f98"/>
                    </a:cxn>
                    <a:cxn ang="f71">
                      <a:pos x="f94" y="f98"/>
                    </a:cxn>
                    <a:cxn ang="f71">
                      <a:pos x="f94" y="f98"/>
                    </a:cxn>
                    <a:cxn ang="f71">
                      <a:pos x="f94" y="f98"/>
                    </a:cxn>
                    <a:cxn ang="f71">
                      <a:pos x="f103" y="f104"/>
                    </a:cxn>
                    <a:cxn ang="f71">
                      <a:pos x="f94" y="f96"/>
                    </a:cxn>
                    <a:cxn ang="f71">
                      <a:pos x="f105" y="f106"/>
                    </a:cxn>
                    <a:cxn ang="f71">
                      <a:pos x="f107" y="f106"/>
                    </a:cxn>
                    <a:cxn ang="f71">
                      <a:pos x="f108" y="f109"/>
                    </a:cxn>
                    <a:cxn ang="f71">
                      <a:pos x="f101" y="f110"/>
                    </a:cxn>
                    <a:cxn ang="f71">
                      <a:pos x="f111" y="f110"/>
                    </a:cxn>
                    <a:cxn ang="f71">
                      <a:pos x="f105" y="f106"/>
                    </a:cxn>
                  </a:cxnLst>
                  <a:rect l="f90" t="f93" r="f91" b="f92"/>
                  <a:pathLst>
                    <a:path w="829" h="782"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close/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close/>
                      <a:moveTo>
                        <a:pt x="f8" y="f10"/>
                      </a:moveTo>
                      <a:lnTo>
                        <a:pt x="f5" y="f11"/>
                      </a:lnTo>
                      <a:lnTo>
                        <a:pt x="f5" y="f9"/>
                      </a:lnTo>
                      <a:lnTo>
                        <a:pt x="f12" y="f7"/>
                      </a:lnTo>
                      <a:lnTo>
                        <a:pt x="f13" y="f14"/>
                      </a:lnTo>
                      <a:lnTo>
                        <a:pt x="f8" y="f11"/>
                      </a:lnTo>
                      <a:lnTo>
                        <a:pt x="f8" y="f11"/>
                      </a:lnTo>
                      <a:lnTo>
                        <a:pt x="f8" y="f11"/>
                      </a:lnTo>
                      <a:lnTo>
                        <a:pt x="f8" y="f11"/>
                      </a:lnTo>
                      <a:lnTo>
                        <a:pt x="f15" y="f16"/>
                      </a:lnTo>
                      <a:lnTo>
                        <a:pt x="f8" y="f10"/>
                      </a:lnTo>
                      <a:close/>
                      <a:moveTo>
                        <a:pt x="f6" y="f5"/>
                      </a:moveTo>
                      <a:lnTo>
                        <a:pt x="f17" y="f5"/>
                      </a:lnTo>
                      <a:lnTo>
                        <a:pt x="f18" y="f19"/>
                      </a:lnTo>
                      <a:lnTo>
                        <a:pt x="f13" y="f20"/>
                      </a:lnTo>
                      <a:lnTo>
                        <a:pt x="f21" y="f20"/>
                      </a:lnTo>
                      <a:lnTo>
                        <a:pt x="f6" y="f5"/>
                      </a:lnTo>
                      <a:close/>
                    </a:path>
                  </a:pathLst>
                </a:custGeom>
                <a:solidFill>
                  <a:srgbClr val="78909C">
                    <a:alpha val="70000"/>
                  </a:srgbClr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35" name="Freeform 97">
                  <a:extLst>
                    <a:ext uri="{FF2B5EF4-FFF2-40B4-BE49-F238E27FC236}">
                      <a16:creationId xmlns:a16="http://schemas.microsoft.com/office/drawing/2014/main" id="{7AA87186-F42B-1C68-49BA-EB0708FFE4F7}"/>
                    </a:ext>
                  </a:extLst>
                </p:cNvPr>
                <p:cNvSpPr/>
                <p:nvPr/>
              </p:nvSpPr>
              <p:spPr>
                <a:xfrm>
                  <a:off x="5465387" y="3681209"/>
                  <a:ext cx="356305" cy="15923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670"/>
                    <a:gd name="f7" fmla="val 288"/>
                    <a:gd name="f8" fmla="val 223"/>
                    <a:gd name="f9" fmla="val 16"/>
                    <a:gd name="f10" fmla="val 264"/>
                    <a:gd name="f11" fmla="val 285"/>
                    <a:gd name="f12" fmla="val 1"/>
                    <a:gd name="f13" fmla="val 286"/>
                    <a:gd name="f14" fmla="val 446"/>
                    <a:gd name="f15" fmla="val 575"/>
                    <a:gd name="f16" fmla="val 123"/>
                    <a:gd name="f17" fmla="+- 0 0 -90"/>
                    <a:gd name="f18" fmla="*/ f3 1 670"/>
                    <a:gd name="f19" fmla="*/ f4 1 288"/>
                    <a:gd name="f20" fmla="+- f7 0 f5"/>
                    <a:gd name="f21" fmla="+- f6 0 f5"/>
                    <a:gd name="f22" fmla="*/ f17 f0 1"/>
                    <a:gd name="f23" fmla="*/ f21 1 670"/>
                    <a:gd name="f24" fmla="*/ f20 1 288"/>
                    <a:gd name="f25" fmla="*/ 670 f21 1"/>
                    <a:gd name="f26" fmla="*/ 0 f20 1"/>
                    <a:gd name="f27" fmla="*/ 223 f21 1"/>
                    <a:gd name="f28" fmla="*/ 16 f21 1"/>
                    <a:gd name="f29" fmla="*/ 264 f20 1"/>
                    <a:gd name="f30" fmla="*/ 0 f21 1"/>
                    <a:gd name="f31" fmla="*/ 285 f20 1"/>
                    <a:gd name="f32" fmla="*/ 1 f21 1"/>
                    <a:gd name="f33" fmla="*/ 286 f20 1"/>
                    <a:gd name="f34" fmla="*/ 446 f21 1"/>
                    <a:gd name="f35" fmla="*/ 288 f20 1"/>
                    <a:gd name="f36" fmla="*/ 575 f21 1"/>
                    <a:gd name="f37" fmla="*/ 123 f20 1"/>
                    <a:gd name="f38" fmla="*/ f22 1 f2"/>
                    <a:gd name="f39" fmla="*/ f25 1 670"/>
                    <a:gd name="f40" fmla="*/ f26 1 288"/>
                    <a:gd name="f41" fmla="*/ f27 1 670"/>
                    <a:gd name="f42" fmla="*/ f28 1 670"/>
                    <a:gd name="f43" fmla="*/ f29 1 288"/>
                    <a:gd name="f44" fmla="*/ f30 1 670"/>
                    <a:gd name="f45" fmla="*/ f31 1 288"/>
                    <a:gd name="f46" fmla="*/ f32 1 670"/>
                    <a:gd name="f47" fmla="*/ f33 1 288"/>
                    <a:gd name="f48" fmla="*/ f34 1 670"/>
                    <a:gd name="f49" fmla="*/ f35 1 288"/>
                    <a:gd name="f50" fmla="*/ f36 1 670"/>
                    <a:gd name="f51" fmla="*/ f37 1 288"/>
                    <a:gd name="f52" fmla="*/ 0 1 f23"/>
                    <a:gd name="f53" fmla="*/ f6 1 f23"/>
                    <a:gd name="f54" fmla="*/ 0 1 f24"/>
                    <a:gd name="f55" fmla="*/ f7 1 f24"/>
                    <a:gd name="f56" fmla="+- f38 0 f1"/>
                    <a:gd name="f57" fmla="*/ f39 1 f23"/>
                    <a:gd name="f58" fmla="*/ f40 1 f24"/>
                    <a:gd name="f59" fmla="*/ f41 1 f23"/>
                    <a:gd name="f60" fmla="*/ f42 1 f23"/>
                    <a:gd name="f61" fmla="*/ f43 1 f24"/>
                    <a:gd name="f62" fmla="*/ f44 1 f23"/>
                    <a:gd name="f63" fmla="*/ f45 1 f24"/>
                    <a:gd name="f64" fmla="*/ f46 1 f23"/>
                    <a:gd name="f65" fmla="*/ f47 1 f24"/>
                    <a:gd name="f66" fmla="*/ f48 1 f23"/>
                    <a:gd name="f67" fmla="*/ f49 1 f24"/>
                    <a:gd name="f68" fmla="*/ f50 1 f23"/>
                    <a:gd name="f69" fmla="*/ f51 1 f24"/>
                    <a:gd name="f70" fmla="*/ f52 f18 1"/>
                    <a:gd name="f71" fmla="*/ f53 f18 1"/>
                    <a:gd name="f72" fmla="*/ f55 f19 1"/>
                    <a:gd name="f73" fmla="*/ f54 f19 1"/>
                    <a:gd name="f74" fmla="*/ f57 f18 1"/>
                    <a:gd name="f75" fmla="*/ f58 f19 1"/>
                    <a:gd name="f76" fmla="*/ f59 f18 1"/>
                    <a:gd name="f77" fmla="*/ f60 f18 1"/>
                    <a:gd name="f78" fmla="*/ f61 f19 1"/>
                    <a:gd name="f79" fmla="*/ f62 f18 1"/>
                    <a:gd name="f80" fmla="*/ f63 f19 1"/>
                    <a:gd name="f81" fmla="*/ f64 f18 1"/>
                    <a:gd name="f82" fmla="*/ f65 f19 1"/>
                    <a:gd name="f83" fmla="*/ f66 f18 1"/>
                    <a:gd name="f84" fmla="*/ f67 f19 1"/>
                    <a:gd name="f85" fmla="*/ f68 f18 1"/>
                    <a:gd name="f86" fmla="*/ f69 f19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6">
                      <a:pos x="f74" y="f75"/>
                    </a:cxn>
                    <a:cxn ang="f56">
                      <a:pos x="f76" y="f75"/>
                    </a:cxn>
                    <a:cxn ang="f56">
                      <a:pos x="f77" y="f78"/>
                    </a:cxn>
                    <a:cxn ang="f56">
                      <a:pos x="f79" y="f80"/>
                    </a:cxn>
                    <a:cxn ang="f56">
                      <a:pos x="f81" y="f82"/>
                    </a:cxn>
                    <a:cxn ang="f56">
                      <a:pos x="f76" y="f75"/>
                    </a:cxn>
                    <a:cxn ang="f56">
                      <a:pos x="f83" y="f84"/>
                    </a:cxn>
                    <a:cxn ang="f56">
                      <a:pos x="f85" y="f86"/>
                    </a:cxn>
                    <a:cxn ang="f56">
                      <a:pos x="f85" y="f86"/>
                    </a:cxn>
                    <a:cxn ang="f56">
                      <a:pos x="f74" y="f75"/>
                    </a:cxn>
                  </a:cxnLst>
                  <a:rect l="f70" t="f73" r="f71" b="f72"/>
                  <a:pathLst>
                    <a:path w="670" h="288">
                      <a:moveTo>
                        <a:pt x="f6" y="f5"/>
                      </a:moveTo>
                      <a:lnTo>
                        <a:pt x="f8" y="f5"/>
                      </a:lnTo>
                      <a:lnTo>
                        <a:pt x="f9" y="f10"/>
                      </a:lnTo>
                      <a:lnTo>
                        <a:pt x="f5" y="f11"/>
                      </a:lnTo>
                      <a:lnTo>
                        <a:pt x="f12" y="f13"/>
                      </a:lnTo>
                      <a:lnTo>
                        <a:pt x="f8" y="f5"/>
                      </a:lnTo>
                      <a:lnTo>
                        <a:pt x="f14" y="f7"/>
                      </a:lnTo>
                      <a:lnTo>
                        <a:pt x="f15" y="f16"/>
                      </a:lnTo>
                      <a:lnTo>
                        <a:pt x="f15" y="f16"/>
                      </a:lnTo>
                      <a:lnTo>
                        <a:pt x="f6" y="f5"/>
                      </a:lnTo>
                      <a:close/>
                    </a:path>
                  </a:pathLst>
                </a:custGeom>
                <a:solidFill>
                  <a:srgbClr val="78909C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36" name="Freeform 105">
                  <a:extLst>
                    <a:ext uri="{FF2B5EF4-FFF2-40B4-BE49-F238E27FC236}">
                      <a16:creationId xmlns:a16="http://schemas.microsoft.com/office/drawing/2014/main" id="{97D7A18E-97FC-FDBF-B799-EA05446FE754}"/>
                    </a:ext>
                  </a:extLst>
                </p:cNvPr>
                <p:cNvSpPr/>
                <p:nvPr/>
              </p:nvSpPr>
              <p:spPr>
                <a:xfrm>
                  <a:off x="5468944" y="3681209"/>
                  <a:ext cx="236655" cy="313502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445"/>
                    <a:gd name="f7" fmla="val 567"/>
                    <a:gd name="f8" fmla="val 222"/>
                    <a:gd name="f9" fmla="val 286"/>
                    <a:gd name="f10" fmla="val 228"/>
                    <a:gd name="f11" fmla="val 444"/>
                    <a:gd name="f12" fmla="val 289"/>
                    <a:gd name="f13" fmla="val 288"/>
                    <a:gd name="f14" fmla="+- 0 0 -90"/>
                    <a:gd name="f15" fmla="*/ f3 1 445"/>
                    <a:gd name="f16" fmla="*/ f4 1 567"/>
                    <a:gd name="f17" fmla="+- f7 0 f5"/>
                    <a:gd name="f18" fmla="+- f6 0 f5"/>
                    <a:gd name="f19" fmla="*/ f14 f0 1"/>
                    <a:gd name="f20" fmla="*/ f18 1 445"/>
                    <a:gd name="f21" fmla="*/ f17 1 567"/>
                    <a:gd name="f22" fmla="*/ 222 f18 1"/>
                    <a:gd name="f23" fmla="*/ 0 f17 1"/>
                    <a:gd name="f24" fmla="*/ 0 f18 1"/>
                    <a:gd name="f25" fmla="*/ 286 f17 1"/>
                    <a:gd name="f26" fmla="*/ 567 f17 1"/>
                    <a:gd name="f27" fmla="*/ 228 f18 1"/>
                    <a:gd name="f28" fmla="*/ 444 f18 1"/>
                    <a:gd name="f29" fmla="*/ 289 f17 1"/>
                    <a:gd name="f30" fmla="*/ 445 f18 1"/>
                    <a:gd name="f31" fmla="*/ 288 f17 1"/>
                    <a:gd name="f32" fmla="*/ f19 1 f2"/>
                    <a:gd name="f33" fmla="*/ f22 1 445"/>
                    <a:gd name="f34" fmla="*/ f23 1 567"/>
                    <a:gd name="f35" fmla="*/ f24 1 445"/>
                    <a:gd name="f36" fmla="*/ f25 1 567"/>
                    <a:gd name="f37" fmla="*/ f26 1 567"/>
                    <a:gd name="f38" fmla="*/ f27 1 445"/>
                    <a:gd name="f39" fmla="*/ f28 1 445"/>
                    <a:gd name="f40" fmla="*/ f29 1 567"/>
                    <a:gd name="f41" fmla="*/ f30 1 445"/>
                    <a:gd name="f42" fmla="*/ f31 1 567"/>
                    <a:gd name="f43" fmla="*/ 0 1 f20"/>
                    <a:gd name="f44" fmla="*/ f6 1 f20"/>
                    <a:gd name="f45" fmla="*/ 0 1 f21"/>
                    <a:gd name="f46" fmla="*/ f7 1 f21"/>
                    <a:gd name="f47" fmla="+- f32 0 f1"/>
                    <a:gd name="f48" fmla="*/ f33 1 f20"/>
                    <a:gd name="f49" fmla="*/ f34 1 f21"/>
                    <a:gd name="f50" fmla="*/ f35 1 f20"/>
                    <a:gd name="f51" fmla="*/ f36 1 f21"/>
                    <a:gd name="f52" fmla="*/ f37 1 f21"/>
                    <a:gd name="f53" fmla="*/ f38 1 f20"/>
                    <a:gd name="f54" fmla="*/ f39 1 f20"/>
                    <a:gd name="f55" fmla="*/ f40 1 f21"/>
                    <a:gd name="f56" fmla="*/ f41 1 f20"/>
                    <a:gd name="f57" fmla="*/ f42 1 f21"/>
                    <a:gd name="f58" fmla="*/ f43 f15 1"/>
                    <a:gd name="f59" fmla="*/ f44 f15 1"/>
                    <a:gd name="f60" fmla="*/ f46 f16 1"/>
                    <a:gd name="f61" fmla="*/ f45 f16 1"/>
                    <a:gd name="f62" fmla="*/ f48 f15 1"/>
                    <a:gd name="f63" fmla="*/ f49 f16 1"/>
                    <a:gd name="f64" fmla="*/ f50 f15 1"/>
                    <a:gd name="f65" fmla="*/ f51 f16 1"/>
                    <a:gd name="f66" fmla="*/ f52 f16 1"/>
                    <a:gd name="f67" fmla="*/ f53 f15 1"/>
                    <a:gd name="f68" fmla="*/ f54 f15 1"/>
                    <a:gd name="f69" fmla="*/ f55 f16 1"/>
                    <a:gd name="f70" fmla="*/ f56 f15 1"/>
                    <a:gd name="f71" fmla="*/ f57 f1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7">
                      <a:pos x="f62" y="f63"/>
                    </a:cxn>
                    <a:cxn ang="f47">
                      <a:pos x="f64" y="f65"/>
                    </a:cxn>
                    <a:cxn ang="f47">
                      <a:pos x="f62" y="f66"/>
                    </a:cxn>
                    <a:cxn ang="f47">
                      <a:pos x="f67" y="f66"/>
                    </a:cxn>
                    <a:cxn ang="f47">
                      <a:pos x="f68" y="f69"/>
                    </a:cxn>
                    <a:cxn ang="f47">
                      <a:pos x="f70" y="f71"/>
                    </a:cxn>
                    <a:cxn ang="f47">
                      <a:pos x="f62" y="f63"/>
                    </a:cxn>
                  </a:cxnLst>
                  <a:rect l="f58" t="f61" r="f59" b="f60"/>
                  <a:pathLst>
                    <a:path w="445" h="567">
                      <a:moveTo>
                        <a:pt x="f8" y="f5"/>
                      </a:moveTo>
                      <a:lnTo>
                        <a:pt x="f5" y="f9"/>
                      </a:lnTo>
                      <a:lnTo>
                        <a:pt x="f8" y="f7"/>
                      </a:lnTo>
                      <a:lnTo>
                        <a:pt x="f10" y="f7"/>
                      </a:lnTo>
                      <a:lnTo>
                        <a:pt x="f11" y="f12"/>
                      </a:lnTo>
                      <a:lnTo>
                        <a:pt x="f6" y="f13"/>
                      </a:lnTo>
                      <a:lnTo>
                        <a:pt x="f8" y="f5"/>
                      </a:lnTo>
                      <a:close/>
                    </a:path>
                  </a:pathLst>
                </a:custGeom>
                <a:solidFill>
                  <a:srgbClr val="78909C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</p:grpSp>
          <p:grpSp>
            <p:nvGrpSpPr>
              <p:cNvPr id="37" name="Group 299">
                <a:extLst>
                  <a:ext uri="{FF2B5EF4-FFF2-40B4-BE49-F238E27FC236}">
                    <a16:creationId xmlns:a16="http://schemas.microsoft.com/office/drawing/2014/main" id="{42855352-ACDA-30D4-B59A-C95BB2C7C3BD}"/>
                  </a:ext>
                </a:extLst>
              </p:cNvPr>
              <p:cNvGrpSpPr/>
              <p:nvPr/>
            </p:nvGrpSpPr>
            <p:grpSpPr>
              <a:xfrm>
                <a:off x="4382252" y="3231407"/>
                <a:ext cx="1173696" cy="542394"/>
                <a:chOff x="4382252" y="3231407"/>
                <a:chExt cx="1173696" cy="542394"/>
              </a:xfrm>
            </p:grpSpPr>
            <p:sp>
              <p:nvSpPr>
                <p:cNvPr id="38" name="Freeform 47">
                  <a:extLst>
                    <a:ext uri="{FF2B5EF4-FFF2-40B4-BE49-F238E27FC236}">
                      <a16:creationId xmlns:a16="http://schemas.microsoft.com/office/drawing/2014/main" id="{1220AC2B-097C-DD6B-1F32-D954C6F67D2E}"/>
                    </a:ext>
                  </a:extLst>
                </p:cNvPr>
                <p:cNvSpPr/>
                <p:nvPr/>
              </p:nvSpPr>
              <p:spPr>
                <a:xfrm>
                  <a:off x="4887998" y="3344747"/>
                  <a:ext cx="549353" cy="319582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033"/>
                    <a:gd name="f7" fmla="val 578"/>
                    <a:gd name="f8" fmla="val 225"/>
                    <a:gd name="f9" fmla="val 292"/>
                    <a:gd name="f10" fmla="val 228"/>
                    <a:gd name="f11" fmla="val 290"/>
                    <a:gd name="f12" fmla="val 583"/>
                    <a:gd name="f13" fmla="val 2"/>
                    <a:gd name="f14" fmla="val 289"/>
                    <a:gd name="f15" fmla="val 581"/>
                    <a:gd name="f16" fmla="val 678"/>
                    <a:gd name="f17" fmla="val 455"/>
                    <a:gd name="f18" fmla="val 808"/>
                    <a:gd name="f19" fmla="val 805"/>
                    <a:gd name="f20" fmla="val 287"/>
                    <a:gd name="f21" fmla="val 675"/>
                    <a:gd name="f22" fmla="val 116"/>
                    <a:gd name="f23" fmla="val 1031"/>
                    <a:gd name="f24" fmla="val 1030"/>
                    <a:gd name="f25" fmla="val 3"/>
                    <a:gd name="f26" fmla="val 1"/>
                    <a:gd name="f27" fmla="+- 0 0 -90"/>
                    <a:gd name="f28" fmla="*/ f3 1 1033"/>
                    <a:gd name="f29" fmla="*/ f4 1 578"/>
                    <a:gd name="f30" fmla="+- f7 0 f5"/>
                    <a:gd name="f31" fmla="+- f6 0 f5"/>
                    <a:gd name="f32" fmla="*/ f27 f0 1"/>
                    <a:gd name="f33" fmla="*/ f31 1 1033"/>
                    <a:gd name="f34" fmla="*/ f30 1 578"/>
                    <a:gd name="f35" fmla="*/ 225 f31 1"/>
                    <a:gd name="f36" fmla="*/ 292 f30 1"/>
                    <a:gd name="f37" fmla="*/ 228 f31 1"/>
                    <a:gd name="f38" fmla="*/ 290 f30 1"/>
                    <a:gd name="f39" fmla="*/ 583 f31 1"/>
                    <a:gd name="f40" fmla="*/ 0 f30 1"/>
                    <a:gd name="f41" fmla="*/ 2 f31 1"/>
                    <a:gd name="f42" fmla="*/ 289 f30 1"/>
                    <a:gd name="f43" fmla="*/ 0 f31 1"/>
                    <a:gd name="f44" fmla="*/ 578 f30 1"/>
                    <a:gd name="f45" fmla="*/ 581 f31 1"/>
                    <a:gd name="f46" fmla="*/ 678 f31 1"/>
                    <a:gd name="f47" fmla="*/ 455 f30 1"/>
                    <a:gd name="f48" fmla="*/ 808 f31 1"/>
                    <a:gd name="f49" fmla="*/ 805 f31 1"/>
                    <a:gd name="f50" fmla="*/ 287 f30 1"/>
                    <a:gd name="f51" fmla="*/ 675 f31 1"/>
                    <a:gd name="f52" fmla="*/ 116 f30 1"/>
                    <a:gd name="f53" fmla="*/ 1031 f31 1"/>
                    <a:gd name="f54" fmla="*/ 1030 f31 1"/>
                    <a:gd name="f55" fmla="*/ 3 f30 1"/>
                    <a:gd name="f56" fmla="*/ 1033 f31 1"/>
                    <a:gd name="f57" fmla="*/ 1 f30 1"/>
                    <a:gd name="f58" fmla="*/ f32 1 f2"/>
                    <a:gd name="f59" fmla="*/ f35 1 1033"/>
                    <a:gd name="f60" fmla="*/ f36 1 578"/>
                    <a:gd name="f61" fmla="*/ f37 1 1033"/>
                    <a:gd name="f62" fmla="*/ f38 1 578"/>
                    <a:gd name="f63" fmla="*/ f39 1 1033"/>
                    <a:gd name="f64" fmla="*/ f40 1 578"/>
                    <a:gd name="f65" fmla="*/ f41 1 1033"/>
                    <a:gd name="f66" fmla="*/ f42 1 578"/>
                    <a:gd name="f67" fmla="*/ f43 1 1033"/>
                    <a:gd name="f68" fmla="*/ f44 1 578"/>
                    <a:gd name="f69" fmla="*/ f45 1 1033"/>
                    <a:gd name="f70" fmla="*/ f46 1 1033"/>
                    <a:gd name="f71" fmla="*/ f47 1 578"/>
                    <a:gd name="f72" fmla="*/ f48 1 1033"/>
                    <a:gd name="f73" fmla="*/ f49 1 1033"/>
                    <a:gd name="f74" fmla="*/ f50 1 578"/>
                    <a:gd name="f75" fmla="*/ f51 1 1033"/>
                    <a:gd name="f76" fmla="*/ f52 1 578"/>
                    <a:gd name="f77" fmla="*/ f53 1 1033"/>
                    <a:gd name="f78" fmla="*/ f54 1 1033"/>
                    <a:gd name="f79" fmla="*/ f55 1 578"/>
                    <a:gd name="f80" fmla="*/ f56 1 1033"/>
                    <a:gd name="f81" fmla="*/ f57 1 578"/>
                    <a:gd name="f82" fmla="*/ 0 1 f33"/>
                    <a:gd name="f83" fmla="*/ f6 1 f33"/>
                    <a:gd name="f84" fmla="*/ 0 1 f34"/>
                    <a:gd name="f85" fmla="*/ f7 1 f34"/>
                    <a:gd name="f86" fmla="+- f58 0 f1"/>
                    <a:gd name="f87" fmla="*/ f59 1 f33"/>
                    <a:gd name="f88" fmla="*/ f60 1 f34"/>
                    <a:gd name="f89" fmla="*/ f61 1 f33"/>
                    <a:gd name="f90" fmla="*/ f62 1 f34"/>
                    <a:gd name="f91" fmla="*/ f63 1 f33"/>
                    <a:gd name="f92" fmla="*/ f64 1 f34"/>
                    <a:gd name="f93" fmla="*/ f65 1 f33"/>
                    <a:gd name="f94" fmla="*/ f66 1 f34"/>
                    <a:gd name="f95" fmla="*/ f67 1 f33"/>
                    <a:gd name="f96" fmla="*/ f68 1 f34"/>
                    <a:gd name="f97" fmla="*/ f69 1 f33"/>
                    <a:gd name="f98" fmla="*/ f70 1 f33"/>
                    <a:gd name="f99" fmla="*/ f71 1 f34"/>
                    <a:gd name="f100" fmla="*/ f72 1 f33"/>
                    <a:gd name="f101" fmla="*/ f73 1 f33"/>
                    <a:gd name="f102" fmla="*/ f74 1 f34"/>
                    <a:gd name="f103" fmla="*/ f75 1 f33"/>
                    <a:gd name="f104" fmla="*/ f76 1 f34"/>
                    <a:gd name="f105" fmla="*/ f77 1 f33"/>
                    <a:gd name="f106" fmla="*/ f78 1 f33"/>
                    <a:gd name="f107" fmla="*/ f79 1 f34"/>
                    <a:gd name="f108" fmla="*/ f80 1 f33"/>
                    <a:gd name="f109" fmla="*/ f81 1 f34"/>
                    <a:gd name="f110" fmla="*/ f82 f28 1"/>
                    <a:gd name="f111" fmla="*/ f83 f28 1"/>
                    <a:gd name="f112" fmla="*/ f85 f29 1"/>
                    <a:gd name="f113" fmla="*/ f84 f29 1"/>
                    <a:gd name="f114" fmla="*/ f87 f28 1"/>
                    <a:gd name="f115" fmla="*/ f88 f29 1"/>
                    <a:gd name="f116" fmla="*/ f89 f28 1"/>
                    <a:gd name="f117" fmla="*/ f90 f29 1"/>
                    <a:gd name="f118" fmla="*/ f91 f28 1"/>
                    <a:gd name="f119" fmla="*/ f92 f29 1"/>
                    <a:gd name="f120" fmla="*/ f93 f28 1"/>
                    <a:gd name="f121" fmla="*/ f94 f29 1"/>
                    <a:gd name="f122" fmla="*/ f95 f28 1"/>
                    <a:gd name="f123" fmla="*/ f96 f29 1"/>
                    <a:gd name="f124" fmla="*/ f97 f28 1"/>
                    <a:gd name="f125" fmla="*/ f98 f28 1"/>
                    <a:gd name="f126" fmla="*/ f99 f29 1"/>
                    <a:gd name="f127" fmla="*/ f100 f28 1"/>
                    <a:gd name="f128" fmla="*/ f101 f28 1"/>
                    <a:gd name="f129" fmla="*/ f102 f29 1"/>
                    <a:gd name="f130" fmla="*/ f103 f28 1"/>
                    <a:gd name="f131" fmla="*/ f104 f29 1"/>
                    <a:gd name="f132" fmla="*/ f105 f28 1"/>
                    <a:gd name="f133" fmla="*/ f106 f28 1"/>
                    <a:gd name="f134" fmla="*/ f107 f29 1"/>
                    <a:gd name="f135" fmla="*/ f108 f28 1"/>
                    <a:gd name="f136" fmla="*/ f109 f29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86">
                      <a:pos x="f114" y="f115"/>
                    </a:cxn>
                    <a:cxn ang="f86">
                      <a:pos x="f114" y="f115"/>
                    </a:cxn>
                    <a:cxn ang="f86">
                      <a:pos x="f114" y="f115"/>
                    </a:cxn>
                    <a:cxn ang="f86">
                      <a:pos x="f114" y="f115"/>
                    </a:cxn>
                    <a:cxn ang="f86">
                      <a:pos x="f114" y="f115"/>
                    </a:cxn>
                    <a:cxn ang="f86">
                      <a:pos x="f114" y="f115"/>
                    </a:cxn>
                    <a:cxn ang="f86">
                      <a:pos x="f114" y="f115"/>
                    </a:cxn>
                    <a:cxn ang="f86">
                      <a:pos x="f114" y="f115"/>
                    </a:cxn>
                    <a:cxn ang="f86">
                      <a:pos x="f114" y="f115"/>
                    </a:cxn>
                    <a:cxn ang="f86">
                      <a:pos x="f116" y="f117"/>
                    </a:cxn>
                    <a:cxn ang="f86">
                      <a:pos x="f116" y="f117"/>
                    </a:cxn>
                    <a:cxn ang="f86">
                      <a:pos x="f116" y="f117"/>
                    </a:cxn>
                    <a:cxn ang="f86">
                      <a:pos x="f116" y="f117"/>
                    </a:cxn>
                    <a:cxn ang="f86">
                      <a:pos x="f116" y="f117"/>
                    </a:cxn>
                    <a:cxn ang="f86">
                      <a:pos x="f118" y="f119"/>
                    </a:cxn>
                    <a:cxn ang="f86">
                      <a:pos x="f120" y="f119"/>
                    </a:cxn>
                    <a:cxn ang="f86">
                      <a:pos x="f114" y="f121"/>
                    </a:cxn>
                    <a:cxn ang="f86">
                      <a:pos x="f122" y="f123"/>
                    </a:cxn>
                    <a:cxn ang="f86">
                      <a:pos x="f124" y="f123"/>
                    </a:cxn>
                    <a:cxn ang="f86">
                      <a:pos x="f125" y="f126"/>
                    </a:cxn>
                    <a:cxn ang="f86">
                      <a:pos x="f125" y="f126"/>
                    </a:cxn>
                    <a:cxn ang="f86">
                      <a:pos x="f127" y="f117"/>
                    </a:cxn>
                    <a:cxn ang="f86">
                      <a:pos x="f128" y="f129"/>
                    </a:cxn>
                    <a:cxn ang="f86">
                      <a:pos x="f130" y="f131"/>
                    </a:cxn>
                    <a:cxn ang="f86">
                      <a:pos x="f130" y="f131"/>
                    </a:cxn>
                    <a:cxn ang="f86">
                      <a:pos x="f118" y="f119"/>
                    </a:cxn>
                    <a:cxn ang="f86">
                      <a:pos x="f132" y="f119"/>
                    </a:cxn>
                    <a:cxn ang="f86">
                      <a:pos x="f133" y="f119"/>
                    </a:cxn>
                    <a:cxn ang="f86">
                      <a:pos x="f132" y="f134"/>
                    </a:cxn>
                    <a:cxn ang="f86">
                      <a:pos x="f135" y="f136"/>
                    </a:cxn>
                    <a:cxn ang="f86">
                      <a:pos x="f132" y="f119"/>
                    </a:cxn>
                  </a:cxnLst>
                  <a:rect l="f110" t="f113" r="f111" b="f112"/>
                  <a:pathLst>
                    <a:path w="1033" h="578"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close/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close/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close/>
                      <a:moveTo>
                        <a:pt x="f10" y="f11"/>
                      </a:moveTo>
                      <a:lnTo>
                        <a:pt x="f10" y="f11"/>
                      </a:lnTo>
                      <a:lnTo>
                        <a:pt x="f10" y="f11"/>
                      </a:lnTo>
                      <a:lnTo>
                        <a:pt x="f10" y="f11"/>
                      </a:lnTo>
                      <a:lnTo>
                        <a:pt x="f10" y="f11"/>
                      </a:lnTo>
                      <a:close/>
                      <a:moveTo>
                        <a:pt x="f12" y="f5"/>
                      </a:moveTo>
                      <a:lnTo>
                        <a:pt x="f13" y="f5"/>
                      </a:lnTo>
                      <a:lnTo>
                        <a:pt x="f8" y="f14"/>
                      </a:lnTo>
                      <a:lnTo>
                        <a:pt x="f5" y="f7"/>
                      </a:lnTo>
                      <a:lnTo>
                        <a:pt x="f15" y="f7"/>
                      </a:lnTo>
                      <a:lnTo>
                        <a:pt x="f16" y="f17"/>
                      </a:lnTo>
                      <a:lnTo>
                        <a:pt x="f16" y="f17"/>
                      </a:lnTo>
                      <a:lnTo>
                        <a:pt x="f18" y="f11"/>
                      </a:lnTo>
                      <a:lnTo>
                        <a:pt x="f19" y="f20"/>
                      </a:lnTo>
                      <a:lnTo>
                        <a:pt x="f21" y="f22"/>
                      </a:lnTo>
                      <a:lnTo>
                        <a:pt x="f21" y="f22"/>
                      </a:lnTo>
                      <a:lnTo>
                        <a:pt x="f12" y="f5"/>
                      </a:lnTo>
                      <a:close/>
                      <a:moveTo>
                        <a:pt x="f23" y="f5"/>
                      </a:moveTo>
                      <a:lnTo>
                        <a:pt x="f24" y="f5"/>
                      </a:lnTo>
                      <a:lnTo>
                        <a:pt x="f23" y="f25"/>
                      </a:lnTo>
                      <a:lnTo>
                        <a:pt x="f6" y="f26"/>
                      </a:lnTo>
                      <a:lnTo>
                        <a:pt x="f23" y="f5"/>
                      </a:lnTo>
                      <a:close/>
                    </a:path>
                  </a:pathLst>
                </a:custGeom>
                <a:solidFill>
                  <a:srgbClr val="212121">
                    <a:alpha val="70000"/>
                  </a:srgbClr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39" name="Freeform 57">
                  <a:extLst>
                    <a:ext uri="{FF2B5EF4-FFF2-40B4-BE49-F238E27FC236}">
                      <a16:creationId xmlns:a16="http://schemas.microsoft.com/office/drawing/2014/main" id="{230C3DAF-685E-54CB-19E5-200BBDE40744}"/>
                    </a:ext>
                  </a:extLst>
                </p:cNvPr>
                <p:cNvSpPr/>
                <p:nvPr/>
              </p:nvSpPr>
              <p:spPr>
                <a:xfrm>
                  <a:off x="5113489" y="3231407"/>
                  <a:ext cx="322271" cy="113349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606"/>
                    <a:gd name="f7" fmla="val 205"/>
                    <a:gd name="f8" fmla="val 448"/>
                    <a:gd name="f9" fmla="val 159"/>
                    <a:gd name="f10" fmla="+- 0 0 -90"/>
                    <a:gd name="f11" fmla="*/ f3 1 606"/>
                    <a:gd name="f12" fmla="*/ f4 1 205"/>
                    <a:gd name="f13" fmla="+- f7 0 f5"/>
                    <a:gd name="f14" fmla="+- f6 0 f5"/>
                    <a:gd name="f15" fmla="*/ f10 f0 1"/>
                    <a:gd name="f16" fmla="*/ f14 1 606"/>
                    <a:gd name="f17" fmla="*/ f13 1 205"/>
                    <a:gd name="f18" fmla="*/ 448 f14 1"/>
                    <a:gd name="f19" fmla="*/ 0 f13 1"/>
                    <a:gd name="f20" fmla="*/ 0 f14 1"/>
                    <a:gd name="f21" fmla="*/ 159 f14 1"/>
                    <a:gd name="f22" fmla="*/ 205 f13 1"/>
                    <a:gd name="f23" fmla="*/ 606 f14 1"/>
                    <a:gd name="f24" fmla="*/ f15 1 f2"/>
                    <a:gd name="f25" fmla="*/ f18 1 606"/>
                    <a:gd name="f26" fmla="*/ f19 1 205"/>
                    <a:gd name="f27" fmla="*/ f20 1 606"/>
                    <a:gd name="f28" fmla="*/ f21 1 606"/>
                    <a:gd name="f29" fmla="*/ f22 1 205"/>
                    <a:gd name="f30" fmla="*/ f23 1 606"/>
                    <a:gd name="f31" fmla="*/ 0 1 f16"/>
                    <a:gd name="f32" fmla="*/ f6 1 f16"/>
                    <a:gd name="f33" fmla="*/ 0 1 f17"/>
                    <a:gd name="f34" fmla="*/ f7 1 f17"/>
                    <a:gd name="f35" fmla="+- f24 0 f1"/>
                    <a:gd name="f36" fmla="*/ f25 1 f16"/>
                    <a:gd name="f37" fmla="*/ f26 1 f17"/>
                    <a:gd name="f38" fmla="*/ f27 1 f16"/>
                    <a:gd name="f39" fmla="*/ f28 1 f16"/>
                    <a:gd name="f40" fmla="*/ f29 1 f17"/>
                    <a:gd name="f41" fmla="*/ f30 1 f16"/>
                    <a:gd name="f42" fmla="*/ f31 f11 1"/>
                    <a:gd name="f43" fmla="*/ f32 f11 1"/>
                    <a:gd name="f44" fmla="*/ f34 f12 1"/>
                    <a:gd name="f45" fmla="*/ f33 f12 1"/>
                    <a:gd name="f46" fmla="*/ f36 f11 1"/>
                    <a:gd name="f47" fmla="*/ f37 f12 1"/>
                    <a:gd name="f48" fmla="*/ f38 f11 1"/>
                    <a:gd name="f49" fmla="*/ f39 f11 1"/>
                    <a:gd name="f50" fmla="*/ f40 f12 1"/>
                    <a:gd name="f51" fmla="*/ f41 f1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">
                      <a:pos x="f46" y="f47"/>
                    </a:cxn>
                    <a:cxn ang="f35">
                      <a:pos x="f48" y="f47"/>
                    </a:cxn>
                    <a:cxn ang="f35">
                      <a:pos x="f49" y="f50"/>
                    </a:cxn>
                    <a:cxn ang="f35">
                      <a:pos x="f51" y="f50"/>
                    </a:cxn>
                    <a:cxn ang="f35">
                      <a:pos x="f46" y="f47"/>
                    </a:cxn>
                  </a:cxnLst>
                  <a:rect l="f42" t="f45" r="f43" b="f44"/>
                  <a:pathLst>
                    <a:path w="606" h="205">
                      <a:moveTo>
                        <a:pt x="f8" y="f5"/>
                      </a:moveTo>
                      <a:lnTo>
                        <a:pt x="f5" y="f5"/>
                      </a:lnTo>
                      <a:lnTo>
                        <a:pt x="f9" y="f7"/>
                      </a:lnTo>
                      <a:lnTo>
                        <a:pt x="f6" y="f7"/>
                      </a:lnTo>
                      <a:lnTo>
                        <a:pt x="f8" y="f5"/>
                      </a:lnTo>
                      <a:close/>
                    </a:path>
                  </a:pathLst>
                </a:custGeom>
                <a:solidFill>
                  <a:srgbClr val="212121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40" name="Freeform 59">
                  <a:extLst>
                    <a:ext uri="{FF2B5EF4-FFF2-40B4-BE49-F238E27FC236}">
                      <a16:creationId xmlns:a16="http://schemas.microsoft.com/office/drawing/2014/main" id="{D98D1C52-E5D3-8A82-84D5-7352B9B246D2}"/>
                    </a:ext>
                  </a:extLst>
                </p:cNvPr>
                <p:cNvSpPr/>
                <p:nvPr/>
              </p:nvSpPr>
              <p:spPr>
                <a:xfrm>
                  <a:off x="5198043" y="3344747"/>
                  <a:ext cx="238246" cy="160340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448"/>
                    <a:gd name="f7" fmla="val 290"/>
                    <a:gd name="f8" fmla="val 447"/>
                    <a:gd name="f9" fmla="val 92"/>
                    <a:gd name="f10" fmla="val 116"/>
                    <a:gd name="f11" fmla="val 222"/>
                    <a:gd name="f12" fmla="val 287"/>
                    <a:gd name="f13" fmla="val 225"/>
                    <a:gd name="f14" fmla="val 289"/>
                    <a:gd name="f15" fmla="val 3"/>
                    <a:gd name="f16" fmla="+- 0 0 -90"/>
                    <a:gd name="f17" fmla="*/ f3 1 448"/>
                    <a:gd name="f18" fmla="*/ f4 1 290"/>
                    <a:gd name="f19" fmla="+- f7 0 f5"/>
                    <a:gd name="f20" fmla="+- f6 0 f5"/>
                    <a:gd name="f21" fmla="*/ f16 f0 1"/>
                    <a:gd name="f22" fmla="*/ f20 1 448"/>
                    <a:gd name="f23" fmla="*/ f19 1 290"/>
                    <a:gd name="f24" fmla="*/ 447 f20 1"/>
                    <a:gd name="f25" fmla="*/ 0 f19 1"/>
                    <a:gd name="f26" fmla="*/ 0 f20 1"/>
                    <a:gd name="f27" fmla="*/ 92 f20 1"/>
                    <a:gd name="f28" fmla="*/ 116 f19 1"/>
                    <a:gd name="f29" fmla="*/ 222 f20 1"/>
                    <a:gd name="f30" fmla="*/ 287 f19 1"/>
                    <a:gd name="f31" fmla="*/ 225 f20 1"/>
                    <a:gd name="f32" fmla="*/ 290 f19 1"/>
                    <a:gd name="f33" fmla="*/ 289 f19 1"/>
                    <a:gd name="f34" fmla="*/ 448 f20 1"/>
                    <a:gd name="f35" fmla="*/ 3 f19 1"/>
                    <a:gd name="f36" fmla="*/ f21 1 f2"/>
                    <a:gd name="f37" fmla="*/ f24 1 448"/>
                    <a:gd name="f38" fmla="*/ f25 1 290"/>
                    <a:gd name="f39" fmla="*/ f26 1 448"/>
                    <a:gd name="f40" fmla="*/ f27 1 448"/>
                    <a:gd name="f41" fmla="*/ f28 1 290"/>
                    <a:gd name="f42" fmla="*/ f29 1 448"/>
                    <a:gd name="f43" fmla="*/ f30 1 290"/>
                    <a:gd name="f44" fmla="*/ f31 1 448"/>
                    <a:gd name="f45" fmla="*/ f32 1 290"/>
                    <a:gd name="f46" fmla="*/ f33 1 290"/>
                    <a:gd name="f47" fmla="*/ f34 1 448"/>
                    <a:gd name="f48" fmla="*/ f35 1 290"/>
                    <a:gd name="f49" fmla="*/ 0 1 f22"/>
                    <a:gd name="f50" fmla="*/ f6 1 f22"/>
                    <a:gd name="f51" fmla="*/ 0 1 f23"/>
                    <a:gd name="f52" fmla="*/ f7 1 f23"/>
                    <a:gd name="f53" fmla="+- f36 0 f1"/>
                    <a:gd name="f54" fmla="*/ f37 1 f22"/>
                    <a:gd name="f55" fmla="*/ f38 1 f23"/>
                    <a:gd name="f56" fmla="*/ f39 1 f22"/>
                    <a:gd name="f57" fmla="*/ f40 1 f22"/>
                    <a:gd name="f58" fmla="*/ f41 1 f23"/>
                    <a:gd name="f59" fmla="*/ f42 1 f22"/>
                    <a:gd name="f60" fmla="*/ f43 1 f23"/>
                    <a:gd name="f61" fmla="*/ f44 1 f22"/>
                    <a:gd name="f62" fmla="*/ f45 1 f23"/>
                    <a:gd name="f63" fmla="*/ f46 1 f23"/>
                    <a:gd name="f64" fmla="*/ f47 1 f22"/>
                    <a:gd name="f65" fmla="*/ f48 1 f23"/>
                    <a:gd name="f66" fmla="*/ f49 f17 1"/>
                    <a:gd name="f67" fmla="*/ f50 f17 1"/>
                    <a:gd name="f68" fmla="*/ f52 f18 1"/>
                    <a:gd name="f69" fmla="*/ f51 f18 1"/>
                    <a:gd name="f70" fmla="*/ f54 f17 1"/>
                    <a:gd name="f71" fmla="*/ f55 f18 1"/>
                    <a:gd name="f72" fmla="*/ f56 f17 1"/>
                    <a:gd name="f73" fmla="*/ f57 f17 1"/>
                    <a:gd name="f74" fmla="*/ f58 f18 1"/>
                    <a:gd name="f75" fmla="*/ f59 f17 1"/>
                    <a:gd name="f76" fmla="*/ f60 f18 1"/>
                    <a:gd name="f77" fmla="*/ f61 f17 1"/>
                    <a:gd name="f78" fmla="*/ f62 f18 1"/>
                    <a:gd name="f79" fmla="*/ f63 f18 1"/>
                    <a:gd name="f80" fmla="*/ f64 f17 1"/>
                    <a:gd name="f81" fmla="*/ f65 f1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3">
                      <a:pos x="f70" y="f71"/>
                    </a:cxn>
                    <a:cxn ang="f53">
                      <a:pos x="f72" y="f71"/>
                    </a:cxn>
                    <a:cxn ang="f53">
                      <a:pos x="f73" y="f74"/>
                    </a:cxn>
                    <a:cxn ang="f53">
                      <a:pos x="f73" y="f74"/>
                    </a:cxn>
                    <a:cxn ang="f53">
                      <a:pos x="f75" y="f76"/>
                    </a:cxn>
                    <a:cxn ang="f53">
                      <a:pos x="f77" y="f78"/>
                    </a:cxn>
                    <a:cxn ang="f53">
                      <a:pos x="f77" y="f79"/>
                    </a:cxn>
                    <a:cxn ang="f53">
                      <a:pos x="f80" y="f81"/>
                    </a:cxn>
                    <a:cxn ang="f53">
                      <a:pos x="f70" y="f71"/>
                    </a:cxn>
                  </a:cxnLst>
                  <a:rect l="f66" t="f69" r="f67" b="f68"/>
                  <a:pathLst>
                    <a:path w="448" h="290">
                      <a:moveTo>
                        <a:pt x="f8" y="f5"/>
                      </a:moveTo>
                      <a:lnTo>
                        <a:pt x="f5" y="f5"/>
                      </a:lnTo>
                      <a:lnTo>
                        <a:pt x="f9" y="f10"/>
                      </a:lnTo>
                      <a:lnTo>
                        <a:pt x="f9" y="f10"/>
                      </a:lnTo>
                      <a:lnTo>
                        <a:pt x="f11" y="f12"/>
                      </a:lnTo>
                      <a:lnTo>
                        <a:pt x="f13" y="f7"/>
                      </a:lnTo>
                      <a:lnTo>
                        <a:pt x="f13" y="f14"/>
                      </a:lnTo>
                      <a:lnTo>
                        <a:pt x="f6" y="f15"/>
                      </a:lnTo>
                      <a:lnTo>
                        <a:pt x="f8" y="f5"/>
                      </a:lnTo>
                      <a:close/>
                    </a:path>
                  </a:pathLst>
                </a:custGeom>
                <a:solidFill>
                  <a:srgbClr val="212121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41" name="Freeform 71">
                  <a:extLst>
                    <a:ext uri="{FF2B5EF4-FFF2-40B4-BE49-F238E27FC236}">
                      <a16:creationId xmlns:a16="http://schemas.microsoft.com/office/drawing/2014/main" id="{362BF94B-D024-28AE-B5D1-D6FCA923D39C}"/>
                    </a:ext>
                  </a:extLst>
                </p:cNvPr>
                <p:cNvSpPr/>
                <p:nvPr/>
              </p:nvSpPr>
              <p:spPr>
                <a:xfrm>
                  <a:off x="5115080" y="3503432"/>
                  <a:ext cx="440868" cy="270369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29"/>
                    <a:gd name="f7" fmla="val 489"/>
                    <a:gd name="f8" fmla="val 601"/>
                    <a:gd name="f9" fmla="val 291"/>
                    <a:gd name="f10" fmla="val 154"/>
                    <a:gd name="f11" fmla="val 448"/>
                    <a:gd name="f12" fmla="val 603"/>
                    <a:gd name="f13" fmla="val 292"/>
                    <a:gd name="f14" fmla="val 2"/>
                    <a:gd name="f15" fmla="+- 0 0 -90"/>
                    <a:gd name="f16" fmla="*/ f3 1 829"/>
                    <a:gd name="f17" fmla="*/ f4 1 489"/>
                    <a:gd name="f18" fmla="+- f7 0 f5"/>
                    <a:gd name="f19" fmla="+- f6 0 f5"/>
                    <a:gd name="f20" fmla="*/ f15 f0 1"/>
                    <a:gd name="f21" fmla="*/ f19 1 829"/>
                    <a:gd name="f22" fmla="*/ f18 1 489"/>
                    <a:gd name="f23" fmla="*/ 601 f19 1"/>
                    <a:gd name="f24" fmla="*/ 291 f18 1"/>
                    <a:gd name="f25" fmla="*/ 154 f19 1"/>
                    <a:gd name="f26" fmla="*/ 0 f19 1"/>
                    <a:gd name="f27" fmla="*/ 489 f18 1"/>
                    <a:gd name="f28" fmla="*/ 448 f19 1"/>
                    <a:gd name="f29" fmla="*/ 603 f19 1"/>
                    <a:gd name="f30" fmla="*/ 292 f18 1"/>
                    <a:gd name="f31" fmla="*/ 829 f19 1"/>
                    <a:gd name="f32" fmla="*/ 0 f18 1"/>
                    <a:gd name="f33" fmla="*/ 2 f18 1"/>
                    <a:gd name="f34" fmla="*/ f20 1 f2"/>
                    <a:gd name="f35" fmla="*/ f23 1 829"/>
                    <a:gd name="f36" fmla="*/ f24 1 489"/>
                    <a:gd name="f37" fmla="*/ f25 1 829"/>
                    <a:gd name="f38" fmla="*/ f26 1 829"/>
                    <a:gd name="f39" fmla="*/ f27 1 489"/>
                    <a:gd name="f40" fmla="*/ f28 1 829"/>
                    <a:gd name="f41" fmla="*/ f29 1 829"/>
                    <a:gd name="f42" fmla="*/ f30 1 489"/>
                    <a:gd name="f43" fmla="*/ f31 1 829"/>
                    <a:gd name="f44" fmla="*/ f32 1 489"/>
                    <a:gd name="f45" fmla="*/ f33 1 489"/>
                    <a:gd name="f46" fmla="*/ 0 1 f21"/>
                    <a:gd name="f47" fmla="*/ f6 1 f21"/>
                    <a:gd name="f48" fmla="*/ 0 1 f22"/>
                    <a:gd name="f49" fmla="*/ f7 1 f22"/>
                    <a:gd name="f50" fmla="+- f34 0 f1"/>
                    <a:gd name="f51" fmla="*/ f35 1 f21"/>
                    <a:gd name="f52" fmla="*/ f36 1 f22"/>
                    <a:gd name="f53" fmla="*/ f37 1 f21"/>
                    <a:gd name="f54" fmla="*/ f38 1 f21"/>
                    <a:gd name="f55" fmla="*/ f39 1 f22"/>
                    <a:gd name="f56" fmla="*/ f40 1 f21"/>
                    <a:gd name="f57" fmla="*/ f41 1 f21"/>
                    <a:gd name="f58" fmla="*/ f42 1 f22"/>
                    <a:gd name="f59" fmla="*/ f43 1 f21"/>
                    <a:gd name="f60" fmla="*/ f44 1 f22"/>
                    <a:gd name="f61" fmla="*/ f45 1 f22"/>
                    <a:gd name="f62" fmla="*/ f46 f16 1"/>
                    <a:gd name="f63" fmla="*/ f47 f16 1"/>
                    <a:gd name="f64" fmla="*/ f49 f17 1"/>
                    <a:gd name="f65" fmla="*/ f48 f17 1"/>
                    <a:gd name="f66" fmla="*/ f51 f16 1"/>
                    <a:gd name="f67" fmla="*/ f52 f17 1"/>
                    <a:gd name="f68" fmla="*/ f53 f16 1"/>
                    <a:gd name="f69" fmla="*/ f54 f16 1"/>
                    <a:gd name="f70" fmla="*/ f55 f17 1"/>
                    <a:gd name="f71" fmla="*/ f56 f16 1"/>
                    <a:gd name="f72" fmla="*/ f57 f16 1"/>
                    <a:gd name="f73" fmla="*/ f58 f17 1"/>
                    <a:gd name="f74" fmla="*/ f59 f16 1"/>
                    <a:gd name="f75" fmla="*/ f60 f17 1"/>
                    <a:gd name="f76" fmla="*/ f61 f1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0">
                      <a:pos x="f66" y="f67"/>
                    </a:cxn>
                    <a:cxn ang="f50">
                      <a:pos x="f68" y="f67"/>
                    </a:cxn>
                    <a:cxn ang="f50">
                      <a:pos x="f69" y="f70"/>
                    </a:cxn>
                    <a:cxn ang="f50">
                      <a:pos x="f71" y="f70"/>
                    </a:cxn>
                    <a:cxn ang="f50">
                      <a:pos x="f72" y="f73"/>
                    </a:cxn>
                    <a:cxn ang="f50">
                      <a:pos x="f66" y="f67"/>
                    </a:cxn>
                    <a:cxn ang="f50">
                      <a:pos x="f74" y="f75"/>
                    </a:cxn>
                    <a:cxn ang="f50">
                      <a:pos x="f74" y="f76"/>
                    </a:cxn>
                    <a:cxn ang="f50">
                      <a:pos x="f74" y="f76"/>
                    </a:cxn>
                    <a:cxn ang="f50">
                      <a:pos x="f74" y="f75"/>
                    </a:cxn>
                  </a:cxnLst>
                  <a:rect l="f62" t="f65" r="f63" b="f64"/>
                  <a:pathLst>
                    <a:path w="829" h="489">
                      <a:moveTo>
                        <a:pt x="f8" y="f9"/>
                      </a:moveTo>
                      <a:lnTo>
                        <a:pt x="f10" y="f9"/>
                      </a:lnTo>
                      <a:lnTo>
                        <a:pt x="f5" y="f7"/>
                      </a:lnTo>
                      <a:lnTo>
                        <a:pt x="f11" y="f7"/>
                      </a:lnTo>
                      <a:lnTo>
                        <a:pt x="f12" y="f13"/>
                      </a:lnTo>
                      <a:lnTo>
                        <a:pt x="f8" y="f9"/>
                      </a:lnTo>
                      <a:close/>
                      <a:moveTo>
                        <a:pt x="f6" y="f5"/>
                      </a:moveTo>
                      <a:lnTo>
                        <a:pt x="f6" y="f14"/>
                      </a:lnTo>
                      <a:lnTo>
                        <a:pt x="f6" y="f14"/>
                      </a:lnTo>
                      <a:lnTo>
                        <a:pt x="f6" y="f5"/>
                      </a:lnTo>
                      <a:close/>
                    </a:path>
                  </a:pathLst>
                </a:custGeom>
                <a:solidFill>
                  <a:srgbClr val="212121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42" name="Freeform 73">
                  <a:extLst>
                    <a:ext uri="{FF2B5EF4-FFF2-40B4-BE49-F238E27FC236}">
                      <a16:creationId xmlns:a16="http://schemas.microsoft.com/office/drawing/2014/main" id="{CE7954DA-EA54-EC60-700B-DD4AA471F3A3}"/>
                    </a:ext>
                  </a:extLst>
                </p:cNvPr>
                <p:cNvSpPr/>
                <p:nvPr/>
              </p:nvSpPr>
              <p:spPr>
                <a:xfrm>
                  <a:off x="5196983" y="3505096"/>
                  <a:ext cx="237716" cy="15923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447"/>
                    <a:gd name="f7" fmla="val 288"/>
                    <a:gd name="f8" fmla="val 227"/>
                    <a:gd name="f9" fmla="val 97"/>
                    <a:gd name="f10" fmla="val 165"/>
                    <a:gd name="f11" fmla="+- 0 0 -90"/>
                    <a:gd name="f12" fmla="*/ f3 1 447"/>
                    <a:gd name="f13" fmla="*/ f4 1 288"/>
                    <a:gd name="f14" fmla="+- f7 0 f5"/>
                    <a:gd name="f15" fmla="+- f6 0 f5"/>
                    <a:gd name="f16" fmla="*/ f11 f0 1"/>
                    <a:gd name="f17" fmla="*/ f15 1 447"/>
                    <a:gd name="f18" fmla="*/ f14 1 288"/>
                    <a:gd name="f19" fmla="*/ 227 f15 1"/>
                    <a:gd name="f20" fmla="*/ 0 f14 1"/>
                    <a:gd name="f21" fmla="*/ 97 f15 1"/>
                    <a:gd name="f22" fmla="*/ 165 f14 1"/>
                    <a:gd name="f23" fmla="*/ 0 f15 1"/>
                    <a:gd name="f24" fmla="*/ 288 f14 1"/>
                    <a:gd name="f25" fmla="*/ 447 f15 1"/>
                    <a:gd name="f26" fmla="*/ f16 1 f2"/>
                    <a:gd name="f27" fmla="*/ f19 1 447"/>
                    <a:gd name="f28" fmla="*/ f20 1 288"/>
                    <a:gd name="f29" fmla="*/ f21 1 447"/>
                    <a:gd name="f30" fmla="*/ f22 1 288"/>
                    <a:gd name="f31" fmla="*/ f23 1 447"/>
                    <a:gd name="f32" fmla="*/ f24 1 288"/>
                    <a:gd name="f33" fmla="*/ f25 1 447"/>
                    <a:gd name="f34" fmla="*/ 0 1 f17"/>
                    <a:gd name="f35" fmla="*/ f6 1 f17"/>
                    <a:gd name="f36" fmla="*/ 0 1 f18"/>
                    <a:gd name="f37" fmla="*/ f7 1 f18"/>
                    <a:gd name="f38" fmla="+- f26 0 f1"/>
                    <a:gd name="f39" fmla="*/ f27 1 f17"/>
                    <a:gd name="f40" fmla="*/ f28 1 f18"/>
                    <a:gd name="f41" fmla="*/ f29 1 f17"/>
                    <a:gd name="f42" fmla="*/ f30 1 f18"/>
                    <a:gd name="f43" fmla="*/ f31 1 f17"/>
                    <a:gd name="f44" fmla="*/ f32 1 f18"/>
                    <a:gd name="f45" fmla="*/ f33 1 f17"/>
                    <a:gd name="f46" fmla="*/ f34 f12 1"/>
                    <a:gd name="f47" fmla="*/ f35 f12 1"/>
                    <a:gd name="f48" fmla="*/ f37 f13 1"/>
                    <a:gd name="f49" fmla="*/ f36 f13 1"/>
                    <a:gd name="f50" fmla="*/ f39 f12 1"/>
                    <a:gd name="f51" fmla="*/ f40 f13 1"/>
                    <a:gd name="f52" fmla="*/ f41 f12 1"/>
                    <a:gd name="f53" fmla="*/ f42 f13 1"/>
                    <a:gd name="f54" fmla="*/ f43 f12 1"/>
                    <a:gd name="f55" fmla="*/ f44 f13 1"/>
                    <a:gd name="f56" fmla="*/ f45 f12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8">
                      <a:pos x="f50" y="f51"/>
                    </a:cxn>
                    <a:cxn ang="f38">
                      <a:pos x="f52" y="f53"/>
                    </a:cxn>
                    <a:cxn ang="f38">
                      <a:pos x="f52" y="f53"/>
                    </a:cxn>
                    <a:cxn ang="f38">
                      <a:pos x="f54" y="f55"/>
                    </a:cxn>
                    <a:cxn ang="f38">
                      <a:pos x="f56" y="f55"/>
                    </a:cxn>
                    <a:cxn ang="f38">
                      <a:pos x="f50" y="f51"/>
                    </a:cxn>
                  </a:cxnLst>
                  <a:rect l="f46" t="f49" r="f47" b="f48"/>
                  <a:pathLst>
                    <a:path w="447" h="288">
                      <a:moveTo>
                        <a:pt x="f8" y="f5"/>
                      </a:moveTo>
                      <a:lnTo>
                        <a:pt x="f9" y="f10"/>
                      </a:lnTo>
                      <a:lnTo>
                        <a:pt x="f9" y="f10"/>
                      </a:lnTo>
                      <a:lnTo>
                        <a:pt x="f5" y="f7"/>
                      </a:lnTo>
                      <a:lnTo>
                        <a:pt x="f6" y="f7"/>
                      </a:lnTo>
                      <a:lnTo>
                        <a:pt x="f8" y="f5"/>
                      </a:lnTo>
                      <a:close/>
                    </a:path>
                  </a:pathLst>
                </a:custGeom>
                <a:solidFill>
                  <a:srgbClr val="212121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43" name="Freeform 77">
                  <a:extLst>
                    <a:ext uri="{FF2B5EF4-FFF2-40B4-BE49-F238E27FC236}">
                      <a16:creationId xmlns:a16="http://schemas.microsoft.com/office/drawing/2014/main" id="{A79FC78F-626E-E94E-3CAD-1D8D514933B9}"/>
                    </a:ext>
                  </a:extLst>
                </p:cNvPr>
                <p:cNvSpPr/>
                <p:nvPr/>
              </p:nvSpPr>
              <p:spPr>
                <a:xfrm>
                  <a:off x="5317702" y="3346411"/>
                  <a:ext cx="236655" cy="317927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445"/>
                    <a:gd name="f7" fmla="val 575"/>
                    <a:gd name="f8" fmla="val 223"/>
                    <a:gd name="f9" fmla="val 286"/>
                    <a:gd name="f10" fmla="val 287"/>
                    <a:gd name="f11" fmla="val 220"/>
                    <a:gd name="f12" fmla="val 222"/>
                    <a:gd name="f13" fmla="+- 0 0 -90"/>
                    <a:gd name="f14" fmla="*/ f3 1 445"/>
                    <a:gd name="f15" fmla="*/ f4 1 575"/>
                    <a:gd name="f16" fmla="+- f7 0 f5"/>
                    <a:gd name="f17" fmla="+- f6 0 f5"/>
                    <a:gd name="f18" fmla="*/ f13 f0 1"/>
                    <a:gd name="f19" fmla="*/ f17 1 445"/>
                    <a:gd name="f20" fmla="*/ f16 1 575"/>
                    <a:gd name="f21" fmla="*/ 223 f17 1"/>
                    <a:gd name="f22" fmla="*/ 0 f16 1"/>
                    <a:gd name="f23" fmla="*/ 0 f17 1"/>
                    <a:gd name="f24" fmla="*/ 286 f16 1"/>
                    <a:gd name="f25" fmla="*/ 287 f16 1"/>
                    <a:gd name="f26" fmla="*/ 220 f17 1"/>
                    <a:gd name="f27" fmla="*/ 575 f16 1"/>
                    <a:gd name="f28" fmla="*/ 222 f17 1"/>
                    <a:gd name="f29" fmla="*/ 445 f17 1"/>
                    <a:gd name="f30" fmla="*/ f18 1 f2"/>
                    <a:gd name="f31" fmla="*/ f21 1 445"/>
                    <a:gd name="f32" fmla="*/ f22 1 575"/>
                    <a:gd name="f33" fmla="*/ f23 1 445"/>
                    <a:gd name="f34" fmla="*/ f24 1 575"/>
                    <a:gd name="f35" fmla="*/ f25 1 575"/>
                    <a:gd name="f36" fmla="*/ f26 1 445"/>
                    <a:gd name="f37" fmla="*/ f27 1 575"/>
                    <a:gd name="f38" fmla="*/ f28 1 445"/>
                    <a:gd name="f39" fmla="*/ f29 1 445"/>
                    <a:gd name="f40" fmla="*/ 0 1 f19"/>
                    <a:gd name="f41" fmla="*/ f6 1 f19"/>
                    <a:gd name="f42" fmla="*/ 0 1 f20"/>
                    <a:gd name="f43" fmla="*/ f7 1 f20"/>
                    <a:gd name="f44" fmla="+- f30 0 f1"/>
                    <a:gd name="f45" fmla="*/ f31 1 f19"/>
                    <a:gd name="f46" fmla="*/ f32 1 f20"/>
                    <a:gd name="f47" fmla="*/ f33 1 f19"/>
                    <a:gd name="f48" fmla="*/ f34 1 f20"/>
                    <a:gd name="f49" fmla="*/ f35 1 f20"/>
                    <a:gd name="f50" fmla="*/ f36 1 f19"/>
                    <a:gd name="f51" fmla="*/ f37 1 f20"/>
                    <a:gd name="f52" fmla="*/ f38 1 f19"/>
                    <a:gd name="f53" fmla="*/ f39 1 f19"/>
                    <a:gd name="f54" fmla="*/ f40 f14 1"/>
                    <a:gd name="f55" fmla="*/ f41 f14 1"/>
                    <a:gd name="f56" fmla="*/ f43 f15 1"/>
                    <a:gd name="f57" fmla="*/ f42 f15 1"/>
                    <a:gd name="f58" fmla="*/ f45 f14 1"/>
                    <a:gd name="f59" fmla="*/ f46 f15 1"/>
                    <a:gd name="f60" fmla="*/ f47 f14 1"/>
                    <a:gd name="f61" fmla="*/ f48 f15 1"/>
                    <a:gd name="f62" fmla="*/ f49 f15 1"/>
                    <a:gd name="f63" fmla="*/ f50 f14 1"/>
                    <a:gd name="f64" fmla="*/ f51 f15 1"/>
                    <a:gd name="f65" fmla="*/ f52 f14 1"/>
                    <a:gd name="f66" fmla="*/ f53 f14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4">
                      <a:pos x="f58" y="f59"/>
                    </a:cxn>
                    <a:cxn ang="f44">
                      <a:pos x="f60" y="f61"/>
                    </a:cxn>
                    <a:cxn ang="f44">
                      <a:pos x="f60" y="f62"/>
                    </a:cxn>
                    <a:cxn ang="f44">
                      <a:pos x="f63" y="f64"/>
                    </a:cxn>
                    <a:cxn ang="f44">
                      <a:pos x="f65" y="f64"/>
                    </a:cxn>
                    <a:cxn ang="f44">
                      <a:pos x="f66" y="f61"/>
                    </a:cxn>
                    <a:cxn ang="f44">
                      <a:pos x="f58" y="f59"/>
                    </a:cxn>
                  </a:cxnLst>
                  <a:rect l="f54" t="f57" r="f55" b="f56"/>
                  <a:pathLst>
                    <a:path w="445" h="575">
                      <a:moveTo>
                        <a:pt x="f8" y="f5"/>
                      </a:moveTo>
                      <a:lnTo>
                        <a:pt x="f5" y="f9"/>
                      </a:lnTo>
                      <a:lnTo>
                        <a:pt x="f5" y="f10"/>
                      </a:lnTo>
                      <a:lnTo>
                        <a:pt x="f11" y="f7"/>
                      </a:lnTo>
                      <a:lnTo>
                        <a:pt x="f12" y="f7"/>
                      </a:lnTo>
                      <a:lnTo>
                        <a:pt x="f6" y="f9"/>
                      </a:lnTo>
                      <a:lnTo>
                        <a:pt x="f8" y="f5"/>
                      </a:lnTo>
                      <a:close/>
                    </a:path>
                  </a:pathLst>
                </a:custGeom>
                <a:solidFill>
                  <a:srgbClr val="212121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44" name="Freeform 200">
                  <a:extLst>
                    <a:ext uri="{FF2B5EF4-FFF2-40B4-BE49-F238E27FC236}">
                      <a16:creationId xmlns:a16="http://schemas.microsoft.com/office/drawing/2014/main" id="{B121C15B-F250-BD39-C7CB-220AECEC9925}"/>
                    </a:ext>
                  </a:extLst>
                </p:cNvPr>
                <p:cNvSpPr/>
                <p:nvPr/>
              </p:nvSpPr>
              <p:spPr>
                <a:xfrm>
                  <a:off x="4680063" y="3341437"/>
                  <a:ext cx="271220" cy="322902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510"/>
                    <a:gd name="f7" fmla="val 584"/>
                    <a:gd name="f8" fmla="val 223"/>
                    <a:gd name="f9" fmla="val 293"/>
                    <a:gd name="f10" fmla="val 226"/>
                    <a:gd name="f11" fmla="val 286"/>
                    <a:gd name="f12" fmla="val 2"/>
                    <a:gd name="f13" fmla="val 292"/>
                    <a:gd name="f14" fmla="val 285"/>
                    <a:gd name="f15" fmla="+- 0 0 -90"/>
                    <a:gd name="f16" fmla="*/ f3 1 510"/>
                    <a:gd name="f17" fmla="*/ f4 1 584"/>
                    <a:gd name="f18" fmla="+- f7 0 f5"/>
                    <a:gd name="f19" fmla="+- f6 0 f5"/>
                    <a:gd name="f20" fmla="*/ f15 f0 1"/>
                    <a:gd name="f21" fmla="*/ f19 1 510"/>
                    <a:gd name="f22" fmla="*/ f18 1 584"/>
                    <a:gd name="f23" fmla="*/ 223 f19 1"/>
                    <a:gd name="f24" fmla="*/ 293 f18 1"/>
                    <a:gd name="f25" fmla="*/ 226 f19 1"/>
                    <a:gd name="f26" fmla="*/ 286 f19 1"/>
                    <a:gd name="f27" fmla="*/ 0 f18 1"/>
                    <a:gd name="f28" fmla="*/ 2 f19 1"/>
                    <a:gd name="f29" fmla="*/ 292 f18 1"/>
                    <a:gd name="f30" fmla="*/ 0 f19 1"/>
                    <a:gd name="f31" fmla="*/ 584 f18 1"/>
                    <a:gd name="f32" fmla="*/ 285 f19 1"/>
                    <a:gd name="f33" fmla="*/ 510 f19 1"/>
                    <a:gd name="f34" fmla="*/ f20 1 f2"/>
                    <a:gd name="f35" fmla="*/ f23 1 510"/>
                    <a:gd name="f36" fmla="*/ f24 1 584"/>
                    <a:gd name="f37" fmla="*/ f25 1 510"/>
                    <a:gd name="f38" fmla="*/ f26 1 510"/>
                    <a:gd name="f39" fmla="*/ f27 1 584"/>
                    <a:gd name="f40" fmla="*/ f28 1 510"/>
                    <a:gd name="f41" fmla="*/ f29 1 584"/>
                    <a:gd name="f42" fmla="*/ f30 1 510"/>
                    <a:gd name="f43" fmla="*/ f31 1 584"/>
                    <a:gd name="f44" fmla="*/ f32 1 510"/>
                    <a:gd name="f45" fmla="*/ f33 1 510"/>
                    <a:gd name="f46" fmla="*/ 0 1 f21"/>
                    <a:gd name="f47" fmla="*/ f6 1 f21"/>
                    <a:gd name="f48" fmla="*/ 0 1 f22"/>
                    <a:gd name="f49" fmla="*/ f7 1 f22"/>
                    <a:gd name="f50" fmla="+- f34 0 f1"/>
                    <a:gd name="f51" fmla="*/ f35 1 f21"/>
                    <a:gd name="f52" fmla="*/ f36 1 f22"/>
                    <a:gd name="f53" fmla="*/ f37 1 f21"/>
                    <a:gd name="f54" fmla="*/ f38 1 f21"/>
                    <a:gd name="f55" fmla="*/ f39 1 f22"/>
                    <a:gd name="f56" fmla="*/ f40 1 f21"/>
                    <a:gd name="f57" fmla="*/ f41 1 f22"/>
                    <a:gd name="f58" fmla="*/ f42 1 f21"/>
                    <a:gd name="f59" fmla="*/ f43 1 f22"/>
                    <a:gd name="f60" fmla="*/ f44 1 f21"/>
                    <a:gd name="f61" fmla="*/ f45 1 f21"/>
                    <a:gd name="f62" fmla="*/ f46 f16 1"/>
                    <a:gd name="f63" fmla="*/ f47 f16 1"/>
                    <a:gd name="f64" fmla="*/ f49 f17 1"/>
                    <a:gd name="f65" fmla="*/ f48 f17 1"/>
                    <a:gd name="f66" fmla="*/ f51 f16 1"/>
                    <a:gd name="f67" fmla="*/ f52 f17 1"/>
                    <a:gd name="f68" fmla="*/ f53 f16 1"/>
                    <a:gd name="f69" fmla="*/ f54 f16 1"/>
                    <a:gd name="f70" fmla="*/ f55 f17 1"/>
                    <a:gd name="f71" fmla="*/ f56 f16 1"/>
                    <a:gd name="f72" fmla="*/ f57 f17 1"/>
                    <a:gd name="f73" fmla="*/ f58 f16 1"/>
                    <a:gd name="f74" fmla="*/ f59 f17 1"/>
                    <a:gd name="f75" fmla="*/ f60 f16 1"/>
                    <a:gd name="f76" fmla="*/ f61 f1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9" y="f70"/>
                    </a:cxn>
                    <a:cxn ang="f50">
                      <a:pos x="f71" y="f70"/>
                    </a:cxn>
                    <a:cxn ang="f50">
                      <a:pos x="f66" y="f72"/>
                    </a:cxn>
                    <a:cxn ang="f50">
                      <a:pos x="f73" y="f74"/>
                    </a:cxn>
                    <a:cxn ang="f50">
                      <a:pos x="f75" y="f74"/>
                    </a:cxn>
                    <a:cxn ang="f50">
                      <a:pos x="f76" y="f72"/>
                    </a:cxn>
                    <a:cxn ang="f50">
                      <a:pos x="f69" y="f70"/>
                    </a:cxn>
                  </a:cxnLst>
                  <a:rect l="f62" t="f65" r="f63" b="f64"/>
                  <a:pathLst>
                    <a:path w="510" h="584"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moveTo>
                        <a:pt x="f10" y="f9"/>
                      </a:moveTo>
                      <a:lnTo>
                        <a:pt x="f10" y="f9"/>
                      </a:lnTo>
                      <a:lnTo>
                        <a:pt x="f10" y="f9"/>
                      </a:lnTo>
                      <a:lnTo>
                        <a:pt x="f10" y="f9"/>
                      </a:lnTo>
                      <a:lnTo>
                        <a:pt x="f10" y="f9"/>
                      </a:lnTo>
                      <a:moveTo>
                        <a:pt x="f11" y="f5"/>
                      </a:moveTo>
                      <a:lnTo>
                        <a:pt x="f12" y="f5"/>
                      </a:lnTo>
                      <a:lnTo>
                        <a:pt x="f8" y="f13"/>
                      </a:lnTo>
                      <a:lnTo>
                        <a:pt x="f5" y="f7"/>
                      </a:lnTo>
                      <a:lnTo>
                        <a:pt x="f14" y="f7"/>
                      </a:lnTo>
                      <a:lnTo>
                        <a:pt x="f6" y="f13"/>
                      </a:lnTo>
                      <a:lnTo>
                        <a:pt x="f11" y="f5"/>
                      </a:lnTo>
                    </a:path>
                  </a:pathLst>
                </a:custGeom>
                <a:no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45" name="Freeform 217">
                  <a:extLst>
                    <a:ext uri="{FF2B5EF4-FFF2-40B4-BE49-F238E27FC236}">
                      <a16:creationId xmlns:a16="http://schemas.microsoft.com/office/drawing/2014/main" id="{BA1A2549-B87A-68D7-3743-9C32AF2D5E5A}"/>
                    </a:ext>
                  </a:extLst>
                </p:cNvPr>
                <p:cNvSpPr/>
                <p:nvPr/>
              </p:nvSpPr>
              <p:spPr>
                <a:xfrm>
                  <a:off x="4527971" y="3341437"/>
                  <a:ext cx="205813" cy="322902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7"/>
                    <a:gd name="f7" fmla="val 584"/>
                    <a:gd name="f8" fmla="val 223"/>
                    <a:gd name="f9" fmla="val 293"/>
                    <a:gd name="f10" fmla="val 226"/>
                    <a:gd name="f11" fmla="val 163"/>
                    <a:gd name="f12" fmla="val 1"/>
                    <a:gd name="f13" fmla="val 292"/>
                    <a:gd name="f14" fmla="val 162"/>
                    <a:gd name="f15" fmla="+- 0 0 -90"/>
                    <a:gd name="f16" fmla="*/ f3 1 387"/>
                    <a:gd name="f17" fmla="*/ f4 1 584"/>
                    <a:gd name="f18" fmla="+- f7 0 f5"/>
                    <a:gd name="f19" fmla="+- f6 0 f5"/>
                    <a:gd name="f20" fmla="*/ f15 f0 1"/>
                    <a:gd name="f21" fmla="*/ f19 1 387"/>
                    <a:gd name="f22" fmla="*/ f18 1 584"/>
                    <a:gd name="f23" fmla="*/ 223 f19 1"/>
                    <a:gd name="f24" fmla="*/ 293 f18 1"/>
                    <a:gd name="f25" fmla="*/ 226 f19 1"/>
                    <a:gd name="f26" fmla="*/ 163 f19 1"/>
                    <a:gd name="f27" fmla="*/ 0 f18 1"/>
                    <a:gd name="f28" fmla="*/ 1 f19 1"/>
                    <a:gd name="f29" fmla="*/ 292 f18 1"/>
                    <a:gd name="f30" fmla="*/ 0 f19 1"/>
                    <a:gd name="f31" fmla="*/ 584 f18 1"/>
                    <a:gd name="f32" fmla="*/ 162 f19 1"/>
                    <a:gd name="f33" fmla="*/ 387 f19 1"/>
                    <a:gd name="f34" fmla="*/ f20 1 f2"/>
                    <a:gd name="f35" fmla="*/ f23 1 387"/>
                    <a:gd name="f36" fmla="*/ f24 1 584"/>
                    <a:gd name="f37" fmla="*/ f25 1 387"/>
                    <a:gd name="f38" fmla="*/ f26 1 387"/>
                    <a:gd name="f39" fmla="*/ f27 1 584"/>
                    <a:gd name="f40" fmla="*/ f28 1 387"/>
                    <a:gd name="f41" fmla="*/ f29 1 584"/>
                    <a:gd name="f42" fmla="*/ f30 1 387"/>
                    <a:gd name="f43" fmla="*/ f31 1 584"/>
                    <a:gd name="f44" fmla="*/ f32 1 387"/>
                    <a:gd name="f45" fmla="*/ f33 1 387"/>
                    <a:gd name="f46" fmla="*/ 0 1 f21"/>
                    <a:gd name="f47" fmla="*/ f6 1 f21"/>
                    <a:gd name="f48" fmla="*/ 0 1 f22"/>
                    <a:gd name="f49" fmla="*/ f7 1 f22"/>
                    <a:gd name="f50" fmla="+- f34 0 f1"/>
                    <a:gd name="f51" fmla="*/ f35 1 f21"/>
                    <a:gd name="f52" fmla="*/ f36 1 f22"/>
                    <a:gd name="f53" fmla="*/ f37 1 f21"/>
                    <a:gd name="f54" fmla="*/ f38 1 f21"/>
                    <a:gd name="f55" fmla="*/ f39 1 f22"/>
                    <a:gd name="f56" fmla="*/ f40 1 f21"/>
                    <a:gd name="f57" fmla="*/ f41 1 f22"/>
                    <a:gd name="f58" fmla="*/ f42 1 f21"/>
                    <a:gd name="f59" fmla="*/ f43 1 f22"/>
                    <a:gd name="f60" fmla="*/ f44 1 f21"/>
                    <a:gd name="f61" fmla="*/ f45 1 f21"/>
                    <a:gd name="f62" fmla="*/ f46 f16 1"/>
                    <a:gd name="f63" fmla="*/ f47 f16 1"/>
                    <a:gd name="f64" fmla="*/ f49 f17 1"/>
                    <a:gd name="f65" fmla="*/ f48 f17 1"/>
                    <a:gd name="f66" fmla="*/ f51 f16 1"/>
                    <a:gd name="f67" fmla="*/ f52 f17 1"/>
                    <a:gd name="f68" fmla="*/ f53 f16 1"/>
                    <a:gd name="f69" fmla="*/ f54 f16 1"/>
                    <a:gd name="f70" fmla="*/ f55 f17 1"/>
                    <a:gd name="f71" fmla="*/ f56 f16 1"/>
                    <a:gd name="f72" fmla="*/ f57 f17 1"/>
                    <a:gd name="f73" fmla="*/ f58 f16 1"/>
                    <a:gd name="f74" fmla="*/ f59 f17 1"/>
                    <a:gd name="f75" fmla="*/ f60 f16 1"/>
                    <a:gd name="f76" fmla="*/ f61 f1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9" y="f70"/>
                    </a:cxn>
                    <a:cxn ang="f50">
                      <a:pos x="f71" y="f70"/>
                    </a:cxn>
                    <a:cxn ang="f50">
                      <a:pos x="f66" y="f72"/>
                    </a:cxn>
                    <a:cxn ang="f50">
                      <a:pos x="f73" y="f74"/>
                    </a:cxn>
                    <a:cxn ang="f50">
                      <a:pos x="f75" y="f74"/>
                    </a:cxn>
                    <a:cxn ang="f50">
                      <a:pos x="f76" y="f72"/>
                    </a:cxn>
                    <a:cxn ang="f50">
                      <a:pos x="f69" y="f70"/>
                    </a:cxn>
                  </a:cxnLst>
                  <a:rect l="f62" t="f65" r="f63" b="f64"/>
                  <a:pathLst>
                    <a:path w="387" h="584"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moveTo>
                        <a:pt x="f10" y="f9"/>
                      </a:moveTo>
                      <a:lnTo>
                        <a:pt x="f10" y="f9"/>
                      </a:lnTo>
                      <a:lnTo>
                        <a:pt x="f10" y="f9"/>
                      </a:lnTo>
                      <a:lnTo>
                        <a:pt x="f10" y="f9"/>
                      </a:lnTo>
                      <a:lnTo>
                        <a:pt x="f10" y="f9"/>
                      </a:lnTo>
                      <a:moveTo>
                        <a:pt x="f11" y="f5"/>
                      </a:moveTo>
                      <a:lnTo>
                        <a:pt x="f12" y="f5"/>
                      </a:lnTo>
                      <a:lnTo>
                        <a:pt x="f8" y="f13"/>
                      </a:lnTo>
                      <a:lnTo>
                        <a:pt x="f5" y="f7"/>
                      </a:lnTo>
                      <a:lnTo>
                        <a:pt x="f14" y="f7"/>
                      </a:lnTo>
                      <a:lnTo>
                        <a:pt x="f6" y="f13"/>
                      </a:lnTo>
                      <a:lnTo>
                        <a:pt x="f11" y="f5"/>
                      </a:lnTo>
                    </a:path>
                  </a:pathLst>
                </a:custGeom>
                <a:no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  <p:sp>
              <p:nvSpPr>
                <p:cNvPr id="46" name="Freeform 233">
                  <a:extLst>
                    <a:ext uri="{FF2B5EF4-FFF2-40B4-BE49-F238E27FC236}">
                      <a16:creationId xmlns:a16="http://schemas.microsoft.com/office/drawing/2014/main" id="{33E90B80-9E3A-E43D-DA6E-32CF3CAD3904}"/>
                    </a:ext>
                  </a:extLst>
                </p:cNvPr>
                <p:cNvSpPr/>
                <p:nvPr/>
              </p:nvSpPr>
              <p:spPr>
                <a:xfrm>
                  <a:off x="4382252" y="3341437"/>
                  <a:ext cx="205273" cy="322902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6"/>
                    <a:gd name="f7" fmla="val 584"/>
                    <a:gd name="f8" fmla="val 223"/>
                    <a:gd name="f9" fmla="val 293"/>
                    <a:gd name="f10" fmla="val 226"/>
                    <a:gd name="f11" fmla="val 163"/>
                    <a:gd name="f12" fmla="val 1"/>
                    <a:gd name="f13" fmla="val 292"/>
                    <a:gd name="f14" fmla="val 162"/>
                    <a:gd name="f15" fmla="+- 0 0 -90"/>
                    <a:gd name="f16" fmla="*/ f3 1 386"/>
                    <a:gd name="f17" fmla="*/ f4 1 584"/>
                    <a:gd name="f18" fmla="+- f7 0 f5"/>
                    <a:gd name="f19" fmla="+- f6 0 f5"/>
                    <a:gd name="f20" fmla="*/ f15 f0 1"/>
                    <a:gd name="f21" fmla="*/ f19 1 386"/>
                    <a:gd name="f22" fmla="*/ f18 1 584"/>
                    <a:gd name="f23" fmla="*/ 223 f19 1"/>
                    <a:gd name="f24" fmla="*/ 293 f18 1"/>
                    <a:gd name="f25" fmla="*/ 226 f19 1"/>
                    <a:gd name="f26" fmla="*/ 163 f19 1"/>
                    <a:gd name="f27" fmla="*/ 0 f18 1"/>
                    <a:gd name="f28" fmla="*/ 1 f19 1"/>
                    <a:gd name="f29" fmla="*/ 292 f18 1"/>
                    <a:gd name="f30" fmla="*/ 0 f19 1"/>
                    <a:gd name="f31" fmla="*/ 584 f18 1"/>
                    <a:gd name="f32" fmla="*/ 162 f19 1"/>
                    <a:gd name="f33" fmla="*/ 386 f19 1"/>
                    <a:gd name="f34" fmla="*/ f20 1 f2"/>
                    <a:gd name="f35" fmla="*/ f23 1 386"/>
                    <a:gd name="f36" fmla="*/ f24 1 584"/>
                    <a:gd name="f37" fmla="*/ f25 1 386"/>
                    <a:gd name="f38" fmla="*/ f26 1 386"/>
                    <a:gd name="f39" fmla="*/ f27 1 584"/>
                    <a:gd name="f40" fmla="*/ f28 1 386"/>
                    <a:gd name="f41" fmla="*/ f29 1 584"/>
                    <a:gd name="f42" fmla="*/ f30 1 386"/>
                    <a:gd name="f43" fmla="*/ f31 1 584"/>
                    <a:gd name="f44" fmla="*/ f32 1 386"/>
                    <a:gd name="f45" fmla="*/ f33 1 386"/>
                    <a:gd name="f46" fmla="*/ 0 1 f21"/>
                    <a:gd name="f47" fmla="*/ f6 1 f21"/>
                    <a:gd name="f48" fmla="*/ 0 1 f22"/>
                    <a:gd name="f49" fmla="*/ f7 1 f22"/>
                    <a:gd name="f50" fmla="+- f34 0 f1"/>
                    <a:gd name="f51" fmla="*/ f35 1 f21"/>
                    <a:gd name="f52" fmla="*/ f36 1 f22"/>
                    <a:gd name="f53" fmla="*/ f37 1 f21"/>
                    <a:gd name="f54" fmla="*/ f38 1 f21"/>
                    <a:gd name="f55" fmla="*/ f39 1 f22"/>
                    <a:gd name="f56" fmla="*/ f40 1 f21"/>
                    <a:gd name="f57" fmla="*/ f41 1 f22"/>
                    <a:gd name="f58" fmla="*/ f42 1 f21"/>
                    <a:gd name="f59" fmla="*/ f43 1 f22"/>
                    <a:gd name="f60" fmla="*/ f44 1 f21"/>
                    <a:gd name="f61" fmla="*/ f45 1 f21"/>
                    <a:gd name="f62" fmla="*/ f46 f16 1"/>
                    <a:gd name="f63" fmla="*/ f47 f16 1"/>
                    <a:gd name="f64" fmla="*/ f49 f17 1"/>
                    <a:gd name="f65" fmla="*/ f48 f17 1"/>
                    <a:gd name="f66" fmla="*/ f51 f16 1"/>
                    <a:gd name="f67" fmla="*/ f52 f17 1"/>
                    <a:gd name="f68" fmla="*/ f53 f16 1"/>
                    <a:gd name="f69" fmla="*/ f54 f16 1"/>
                    <a:gd name="f70" fmla="*/ f55 f17 1"/>
                    <a:gd name="f71" fmla="*/ f56 f16 1"/>
                    <a:gd name="f72" fmla="*/ f57 f17 1"/>
                    <a:gd name="f73" fmla="*/ f58 f16 1"/>
                    <a:gd name="f74" fmla="*/ f59 f17 1"/>
                    <a:gd name="f75" fmla="*/ f60 f16 1"/>
                    <a:gd name="f76" fmla="*/ f61 f1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6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8" y="f67"/>
                    </a:cxn>
                    <a:cxn ang="f50">
                      <a:pos x="f69" y="f70"/>
                    </a:cxn>
                    <a:cxn ang="f50">
                      <a:pos x="f71" y="f70"/>
                    </a:cxn>
                    <a:cxn ang="f50">
                      <a:pos x="f66" y="f72"/>
                    </a:cxn>
                    <a:cxn ang="f50">
                      <a:pos x="f73" y="f74"/>
                    </a:cxn>
                    <a:cxn ang="f50">
                      <a:pos x="f75" y="f74"/>
                    </a:cxn>
                    <a:cxn ang="f50">
                      <a:pos x="f76" y="f72"/>
                    </a:cxn>
                    <a:cxn ang="f50">
                      <a:pos x="f69" y="f70"/>
                    </a:cxn>
                  </a:cxnLst>
                  <a:rect l="f62" t="f65" r="f63" b="f64"/>
                  <a:pathLst>
                    <a:path w="386" h="584"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8" y="f9"/>
                      </a:lnTo>
                      <a:moveTo>
                        <a:pt x="f10" y="f9"/>
                      </a:moveTo>
                      <a:lnTo>
                        <a:pt x="f10" y="f9"/>
                      </a:lnTo>
                      <a:lnTo>
                        <a:pt x="f10" y="f9"/>
                      </a:lnTo>
                      <a:lnTo>
                        <a:pt x="f10" y="f9"/>
                      </a:lnTo>
                      <a:lnTo>
                        <a:pt x="f10" y="f9"/>
                      </a:lnTo>
                      <a:moveTo>
                        <a:pt x="f11" y="f5"/>
                      </a:moveTo>
                      <a:lnTo>
                        <a:pt x="f12" y="f5"/>
                      </a:lnTo>
                      <a:lnTo>
                        <a:pt x="f8" y="f13"/>
                      </a:lnTo>
                      <a:lnTo>
                        <a:pt x="f5" y="f7"/>
                      </a:lnTo>
                      <a:lnTo>
                        <a:pt x="f14" y="f7"/>
                      </a:lnTo>
                      <a:lnTo>
                        <a:pt x="f6" y="f13"/>
                      </a:lnTo>
                      <a:lnTo>
                        <a:pt x="f11" y="f5"/>
                      </a:lnTo>
                    </a:path>
                  </a:pathLst>
                </a:custGeom>
                <a:no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400" b="1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endParaRPr>
                </a:p>
              </p:txBody>
            </p:sp>
          </p:grpSp>
          <p:sp>
            <p:nvSpPr>
              <p:cNvPr id="47" name="Rectangle 305">
                <a:extLst>
                  <a:ext uri="{FF2B5EF4-FFF2-40B4-BE49-F238E27FC236}">
                    <a16:creationId xmlns:a16="http://schemas.microsoft.com/office/drawing/2014/main" id="{769F442B-3FBE-FAD4-DCCB-5C427AFA2EF2}"/>
                  </a:ext>
                </a:extLst>
              </p:cNvPr>
              <p:cNvSpPr/>
              <p:nvPr/>
            </p:nvSpPr>
            <p:spPr>
              <a:xfrm>
                <a:off x="4031415" y="2961467"/>
                <a:ext cx="1239231" cy="902686"/>
              </a:xfrm>
              <a:prstGeom prst="rect">
                <a:avLst/>
              </a:prstGeom>
              <a:noFill/>
              <a:ln cap="flat">
                <a:noFill/>
                <a:prstDash val="solid"/>
              </a:ln>
            </p:spPr>
            <p:txBody>
              <a:bodyPr vert="horz" wrap="square" lIns="91440" tIns="34290" rIns="91440" bIns="45720" anchor="t" anchorCtr="0" compatLnSpc="1">
                <a:spAutoFit/>
              </a:bodyPr>
              <a:lstStyle/>
              <a:p>
                <a:pPr marL="0" marR="0" lvl="0" indent="0" algn="r" defTabSz="914400" rtl="0" fontAlgn="auto" hangingPunct="1">
                  <a:lnSpc>
                    <a:spcPct val="8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GB" sz="1600" b="0" i="0" u="none" strike="noStrike" kern="1200" cap="none" spc="0" baseline="0">
                    <a:solidFill>
                      <a:srgbClr val="FFFFFF"/>
                    </a:solidFill>
                    <a:uFillTx/>
                    <a:latin typeface="Bebas Neue"/>
                    <a:ea typeface="Bebas Neue"/>
                    <a:cs typeface="Bebas Neue"/>
                  </a:rPr>
                  <a:t>PEOPLE</a:t>
                </a:r>
              </a:p>
              <a:p>
                <a:pPr marL="0" marR="0" lvl="0" indent="0" algn="r" defTabSz="914400" rtl="0" fontAlgn="auto" hangingPunct="1">
                  <a:lnSpc>
                    <a:spcPct val="8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GB" sz="1100" b="0" i="0" u="none" strike="noStrike" kern="1200" cap="none" spc="0" baseline="0">
                    <a:solidFill>
                      <a:srgbClr val="FFFFFF"/>
                    </a:solidFill>
                    <a:uFillTx/>
                    <a:latin typeface="Source Sans Pro"/>
                  </a:rPr>
                  <a:t>With a particular focus on the most vulnerable groups</a:t>
                </a:r>
              </a:p>
            </p:txBody>
          </p:sp>
        </p:grpSp>
        <p:sp>
          <p:nvSpPr>
            <p:cNvPr id="48" name="Rectangle 305">
              <a:extLst>
                <a:ext uri="{FF2B5EF4-FFF2-40B4-BE49-F238E27FC236}">
                  <a16:creationId xmlns:a16="http://schemas.microsoft.com/office/drawing/2014/main" id="{46370C1B-3EBE-B128-8203-4119DA9619C9}"/>
                </a:ext>
              </a:extLst>
            </p:cNvPr>
            <p:cNvSpPr/>
            <p:nvPr/>
          </p:nvSpPr>
          <p:spPr>
            <a:xfrm>
              <a:off x="5578333" y="3409276"/>
              <a:ext cx="1239231" cy="5788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1440" tIns="34290" rIns="91440" bIns="45720" anchor="t" anchorCtr="0" compatLnSpc="1">
              <a:spAutoFit/>
            </a:bodyPr>
            <a:lstStyle/>
            <a:p>
              <a:pPr marL="0" marR="0" lvl="0" indent="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0" i="0" u="none" strike="noStrike" kern="1200" cap="none" spc="0" baseline="0">
                  <a:solidFill>
                    <a:srgbClr val="FFFFFF"/>
                  </a:solidFill>
                  <a:uFillTx/>
                  <a:latin typeface="Bebas Neue"/>
                  <a:ea typeface="Bebas Neue"/>
                  <a:cs typeface="Bebas Neue"/>
                </a:rPr>
                <a:t>COMPANIES                                AND </a:t>
              </a:r>
            </a:p>
            <a:p>
              <a:pPr marL="0" marR="0" lvl="0" indent="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0" i="0" u="none" strike="noStrike" kern="1200" cap="none" spc="0" baseline="0">
                  <a:solidFill>
                    <a:srgbClr val="FFFFFF"/>
                  </a:solidFill>
                  <a:uFillTx/>
                  <a:latin typeface="Bebas Neue"/>
                  <a:ea typeface="Bebas Neue"/>
                  <a:cs typeface="Bebas Neue"/>
                </a:rPr>
                <a:t>SECTORS</a:t>
              </a:r>
            </a:p>
          </p:txBody>
        </p:sp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90CF9C35-C13E-33F7-3C9A-151A5701F5F6}"/>
                </a:ext>
              </a:extLst>
            </p:cNvPr>
            <p:cNvSpPr/>
            <p:nvPr/>
          </p:nvSpPr>
          <p:spPr>
            <a:xfrm>
              <a:off x="2824810" y="2021811"/>
              <a:ext cx="1759616" cy="99887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48"/>
                <a:gd name="f7" fmla="val 705"/>
                <a:gd name="f8" fmla="val 1233"/>
                <a:gd name="f9" fmla="val 519"/>
                <a:gd name="f10" fmla="val 1192"/>
                <a:gd name="f11" fmla="val 567"/>
                <a:gd name="f12" fmla="val 1188"/>
                <a:gd name="f13" fmla="val 556"/>
                <a:gd name="f14" fmla="val 1187"/>
                <a:gd name="f15" fmla="val 553"/>
                <a:gd name="f16" fmla="val 1182"/>
                <a:gd name="f17" fmla="val 542"/>
                <a:gd name="f18" fmla="val 1087"/>
                <a:gd name="f19" fmla="val 335"/>
                <a:gd name="f20" fmla="val 851"/>
                <a:gd name="f21" fmla="val 233"/>
                <a:gd name="f22" fmla="val 623"/>
                <a:gd name="f23" fmla="val 281"/>
                <a:gd name="f24" fmla="val 607"/>
                <a:gd name="f25" fmla="val 123"/>
                <a:gd name="f26" fmla="val 474"/>
                <a:gd name="f27" fmla="val 312"/>
                <a:gd name="f28" fmla="val 140"/>
                <a:gd name="f29" fmla="val 139"/>
                <a:gd name="f30" fmla="val 454"/>
                <a:gd name="f31" fmla="val 96"/>
                <a:gd name="f32" fmla="val 574"/>
                <a:gd name="f33" fmla="val 226"/>
                <a:gd name="f34" fmla="val 612"/>
                <a:gd name="f35" fmla="val 234"/>
                <a:gd name="f36" fmla="val 614"/>
                <a:gd name="f37" fmla="val 242"/>
                <a:gd name="f38" fmla="val 616"/>
                <a:gd name="f39" fmla="val 250"/>
                <a:gd name="f40" fmla="val 618"/>
                <a:gd name="f41" fmla="val 251"/>
                <a:gd name="f42" fmla="val 303"/>
                <a:gd name="f43" fmla="val 513"/>
                <a:gd name="f44" fmla="val 393"/>
                <a:gd name="f45" fmla="val 423"/>
                <a:gd name="f46" fmla="val 511"/>
                <a:gd name="f47" fmla="val 368"/>
                <a:gd name="f48" fmla="val 580"/>
                <a:gd name="f49" fmla="val 336"/>
                <a:gd name="f50" fmla="val 626"/>
                <a:gd name="f51" fmla="val 328"/>
                <a:gd name="f52" fmla="val 627"/>
                <a:gd name="f53" fmla="val 853"/>
                <a:gd name="f54" fmla="val 278"/>
                <a:gd name="f55" fmla="val 1082"/>
                <a:gd name="f56" fmla="val 370"/>
                <a:gd name="f57" fmla="val 1181"/>
                <a:gd name="f58" fmla="val 571"/>
                <a:gd name="f59" fmla="val 1117"/>
                <a:gd name="f60" fmla="val 572"/>
                <a:gd name="f61" fmla="+- 0 0 -90"/>
                <a:gd name="f62" fmla="*/ f3 1 1248"/>
                <a:gd name="f63" fmla="*/ f4 1 705"/>
                <a:gd name="f64" fmla="+- f7 0 f5"/>
                <a:gd name="f65" fmla="+- f6 0 f5"/>
                <a:gd name="f66" fmla="*/ f61 f0 1"/>
                <a:gd name="f67" fmla="*/ f65 1 1248"/>
                <a:gd name="f68" fmla="*/ f64 1 705"/>
                <a:gd name="f69" fmla="*/ 1248 f65 1"/>
                <a:gd name="f70" fmla="*/ 705 f64 1"/>
                <a:gd name="f71" fmla="*/ 1233 f65 1"/>
                <a:gd name="f72" fmla="*/ 519 f64 1"/>
                <a:gd name="f73" fmla="*/ 1192 f65 1"/>
                <a:gd name="f74" fmla="*/ 567 f64 1"/>
                <a:gd name="f75" fmla="*/ 1182 f65 1"/>
                <a:gd name="f76" fmla="*/ 542 f64 1"/>
                <a:gd name="f77" fmla="*/ 623 f65 1"/>
                <a:gd name="f78" fmla="*/ 281 f64 1"/>
                <a:gd name="f79" fmla="*/ 312 f65 1"/>
                <a:gd name="f80" fmla="*/ 0 f64 1"/>
                <a:gd name="f81" fmla="*/ 0 f65 1"/>
                <a:gd name="f82" fmla="*/ 312 f64 1"/>
                <a:gd name="f83" fmla="*/ 226 f65 1"/>
                <a:gd name="f84" fmla="*/ 612 f64 1"/>
                <a:gd name="f85" fmla="*/ 250 f65 1"/>
                <a:gd name="f86" fmla="*/ 618 f64 1"/>
                <a:gd name="f87" fmla="*/ 251 f65 1"/>
                <a:gd name="f88" fmla="*/ 511 f65 1"/>
                <a:gd name="f89" fmla="*/ 368 f64 1"/>
                <a:gd name="f90" fmla="*/ 627 f65 1"/>
                <a:gd name="f91" fmla="*/ 328 f64 1"/>
                <a:gd name="f92" fmla="*/ 1181 f65 1"/>
                <a:gd name="f93" fmla="*/ 571 f64 1"/>
                <a:gd name="f94" fmla="*/ 1117 f65 1"/>
                <a:gd name="f95" fmla="*/ 572 f64 1"/>
                <a:gd name="f96" fmla="*/ f66 1 f2"/>
                <a:gd name="f97" fmla="*/ f69 1 1248"/>
                <a:gd name="f98" fmla="*/ f70 1 705"/>
                <a:gd name="f99" fmla="*/ f71 1 1248"/>
                <a:gd name="f100" fmla="*/ f72 1 705"/>
                <a:gd name="f101" fmla="*/ f73 1 1248"/>
                <a:gd name="f102" fmla="*/ f74 1 705"/>
                <a:gd name="f103" fmla="*/ f75 1 1248"/>
                <a:gd name="f104" fmla="*/ f76 1 705"/>
                <a:gd name="f105" fmla="*/ f77 1 1248"/>
                <a:gd name="f106" fmla="*/ f78 1 705"/>
                <a:gd name="f107" fmla="*/ f79 1 1248"/>
                <a:gd name="f108" fmla="*/ f80 1 705"/>
                <a:gd name="f109" fmla="*/ f81 1 1248"/>
                <a:gd name="f110" fmla="*/ f82 1 705"/>
                <a:gd name="f111" fmla="*/ f83 1 1248"/>
                <a:gd name="f112" fmla="*/ f84 1 705"/>
                <a:gd name="f113" fmla="*/ f85 1 1248"/>
                <a:gd name="f114" fmla="*/ f86 1 705"/>
                <a:gd name="f115" fmla="*/ f87 1 1248"/>
                <a:gd name="f116" fmla="*/ f88 1 1248"/>
                <a:gd name="f117" fmla="*/ f89 1 705"/>
                <a:gd name="f118" fmla="*/ f90 1 1248"/>
                <a:gd name="f119" fmla="*/ f91 1 705"/>
                <a:gd name="f120" fmla="*/ f92 1 1248"/>
                <a:gd name="f121" fmla="*/ f93 1 705"/>
                <a:gd name="f122" fmla="*/ f94 1 1248"/>
                <a:gd name="f123" fmla="*/ f95 1 705"/>
                <a:gd name="f124" fmla="*/ 0 1 f67"/>
                <a:gd name="f125" fmla="*/ f6 1 f67"/>
                <a:gd name="f126" fmla="*/ 0 1 f68"/>
                <a:gd name="f127" fmla="*/ f7 1 f68"/>
                <a:gd name="f128" fmla="+- f96 0 f1"/>
                <a:gd name="f129" fmla="*/ f97 1 f67"/>
                <a:gd name="f130" fmla="*/ f98 1 f68"/>
                <a:gd name="f131" fmla="*/ f99 1 f67"/>
                <a:gd name="f132" fmla="*/ f100 1 f68"/>
                <a:gd name="f133" fmla="*/ f101 1 f67"/>
                <a:gd name="f134" fmla="*/ f102 1 f68"/>
                <a:gd name="f135" fmla="*/ f103 1 f67"/>
                <a:gd name="f136" fmla="*/ f104 1 f68"/>
                <a:gd name="f137" fmla="*/ f105 1 f67"/>
                <a:gd name="f138" fmla="*/ f106 1 f68"/>
                <a:gd name="f139" fmla="*/ f107 1 f67"/>
                <a:gd name="f140" fmla="*/ f108 1 f68"/>
                <a:gd name="f141" fmla="*/ f109 1 f67"/>
                <a:gd name="f142" fmla="*/ f110 1 f68"/>
                <a:gd name="f143" fmla="*/ f111 1 f67"/>
                <a:gd name="f144" fmla="*/ f112 1 f68"/>
                <a:gd name="f145" fmla="*/ f113 1 f67"/>
                <a:gd name="f146" fmla="*/ f114 1 f68"/>
                <a:gd name="f147" fmla="*/ f115 1 f67"/>
                <a:gd name="f148" fmla="*/ f116 1 f67"/>
                <a:gd name="f149" fmla="*/ f117 1 f68"/>
                <a:gd name="f150" fmla="*/ f118 1 f67"/>
                <a:gd name="f151" fmla="*/ f119 1 f68"/>
                <a:gd name="f152" fmla="*/ f120 1 f67"/>
                <a:gd name="f153" fmla="*/ f121 1 f68"/>
                <a:gd name="f154" fmla="*/ f122 1 f67"/>
                <a:gd name="f155" fmla="*/ f123 1 f68"/>
                <a:gd name="f156" fmla="*/ f124 f62 1"/>
                <a:gd name="f157" fmla="*/ f125 f62 1"/>
                <a:gd name="f158" fmla="*/ f127 f63 1"/>
                <a:gd name="f159" fmla="*/ f126 f63 1"/>
                <a:gd name="f160" fmla="*/ f129 f62 1"/>
                <a:gd name="f161" fmla="*/ f130 f63 1"/>
                <a:gd name="f162" fmla="*/ f131 f62 1"/>
                <a:gd name="f163" fmla="*/ f132 f63 1"/>
                <a:gd name="f164" fmla="*/ f133 f62 1"/>
                <a:gd name="f165" fmla="*/ f134 f63 1"/>
                <a:gd name="f166" fmla="*/ f135 f62 1"/>
                <a:gd name="f167" fmla="*/ f136 f63 1"/>
                <a:gd name="f168" fmla="*/ f137 f62 1"/>
                <a:gd name="f169" fmla="*/ f138 f63 1"/>
                <a:gd name="f170" fmla="*/ f139 f62 1"/>
                <a:gd name="f171" fmla="*/ f140 f63 1"/>
                <a:gd name="f172" fmla="*/ f141 f62 1"/>
                <a:gd name="f173" fmla="*/ f142 f63 1"/>
                <a:gd name="f174" fmla="*/ f143 f62 1"/>
                <a:gd name="f175" fmla="*/ f144 f63 1"/>
                <a:gd name="f176" fmla="*/ f145 f62 1"/>
                <a:gd name="f177" fmla="*/ f146 f63 1"/>
                <a:gd name="f178" fmla="*/ f147 f62 1"/>
                <a:gd name="f179" fmla="*/ f148 f62 1"/>
                <a:gd name="f180" fmla="*/ f149 f63 1"/>
                <a:gd name="f181" fmla="*/ f150 f62 1"/>
                <a:gd name="f182" fmla="*/ f151 f63 1"/>
                <a:gd name="f183" fmla="*/ f152 f62 1"/>
                <a:gd name="f184" fmla="*/ f153 f63 1"/>
                <a:gd name="f185" fmla="*/ f154 f62 1"/>
                <a:gd name="f186" fmla="*/ f155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8">
                  <a:pos x="f160" y="f161"/>
                </a:cxn>
                <a:cxn ang="f128">
                  <a:pos x="f162" y="f163"/>
                </a:cxn>
                <a:cxn ang="f128">
                  <a:pos x="f164" y="f165"/>
                </a:cxn>
                <a:cxn ang="f128">
                  <a:pos x="f166" y="f167"/>
                </a:cxn>
                <a:cxn ang="f128">
                  <a:pos x="f168" y="f169"/>
                </a:cxn>
                <a:cxn ang="f128">
                  <a:pos x="f170" y="f171"/>
                </a:cxn>
                <a:cxn ang="f128">
                  <a:pos x="f172" y="f173"/>
                </a:cxn>
                <a:cxn ang="f128">
                  <a:pos x="f174" y="f175"/>
                </a:cxn>
                <a:cxn ang="f128">
                  <a:pos x="f174" y="f175"/>
                </a:cxn>
                <a:cxn ang="f128">
                  <a:pos x="f176" y="f177"/>
                </a:cxn>
                <a:cxn ang="f128">
                  <a:pos x="f178" y="f177"/>
                </a:cxn>
                <a:cxn ang="f128">
                  <a:pos x="f178" y="f177"/>
                </a:cxn>
                <a:cxn ang="f128">
                  <a:pos x="f179" y="f180"/>
                </a:cxn>
                <a:cxn ang="f128">
                  <a:pos x="f181" y="f182"/>
                </a:cxn>
                <a:cxn ang="f128">
                  <a:pos x="f183" y="f184"/>
                </a:cxn>
                <a:cxn ang="f128">
                  <a:pos x="f185" y="f186"/>
                </a:cxn>
                <a:cxn ang="f128">
                  <a:pos x="f160" y="f161"/>
                </a:cxn>
              </a:cxnLst>
              <a:rect l="f156" t="f159" r="f157" b="f158"/>
              <a:pathLst>
                <a:path w="1248" h="705">
                  <a:moveTo>
                    <a:pt x="f6" y="f7"/>
                  </a:moveTo>
                  <a:cubicBezTo>
                    <a:pt x="f8" y="f9"/>
                    <a:pt x="f8" y="f9"/>
                    <a:pt x="f8" y="f9"/>
                  </a:cubicBezTo>
                  <a:cubicBezTo>
                    <a:pt x="f10" y="f11"/>
                    <a:pt x="f10" y="f11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5"/>
                    <a:pt x="f27" y="f5"/>
                  </a:cubicBezTo>
                  <a:cubicBezTo>
                    <a:pt x="f28" y="f5"/>
                    <a:pt x="f5" y="f29"/>
                    <a:pt x="f5" y="f27"/>
                  </a:cubicBezTo>
                  <a:cubicBezTo>
                    <a:pt x="f5" y="f30"/>
                    <a:pt x="f31" y="f32"/>
                    <a:pt x="f33" y="f34"/>
                  </a:cubicBezTo>
                  <a:cubicBezTo>
                    <a:pt x="f33" y="f34"/>
                    <a:pt x="f33" y="f34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0"/>
                    <a:pt x="f41" y="f40"/>
                    <a:pt x="f41" y="f40"/>
                  </a:cubicBezTo>
                  <a:cubicBezTo>
                    <a:pt x="f41" y="f40"/>
                    <a:pt x="f41" y="f40"/>
                    <a:pt x="f41" y="f40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59" y="f60"/>
                    <a:pt x="f59" y="f60"/>
                  </a:cubicBezTo>
                  <a:lnTo>
                    <a:pt x="f6" y="f7"/>
                  </a:lnTo>
                  <a:close/>
                </a:path>
              </a:pathLst>
            </a:custGeom>
            <a:solidFill>
              <a:srgbClr val="00B050"/>
            </a:solidFill>
            <a:ln cap="flat">
              <a:noFill/>
              <a:prstDash val="solid"/>
            </a:ln>
          </p:spPr>
          <p:txBody>
            <a:bodyPr vert="horz" wrap="square" lIns="274320" tIns="34290" rIns="68580" bIns="2743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050" b="1" i="0" u="none" strike="noStrike" kern="1200" cap="none" spc="0" baseline="0">
                  <a:solidFill>
                    <a:srgbClr val="FFFFFF"/>
                  </a:solidFill>
                  <a:uFillTx/>
                  <a:latin typeface="Arial"/>
                  <a:ea typeface="Bebas Neue"/>
                  <a:cs typeface="Bebas Neue"/>
                </a:rPr>
                <a:t>PUBLIC EMPLOYMENT AGENTS</a:t>
              </a:r>
            </a:p>
          </p:txBody>
        </p:sp>
        <p:sp>
          <p:nvSpPr>
            <p:cNvPr id="50" name="CuadroTexto 121">
              <a:extLst>
                <a:ext uri="{FF2B5EF4-FFF2-40B4-BE49-F238E27FC236}">
                  <a16:creationId xmlns:a16="http://schemas.microsoft.com/office/drawing/2014/main" id="{CCF3D3A4-CA58-D808-C4D7-94947A7119EC}"/>
                </a:ext>
              </a:extLst>
            </p:cNvPr>
            <p:cNvSpPr txBox="1"/>
            <p:nvPr/>
          </p:nvSpPr>
          <p:spPr>
            <a:xfrm>
              <a:off x="2374632" y="2570232"/>
              <a:ext cx="1511932" cy="95526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Municipal councils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Behargintzak 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Local development agencies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Lanbide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Basque Government</a:t>
              </a:r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8A985638-39C5-59EF-2410-3C6951D1156F}"/>
                </a:ext>
              </a:extLst>
            </p:cNvPr>
            <p:cNvSpPr/>
            <p:nvPr/>
          </p:nvSpPr>
          <p:spPr>
            <a:xfrm>
              <a:off x="6447288" y="1966764"/>
              <a:ext cx="1174199" cy="14006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05"/>
                <a:gd name="f7" fmla="val 1249"/>
                <a:gd name="f8" fmla="val 186"/>
                <a:gd name="f9" fmla="val 1234"/>
                <a:gd name="f10" fmla="val 139"/>
                <a:gd name="f11" fmla="val 1192"/>
                <a:gd name="f12" fmla="val 150"/>
                <a:gd name="f13" fmla="val 1188"/>
                <a:gd name="f14" fmla="val 153"/>
                <a:gd name="f15" fmla="val 1187"/>
                <a:gd name="f16" fmla="val 164"/>
                <a:gd name="f17" fmla="val 1182"/>
                <a:gd name="f18" fmla="val 370"/>
                <a:gd name="f19" fmla="val 1087"/>
                <a:gd name="f20" fmla="val 473"/>
                <a:gd name="f21" fmla="val 851"/>
                <a:gd name="f22" fmla="val 424"/>
                <a:gd name="f23" fmla="val 623"/>
                <a:gd name="f24" fmla="val 582"/>
                <a:gd name="f25" fmla="val 608"/>
                <a:gd name="f26" fmla="val 474"/>
                <a:gd name="f27" fmla="val 312"/>
                <a:gd name="f28" fmla="val 140"/>
                <a:gd name="f29" fmla="val 565"/>
                <a:gd name="f30" fmla="val 393"/>
                <a:gd name="f31" fmla="val 250"/>
                <a:gd name="f32" fmla="val 1"/>
                <a:gd name="f33" fmla="val 130"/>
                <a:gd name="f34" fmla="val 96"/>
                <a:gd name="f35" fmla="val 93"/>
                <a:gd name="f36" fmla="val 227"/>
                <a:gd name="f37" fmla="val 90"/>
                <a:gd name="f38" fmla="val 235"/>
                <a:gd name="f39" fmla="val 88"/>
                <a:gd name="f40" fmla="val 243"/>
                <a:gd name="f41" fmla="val 87"/>
                <a:gd name="f42" fmla="val 251"/>
                <a:gd name="f43" fmla="val 252"/>
                <a:gd name="f44" fmla="val 192"/>
                <a:gd name="f45" fmla="val 304"/>
                <a:gd name="f46" fmla="val 282"/>
                <a:gd name="f47" fmla="val 394"/>
                <a:gd name="f48" fmla="val 337"/>
                <a:gd name="f49" fmla="val 512"/>
                <a:gd name="f50" fmla="val 369"/>
                <a:gd name="f51" fmla="val 580"/>
                <a:gd name="f52" fmla="val 377"/>
                <a:gd name="f53" fmla="val 626"/>
                <a:gd name="f54" fmla="val 627"/>
                <a:gd name="f55" fmla="val 428"/>
                <a:gd name="f56" fmla="val 854"/>
                <a:gd name="f57" fmla="val 336"/>
                <a:gd name="f58" fmla="val 1083"/>
                <a:gd name="f59" fmla="val 135"/>
                <a:gd name="f60" fmla="val 133"/>
                <a:gd name="f61" fmla="val 1118"/>
                <a:gd name="f62" fmla="+- 0 0 -90"/>
                <a:gd name="f63" fmla="*/ f3 1 705"/>
                <a:gd name="f64" fmla="*/ f4 1 1249"/>
                <a:gd name="f65" fmla="+- f7 0 f5"/>
                <a:gd name="f66" fmla="+- f6 0 f5"/>
                <a:gd name="f67" fmla="*/ f62 f0 1"/>
                <a:gd name="f68" fmla="*/ f66 1 705"/>
                <a:gd name="f69" fmla="*/ f65 1 1249"/>
                <a:gd name="f70" fmla="*/ 0 f66 1"/>
                <a:gd name="f71" fmla="*/ 1249 f65 1"/>
                <a:gd name="f72" fmla="*/ 186 f66 1"/>
                <a:gd name="f73" fmla="*/ 1234 f65 1"/>
                <a:gd name="f74" fmla="*/ 139 f66 1"/>
                <a:gd name="f75" fmla="*/ 1192 f65 1"/>
                <a:gd name="f76" fmla="*/ 164 f66 1"/>
                <a:gd name="f77" fmla="*/ 1182 f65 1"/>
                <a:gd name="f78" fmla="*/ 424 f66 1"/>
                <a:gd name="f79" fmla="*/ 623 f65 1"/>
                <a:gd name="f80" fmla="*/ 705 f66 1"/>
                <a:gd name="f81" fmla="*/ 312 f65 1"/>
                <a:gd name="f82" fmla="*/ 393 f66 1"/>
                <a:gd name="f83" fmla="*/ 0 f65 1"/>
                <a:gd name="f84" fmla="*/ 93 f66 1"/>
                <a:gd name="f85" fmla="*/ 227 f65 1"/>
                <a:gd name="f86" fmla="*/ 87 f66 1"/>
                <a:gd name="f87" fmla="*/ 251 f65 1"/>
                <a:gd name="f88" fmla="*/ 252 f65 1"/>
                <a:gd name="f89" fmla="*/ 337 f66 1"/>
                <a:gd name="f90" fmla="*/ 512 f65 1"/>
                <a:gd name="f91" fmla="*/ 377 f66 1"/>
                <a:gd name="f92" fmla="*/ 627 f65 1"/>
                <a:gd name="f93" fmla="*/ 135 f66 1"/>
                <a:gd name="f94" fmla="*/ 133 f66 1"/>
                <a:gd name="f95" fmla="*/ 1118 f65 1"/>
                <a:gd name="f96" fmla="*/ f67 1 f2"/>
                <a:gd name="f97" fmla="*/ f70 1 705"/>
                <a:gd name="f98" fmla="*/ f71 1 1249"/>
                <a:gd name="f99" fmla="*/ f72 1 705"/>
                <a:gd name="f100" fmla="*/ f73 1 1249"/>
                <a:gd name="f101" fmla="*/ f74 1 705"/>
                <a:gd name="f102" fmla="*/ f75 1 1249"/>
                <a:gd name="f103" fmla="*/ f76 1 705"/>
                <a:gd name="f104" fmla="*/ f77 1 1249"/>
                <a:gd name="f105" fmla="*/ f78 1 705"/>
                <a:gd name="f106" fmla="*/ f79 1 1249"/>
                <a:gd name="f107" fmla="*/ f80 1 705"/>
                <a:gd name="f108" fmla="*/ f81 1 1249"/>
                <a:gd name="f109" fmla="*/ f82 1 705"/>
                <a:gd name="f110" fmla="*/ f83 1 1249"/>
                <a:gd name="f111" fmla="*/ f84 1 705"/>
                <a:gd name="f112" fmla="*/ f85 1 1249"/>
                <a:gd name="f113" fmla="*/ f86 1 705"/>
                <a:gd name="f114" fmla="*/ f87 1 1249"/>
                <a:gd name="f115" fmla="*/ f88 1 1249"/>
                <a:gd name="f116" fmla="*/ f89 1 705"/>
                <a:gd name="f117" fmla="*/ f90 1 1249"/>
                <a:gd name="f118" fmla="*/ f91 1 705"/>
                <a:gd name="f119" fmla="*/ f92 1 1249"/>
                <a:gd name="f120" fmla="*/ f93 1 705"/>
                <a:gd name="f121" fmla="*/ f94 1 705"/>
                <a:gd name="f122" fmla="*/ f95 1 1249"/>
                <a:gd name="f123" fmla="*/ 0 1 f68"/>
                <a:gd name="f124" fmla="*/ f6 1 f68"/>
                <a:gd name="f125" fmla="*/ 0 1 f69"/>
                <a:gd name="f126" fmla="*/ f7 1 f69"/>
                <a:gd name="f127" fmla="+- f96 0 f1"/>
                <a:gd name="f128" fmla="*/ f97 1 f68"/>
                <a:gd name="f129" fmla="*/ f98 1 f69"/>
                <a:gd name="f130" fmla="*/ f99 1 f68"/>
                <a:gd name="f131" fmla="*/ f100 1 f69"/>
                <a:gd name="f132" fmla="*/ f101 1 f68"/>
                <a:gd name="f133" fmla="*/ f102 1 f69"/>
                <a:gd name="f134" fmla="*/ f103 1 f68"/>
                <a:gd name="f135" fmla="*/ f104 1 f69"/>
                <a:gd name="f136" fmla="*/ f105 1 f68"/>
                <a:gd name="f137" fmla="*/ f106 1 f69"/>
                <a:gd name="f138" fmla="*/ f107 1 f68"/>
                <a:gd name="f139" fmla="*/ f108 1 f69"/>
                <a:gd name="f140" fmla="*/ f109 1 f68"/>
                <a:gd name="f141" fmla="*/ f110 1 f69"/>
                <a:gd name="f142" fmla="*/ f111 1 f68"/>
                <a:gd name="f143" fmla="*/ f112 1 f69"/>
                <a:gd name="f144" fmla="*/ f113 1 f68"/>
                <a:gd name="f145" fmla="*/ f114 1 f69"/>
                <a:gd name="f146" fmla="*/ f115 1 f69"/>
                <a:gd name="f147" fmla="*/ f116 1 f68"/>
                <a:gd name="f148" fmla="*/ f117 1 f69"/>
                <a:gd name="f149" fmla="*/ f118 1 f68"/>
                <a:gd name="f150" fmla="*/ f119 1 f69"/>
                <a:gd name="f151" fmla="*/ f120 1 f68"/>
                <a:gd name="f152" fmla="*/ f121 1 f68"/>
                <a:gd name="f153" fmla="*/ f122 1 f69"/>
                <a:gd name="f154" fmla="*/ f123 f63 1"/>
                <a:gd name="f155" fmla="*/ f124 f63 1"/>
                <a:gd name="f156" fmla="*/ f126 f64 1"/>
                <a:gd name="f157" fmla="*/ f125 f64 1"/>
                <a:gd name="f158" fmla="*/ f128 f63 1"/>
                <a:gd name="f159" fmla="*/ f129 f64 1"/>
                <a:gd name="f160" fmla="*/ f130 f63 1"/>
                <a:gd name="f161" fmla="*/ f131 f64 1"/>
                <a:gd name="f162" fmla="*/ f132 f63 1"/>
                <a:gd name="f163" fmla="*/ f133 f64 1"/>
                <a:gd name="f164" fmla="*/ f134 f63 1"/>
                <a:gd name="f165" fmla="*/ f135 f64 1"/>
                <a:gd name="f166" fmla="*/ f136 f63 1"/>
                <a:gd name="f167" fmla="*/ f137 f64 1"/>
                <a:gd name="f168" fmla="*/ f138 f63 1"/>
                <a:gd name="f169" fmla="*/ f139 f64 1"/>
                <a:gd name="f170" fmla="*/ f140 f63 1"/>
                <a:gd name="f171" fmla="*/ f141 f64 1"/>
                <a:gd name="f172" fmla="*/ f142 f63 1"/>
                <a:gd name="f173" fmla="*/ f143 f64 1"/>
                <a:gd name="f174" fmla="*/ f144 f63 1"/>
                <a:gd name="f175" fmla="*/ f145 f64 1"/>
                <a:gd name="f176" fmla="*/ f146 f64 1"/>
                <a:gd name="f177" fmla="*/ f147 f63 1"/>
                <a:gd name="f178" fmla="*/ f148 f64 1"/>
                <a:gd name="f179" fmla="*/ f149 f63 1"/>
                <a:gd name="f180" fmla="*/ f150 f64 1"/>
                <a:gd name="f181" fmla="*/ f151 f63 1"/>
                <a:gd name="f182" fmla="*/ f152 f63 1"/>
                <a:gd name="f183" fmla="*/ f153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158" y="f159"/>
                </a:cxn>
                <a:cxn ang="f127">
                  <a:pos x="f160" y="f161"/>
                </a:cxn>
                <a:cxn ang="f127">
                  <a:pos x="f162" y="f163"/>
                </a:cxn>
                <a:cxn ang="f127">
                  <a:pos x="f164" y="f165"/>
                </a:cxn>
                <a:cxn ang="f127">
                  <a:pos x="f166" y="f167"/>
                </a:cxn>
                <a:cxn ang="f127">
                  <a:pos x="f168" y="f169"/>
                </a:cxn>
                <a:cxn ang="f127">
                  <a:pos x="f170" y="f171"/>
                </a:cxn>
                <a:cxn ang="f127">
                  <a:pos x="f172" y="f173"/>
                </a:cxn>
                <a:cxn ang="f127">
                  <a:pos x="f172" y="f173"/>
                </a:cxn>
                <a:cxn ang="f127">
                  <a:pos x="f174" y="f175"/>
                </a:cxn>
                <a:cxn ang="f127">
                  <a:pos x="f174" y="f175"/>
                </a:cxn>
                <a:cxn ang="f127">
                  <a:pos x="f174" y="f176"/>
                </a:cxn>
                <a:cxn ang="f127">
                  <a:pos x="f177" y="f178"/>
                </a:cxn>
                <a:cxn ang="f127">
                  <a:pos x="f179" y="f180"/>
                </a:cxn>
                <a:cxn ang="f127">
                  <a:pos x="f181" y="f165"/>
                </a:cxn>
                <a:cxn ang="f127">
                  <a:pos x="f182" y="f183"/>
                </a:cxn>
                <a:cxn ang="f127">
                  <a:pos x="f158" y="f159"/>
                </a:cxn>
              </a:cxnLst>
              <a:rect l="f154" t="f157" r="f155" b="f156"/>
              <a:pathLst>
                <a:path w="705" h="1249">
                  <a:moveTo>
                    <a:pt x="f5" y="f7"/>
                  </a:moveTo>
                  <a:cubicBezTo>
                    <a:pt x="f8" y="f9"/>
                    <a:pt x="f8" y="f9"/>
                    <a:pt x="f8" y="f9"/>
                  </a:cubicBezTo>
                  <a:cubicBezTo>
                    <a:pt x="f10" y="f11"/>
                    <a:pt x="f10" y="f11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6" y="f26"/>
                    <a:pt x="f6" y="f27"/>
                  </a:cubicBezTo>
                  <a:cubicBezTo>
                    <a:pt x="f6" y="f28"/>
                    <a:pt x="f29" y="f5"/>
                    <a:pt x="f30" y="f5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1" y="f42"/>
                    <a:pt x="f41" y="f42"/>
                    <a:pt x="f41" y="f42"/>
                  </a:cubicBezTo>
                  <a:cubicBezTo>
                    <a:pt x="f41" y="f43"/>
                    <a:pt x="f41" y="f43"/>
                    <a:pt x="f41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2" y="f54"/>
                  </a:cubicBezTo>
                  <a:cubicBezTo>
                    <a:pt x="f55" y="f56"/>
                    <a:pt x="f57" y="f58"/>
                    <a:pt x="f59" y="f17"/>
                  </a:cubicBezTo>
                  <a:cubicBezTo>
                    <a:pt x="f60" y="f61"/>
                    <a:pt x="f60" y="f61"/>
                    <a:pt x="f60" y="f61"/>
                  </a:cubicBezTo>
                  <a:lnTo>
                    <a:pt x="f5" y="f7"/>
                  </a:lnTo>
                  <a:close/>
                </a:path>
              </a:pathLst>
            </a:custGeom>
            <a:solidFill>
              <a:srgbClr val="7030A0"/>
            </a:solidFill>
            <a:ln cap="flat">
              <a:noFill/>
              <a:prstDash val="solid"/>
            </a:ln>
          </p:spPr>
          <p:txBody>
            <a:bodyPr vert="horz" wrap="square" lIns="274320" tIns="0" rIns="68580" bIns="116586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400" b="1" i="0" u="none" strike="noStrike" kern="1200" cap="none" spc="0" baseline="0">
                <a:solidFill>
                  <a:srgbClr val="FFFFFF"/>
                </a:solidFill>
                <a:uFillTx/>
                <a:latin typeface="Bebas Neue"/>
                <a:ea typeface="Bebas Neue"/>
                <a:cs typeface="Bebas Neue"/>
              </a:endParaRPr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id="{7933FE0D-F7D8-A107-6416-833B0B1E7DF9}"/>
                </a:ext>
              </a:extLst>
            </p:cNvPr>
            <p:cNvSpPr/>
            <p:nvPr/>
          </p:nvSpPr>
          <p:spPr>
            <a:xfrm>
              <a:off x="3403469" y="3109024"/>
              <a:ext cx="957230" cy="15211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2"/>
                <a:gd name="f7" fmla="val 1271"/>
                <a:gd name="f8" fmla="val 487"/>
                <a:gd name="f9" fmla="val 23"/>
                <a:gd name="f10" fmla="val 536"/>
                <a:gd name="f11" fmla="val 62"/>
                <a:gd name="f12" fmla="val 525"/>
                <a:gd name="f13" fmla="val 67"/>
                <a:gd name="f14" fmla="val 522"/>
                <a:gd name="f15" fmla="val 68"/>
                <a:gd name="f16" fmla="val 511"/>
                <a:gd name="f17" fmla="val 73"/>
                <a:gd name="f18" fmla="val 309"/>
                <a:gd name="f19" fmla="val 177"/>
                <a:gd name="f20" fmla="val 216"/>
                <a:gd name="f21" fmla="val 417"/>
                <a:gd name="f22" fmla="val 274"/>
                <a:gd name="f23" fmla="val 643"/>
                <a:gd name="f24" fmla="val 117"/>
                <a:gd name="f25" fmla="val 665"/>
                <a:gd name="f26" fmla="val 803"/>
                <a:gd name="f27" fmla="val 6"/>
                <a:gd name="f28" fmla="val 965"/>
                <a:gd name="f29" fmla="val 14"/>
                <a:gd name="f30" fmla="val 1137"/>
                <a:gd name="f31" fmla="val 159"/>
                <a:gd name="f32" fmla="val 331"/>
                <a:gd name="f33" fmla="val 1264"/>
                <a:gd name="f34" fmla="val 474"/>
                <a:gd name="f35" fmla="val 1258"/>
                <a:gd name="f36" fmla="val 590"/>
                <a:gd name="f37" fmla="val 1157"/>
                <a:gd name="f38" fmla="val 622"/>
                <a:gd name="f39" fmla="val 1025"/>
                <a:gd name="f40" fmla="val 624"/>
                <a:gd name="f41" fmla="val 1017"/>
                <a:gd name="f42" fmla="val 625"/>
                <a:gd name="f43" fmla="val 1009"/>
                <a:gd name="f44" fmla="val 627"/>
                <a:gd name="f45" fmla="val 1000"/>
                <a:gd name="f46" fmla="val 520"/>
                <a:gd name="f47" fmla="val 952"/>
                <a:gd name="f48" fmla="val 426"/>
                <a:gd name="f49" fmla="val 866"/>
                <a:gd name="f50" fmla="val 366"/>
                <a:gd name="f51" fmla="val 750"/>
                <a:gd name="f52" fmla="val 683"/>
                <a:gd name="f53" fmla="val 322"/>
                <a:gd name="f54" fmla="val 638"/>
                <a:gd name="f55" fmla="val 321"/>
                <a:gd name="f56" fmla="val 637"/>
                <a:gd name="f57" fmla="val 261"/>
                <a:gd name="f58" fmla="val 413"/>
                <a:gd name="f59" fmla="val 344"/>
                <a:gd name="f60" fmla="val 540"/>
                <a:gd name="f61" fmla="val 545"/>
                <a:gd name="f62" fmla="val 137"/>
                <a:gd name="f63" fmla="+- 0 0 -90"/>
                <a:gd name="f64" fmla="*/ f3 1 672"/>
                <a:gd name="f65" fmla="*/ f4 1 1271"/>
                <a:gd name="f66" fmla="+- f7 0 f5"/>
                <a:gd name="f67" fmla="+- f6 0 f5"/>
                <a:gd name="f68" fmla="*/ f63 f0 1"/>
                <a:gd name="f69" fmla="*/ f67 1 672"/>
                <a:gd name="f70" fmla="*/ f66 1 1271"/>
                <a:gd name="f71" fmla="*/ 672 f67 1"/>
                <a:gd name="f72" fmla="*/ 0 f66 1"/>
                <a:gd name="f73" fmla="*/ 487 f67 1"/>
                <a:gd name="f74" fmla="*/ 23 f66 1"/>
                <a:gd name="f75" fmla="*/ 536 f67 1"/>
                <a:gd name="f76" fmla="*/ 62 f66 1"/>
                <a:gd name="f77" fmla="*/ 511 f67 1"/>
                <a:gd name="f78" fmla="*/ 73 f66 1"/>
                <a:gd name="f79" fmla="*/ 274 f67 1"/>
                <a:gd name="f80" fmla="*/ 643 f66 1"/>
                <a:gd name="f81" fmla="*/ 6 f67 1"/>
                <a:gd name="f82" fmla="*/ 965 f66 1"/>
                <a:gd name="f83" fmla="*/ 331 f67 1"/>
                <a:gd name="f84" fmla="*/ 1264 f66 1"/>
                <a:gd name="f85" fmla="*/ 622 f67 1"/>
                <a:gd name="f86" fmla="*/ 1025 f66 1"/>
                <a:gd name="f87" fmla="*/ 627 f67 1"/>
                <a:gd name="f88" fmla="*/ 1000 f66 1"/>
                <a:gd name="f89" fmla="*/ 366 f67 1"/>
                <a:gd name="f90" fmla="*/ 750 f66 1"/>
                <a:gd name="f91" fmla="*/ 321 f67 1"/>
                <a:gd name="f92" fmla="*/ 637 f66 1"/>
                <a:gd name="f93" fmla="*/ 540 f67 1"/>
                <a:gd name="f94" fmla="*/ 545 f67 1"/>
                <a:gd name="f95" fmla="*/ 137 f66 1"/>
                <a:gd name="f96" fmla="*/ f68 1 f2"/>
                <a:gd name="f97" fmla="*/ f71 1 672"/>
                <a:gd name="f98" fmla="*/ f72 1 1271"/>
                <a:gd name="f99" fmla="*/ f73 1 672"/>
                <a:gd name="f100" fmla="*/ f74 1 1271"/>
                <a:gd name="f101" fmla="*/ f75 1 672"/>
                <a:gd name="f102" fmla="*/ f76 1 1271"/>
                <a:gd name="f103" fmla="*/ f77 1 672"/>
                <a:gd name="f104" fmla="*/ f78 1 1271"/>
                <a:gd name="f105" fmla="*/ f79 1 672"/>
                <a:gd name="f106" fmla="*/ f80 1 1271"/>
                <a:gd name="f107" fmla="*/ f81 1 672"/>
                <a:gd name="f108" fmla="*/ f82 1 1271"/>
                <a:gd name="f109" fmla="*/ f83 1 672"/>
                <a:gd name="f110" fmla="*/ f84 1 1271"/>
                <a:gd name="f111" fmla="*/ f85 1 672"/>
                <a:gd name="f112" fmla="*/ f86 1 1271"/>
                <a:gd name="f113" fmla="*/ f87 1 672"/>
                <a:gd name="f114" fmla="*/ f88 1 1271"/>
                <a:gd name="f115" fmla="*/ f89 1 672"/>
                <a:gd name="f116" fmla="*/ f90 1 1271"/>
                <a:gd name="f117" fmla="*/ f91 1 672"/>
                <a:gd name="f118" fmla="*/ f92 1 1271"/>
                <a:gd name="f119" fmla="*/ f93 1 672"/>
                <a:gd name="f120" fmla="*/ f94 1 672"/>
                <a:gd name="f121" fmla="*/ f95 1 1271"/>
                <a:gd name="f122" fmla="*/ 0 1 f69"/>
                <a:gd name="f123" fmla="*/ f6 1 f69"/>
                <a:gd name="f124" fmla="*/ 0 1 f70"/>
                <a:gd name="f125" fmla="*/ f7 1 f70"/>
                <a:gd name="f126" fmla="+- f96 0 f1"/>
                <a:gd name="f127" fmla="*/ f97 1 f69"/>
                <a:gd name="f128" fmla="*/ f98 1 f70"/>
                <a:gd name="f129" fmla="*/ f99 1 f69"/>
                <a:gd name="f130" fmla="*/ f100 1 f70"/>
                <a:gd name="f131" fmla="*/ f101 1 f69"/>
                <a:gd name="f132" fmla="*/ f102 1 f70"/>
                <a:gd name="f133" fmla="*/ f103 1 f69"/>
                <a:gd name="f134" fmla="*/ f104 1 f70"/>
                <a:gd name="f135" fmla="*/ f105 1 f69"/>
                <a:gd name="f136" fmla="*/ f106 1 f70"/>
                <a:gd name="f137" fmla="*/ f107 1 f69"/>
                <a:gd name="f138" fmla="*/ f108 1 f70"/>
                <a:gd name="f139" fmla="*/ f109 1 f69"/>
                <a:gd name="f140" fmla="*/ f110 1 f70"/>
                <a:gd name="f141" fmla="*/ f111 1 f69"/>
                <a:gd name="f142" fmla="*/ f112 1 f70"/>
                <a:gd name="f143" fmla="*/ f113 1 f69"/>
                <a:gd name="f144" fmla="*/ f114 1 f70"/>
                <a:gd name="f145" fmla="*/ f115 1 f69"/>
                <a:gd name="f146" fmla="*/ f116 1 f70"/>
                <a:gd name="f147" fmla="*/ f117 1 f69"/>
                <a:gd name="f148" fmla="*/ f118 1 f70"/>
                <a:gd name="f149" fmla="*/ f119 1 f69"/>
                <a:gd name="f150" fmla="*/ f120 1 f69"/>
                <a:gd name="f151" fmla="*/ f121 1 f70"/>
                <a:gd name="f152" fmla="*/ f122 f64 1"/>
                <a:gd name="f153" fmla="*/ f123 f64 1"/>
                <a:gd name="f154" fmla="*/ f125 f65 1"/>
                <a:gd name="f155" fmla="*/ f124 f65 1"/>
                <a:gd name="f156" fmla="*/ f127 f64 1"/>
                <a:gd name="f157" fmla="*/ f128 f65 1"/>
                <a:gd name="f158" fmla="*/ f129 f64 1"/>
                <a:gd name="f159" fmla="*/ f130 f65 1"/>
                <a:gd name="f160" fmla="*/ f131 f64 1"/>
                <a:gd name="f161" fmla="*/ f132 f65 1"/>
                <a:gd name="f162" fmla="*/ f133 f64 1"/>
                <a:gd name="f163" fmla="*/ f134 f65 1"/>
                <a:gd name="f164" fmla="*/ f135 f64 1"/>
                <a:gd name="f165" fmla="*/ f136 f65 1"/>
                <a:gd name="f166" fmla="*/ f137 f64 1"/>
                <a:gd name="f167" fmla="*/ f138 f65 1"/>
                <a:gd name="f168" fmla="*/ f139 f64 1"/>
                <a:gd name="f169" fmla="*/ f140 f65 1"/>
                <a:gd name="f170" fmla="*/ f141 f64 1"/>
                <a:gd name="f171" fmla="*/ f142 f65 1"/>
                <a:gd name="f172" fmla="*/ f143 f64 1"/>
                <a:gd name="f173" fmla="*/ f144 f65 1"/>
                <a:gd name="f174" fmla="*/ f145 f64 1"/>
                <a:gd name="f175" fmla="*/ f146 f65 1"/>
                <a:gd name="f176" fmla="*/ f147 f64 1"/>
                <a:gd name="f177" fmla="*/ f148 f65 1"/>
                <a:gd name="f178" fmla="*/ f149 f64 1"/>
                <a:gd name="f179" fmla="*/ f150 f64 1"/>
                <a:gd name="f180" fmla="*/ f151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6">
                  <a:pos x="f156" y="f157"/>
                </a:cxn>
                <a:cxn ang="f126">
                  <a:pos x="f158" y="f159"/>
                </a:cxn>
                <a:cxn ang="f126">
                  <a:pos x="f160" y="f161"/>
                </a:cxn>
                <a:cxn ang="f126">
                  <a:pos x="f162" y="f163"/>
                </a:cxn>
                <a:cxn ang="f126">
                  <a:pos x="f164" y="f165"/>
                </a:cxn>
                <a:cxn ang="f126">
                  <a:pos x="f166" y="f167"/>
                </a:cxn>
                <a:cxn ang="f126">
                  <a:pos x="f168" y="f169"/>
                </a:cxn>
                <a:cxn ang="f126">
                  <a:pos x="f170" y="f171"/>
                </a:cxn>
                <a:cxn ang="f126">
                  <a:pos x="f170" y="f171"/>
                </a:cxn>
                <a:cxn ang="f126">
                  <a:pos x="f172" y="f173"/>
                </a:cxn>
                <a:cxn ang="f126">
                  <a:pos x="f172" y="f173"/>
                </a:cxn>
                <a:cxn ang="f126">
                  <a:pos x="f172" y="f173"/>
                </a:cxn>
                <a:cxn ang="f126">
                  <a:pos x="f174" y="f175"/>
                </a:cxn>
                <a:cxn ang="f126">
                  <a:pos x="f176" y="f177"/>
                </a:cxn>
                <a:cxn ang="f126">
                  <a:pos x="f178" y="f163"/>
                </a:cxn>
                <a:cxn ang="f126">
                  <a:pos x="f179" y="f180"/>
                </a:cxn>
                <a:cxn ang="f126">
                  <a:pos x="f156" y="f157"/>
                </a:cxn>
              </a:cxnLst>
              <a:rect l="f152" t="f155" r="f153" b="f154"/>
              <a:pathLst>
                <a:path w="672" h="1271">
                  <a:moveTo>
                    <a:pt x="f6" y="f5"/>
                  </a:moveTo>
                  <a:cubicBezTo>
                    <a:pt x="f8" y="f9"/>
                    <a:pt x="f8" y="f9"/>
                    <a:pt x="f8" y="f9"/>
                  </a:cubicBezTo>
                  <a:cubicBezTo>
                    <a:pt x="f10" y="f11"/>
                    <a:pt x="f10" y="f11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5" y="f26"/>
                    <a:pt x="f27" y="f28"/>
                  </a:cubicBezTo>
                  <a:cubicBezTo>
                    <a:pt x="f29" y="f30"/>
                    <a:pt x="f31" y="f7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38" y="f39"/>
                    <a:pt x="f38" y="f39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45"/>
                    <a:pt x="f44" y="f45"/>
                    <a:pt x="f44" y="f45"/>
                  </a:cubicBezTo>
                  <a:cubicBezTo>
                    <a:pt x="f44" y="f45"/>
                    <a:pt x="f44" y="f45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2" y="f52"/>
                    <a:pt x="f53" y="f54"/>
                    <a:pt x="f55" y="f56"/>
                  </a:cubicBezTo>
                  <a:cubicBezTo>
                    <a:pt x="f57" y="f58"/>
                    <a:pt x="f59" y="f2"/>
                    <a:pt x="f60" y="f17"/>
                  </a:cubicBezTo>
                  <a:cubicBezTo>
                    <a:pt x="f61" y="f62"/>
                    <a:pt x="f61" y="f62"/>
                    <a:pt x="f61" y="f62"/>
                  </a:cubicBezTo>
                  <a:lnTo>
                    <a:pt x="f6" y="f5"/>
                  </a:lnTo>
                  <a:close/>
                </a:path>
              </a:pathLst>
            </a:custGeom>
            <a:solidFill>
              <a:srgbClr val="549BAC"/>
            </a:solidFill>
            <a:ln cap="flat">
              <a:noFill/>
              <a:prstDash val="solid"/>
            </a:ln>
          </p:spPr>
          <p:txBody>
            <a:bodyPr vert="horz" wrap="square" lIns="68580" tIns="34290" rIns="205740" bIns="274320" anchor="b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400" b="1" i="0" u="none" strike="noStrike" kern="1200" cap="none" spc="0" baseline="0">
                <a:solidFill>
                  <a:srgbClr val="FFFFFF"/>
                </a:solidFill>
                <a:uFillTx/>
                <a:latin typeface="Bebas Neue"/>
                <a:ea typeface="Bebas Neue"/>
                <a:cs typeface="Bebas Neue"/>
              </a:endParaRPr>
            </a:p>
          </p:txBody>
        </p:sp>
        <p:sp>
          <p:nvSpPr>
            <p:cNvPr id="53" name="CuadroTexto 125">
              <a:extLst>
                <a:ext uri="{FF2B5EF4-FFF2-40B4-BE49-F238E27FC236}">
                  <a16:creationId xmlns:a16="http://schemas.microsoft.com/office/drawing/2014/main" id="{1C4EC85D-5434-D7F3-34DF-85A64A8DF96C}"/>
                </a:ext>
              </a:extLst>
            </p:cNvPr>
            <p:cNvSpPr txBox="1"/>
            <p:nvPr/>
          </p:nvSpPr>
          <p:spPr>
            <a:xfrm>
              <a:off x="3530919" y="4244114"/>
              <a:ext cx="1589218" cy="4308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050" b="1" i="0" u="none" strike="noStrike" kern="1200" cap="none" spc="0" baseline="0">
                  <a:solidFill>
                    <a:srgbClr val="FFFFFF"/>
                  </a:solidFill>
                  <a:uFillTx/>
                  <a:latin typeface="Arial"/>
                </a:rPr>
                <a:t>THIRD SECTOR ENTITIES</a:t>
              </a:r>
            </a:p>
          </p:txBody>
        </p:sp>
        <p:sp>
          <p:nvSpPr>
            <p:cNvPr id="54" name="CuadroTexto 126">
              <a:extLst>
                <a:ext uri="{FF2B5EF4-FFF2-40B4-BE49-F238E27FC236}">
                  <a16:creationId xmlns:a16="http://schemas.microsoft.com/office/drawing/2014/main" id="{66950FE6-2CEE-24FD-7A7C-38FF7D27AC6F}"/>
                </a:ext>
              </a:extLst>
            </p:cNvPr>
            <p:cNvSpPr txBox="1"/>
            <p:nvPr/>
          </p:nvSpPr>
          <p:spPr>
            <a:xfrm>
              <a:off x="2400784" y="3799761"/>
              <a:ext cx="1211781" cy="95526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Social economy entities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NGOs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Associations of collectives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..</a:t>
              </a:r>
            </a:p>
          </p:txBody>
        </p:sp>
        <p:sp>
          <p:nvSpPr>
            <p:cNvPr id="55" name="CuadroTexto 128">
              <a:extLst>
                <a:ext uri="{FF2B5EF4-FFF2-40B4-BE49-F238E27FC236}">
                  <a16:creationId xmlns:a16="http://schemas.microsoft.com/office/drawing/2014/main" id="{D2B322ED-ACC8-6BB8-91C8-944396D15321}"/>
                </a:ext>
              </a:extLst>
            </p:cNvPr>
            <p:cNvSpPr txBox="1"/>
            <p:nvPr/>
          </p:nvSpPr>
          <p:spPr>
            <a:xfrm>
              <a:off x="6331963" y="2098749"/>
              <a:ext cx="1547868" cy="41549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050" b="1" i="0" u="none" strike="noStrike" kern="1200" cap="none" spc="0" baseline="0">
                  <a:solidFill>
                    <a:srgbClr val="FFFFFF"/>
                  </a:solidFill>
                  <a:uFillTx/>
                  <a:latin typeface="Arial"/>
                </a:rPr>
                <a:t>SOCIO-ECONOMIC AGENTS </a:t>
              </a:r>
            </a:p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1" i="0" u="none" strike="noStrike" kern="120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56" name="CuadroTexto 129">
              <a:extLst>
                <a:ext uri="{FF2B5EF4-FFF2-40B4-BE49-F238E27FC236}">
                  <a16:creationId xmlns:a16="http://schemas.microsoft.com/office/drawing/2014/main" id="{ED16A92E-6F79-625F-A7BB-006AB26DD8BC}"/>
                </a:ext>
              </a:extLst>
            </p:cNvPr>
            <p:cNvSpPr txBox="1"/>
            <p:nvPr/>
          </p:nvSpPr>
          <p:spPr>
            <a:xfrm>
              <a:off x="6994748" y="2609816"/>
              <a:ext cx="1864214" cy="109908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Business associations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Clusters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Trade unions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Official associations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Employment agencies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Employment and HR consultants</a:t>
              </a:r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A3F04B54-EAA2-8F05-66C6-4385A102E167}"/>
                </a:ext>
              </a:extLst>
            </p:cNvPr>
            <p:cNvSpPr/>
            <p:nvPr/>
          </p:nvSpPr>
          <p:spPr>
            <a:xfrm>
              <a:off x="5822560" y="3599425"/>
              <a:ext cx="1790605" cy="95392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70"/>
                <a:gd name="f7" fmla="val 673"/>
                <a:gd name="f8" fmla="val 22"/>
                <a:gd name="f9" fmla="val 185"/>
                <a:gd name="f10" fmla="val 62"/>
                <a:gd name="f11" fmla="val 136"/>
                <a:gd name="f12" fmla="val 66"/>
                <a:gd name="f13" fmla="val 147"/>
                <a:gd name="f14" fmla="val 67"/>
                <a:gd name="f15" fmla="val 150"/>
                <a:gd name="f16" fmla="val 73"/>
                <a:gd name="f17" fmla="val 161"/>
                <a:gd name="f18" fmla="val 176"/>
                <a:gd name="f19" fmla="val 363"/>
                <a:gd name="f20" fmla="val 416"/>
                <a:gd name="f21" fmla="val 456"/>
                <a:gd name="f22" fmla="val 642"/>
                <a:gd name="f23" fmla="val 398"/>
                <a:gd name="f24" fmla="val 664"/>
                <a:gd name="f25" fmla="val 555"/>
                <a:gd name="f26" fmla="val 802"/>
                <a:gd name="f27" fmla="val 964"/>
                <a:gd name="f28" fmla="val 666"/>
                <a:gd name="f29" fmla="val 1136"/>
                <a:gd name="f30" fmla="val 659"/>
                <a:gd name="f31" fmla="val 514"/>
                <a:gd name="f32" fmla="val 1263"/>
                <a:gd name="f33" fmla="val 342"/>
                <a:gd name="f34" fmla="val 1257"/>
                <a:gd name="f35" fmla="val 199"/>
                <a:gd name="f36" fmla="val 1156"/>
                <a:gd name="f37" fmla="val 83"/>
                <a:gd name="f38" fmla="val 1025"/>
                <a:gd name="f39" fmla="val 51"/>
                <a:gd name="f40" fmla="val 1017"/>
                <a:gd name="f41" fmla="val 49"/>
                <a:gd name="f42" fmla="val 1008"/>
                <a:gd name="f43" fmla="val 47"/>
                <a:gd name="f44" fmla="val 1000"/>
                <a:gd name="f45" fmla="val 46"/>
                <a:gd name="f46" fmla="val 999"/>
                <a:gd name="f47" fmla="val 951"/>
                <a:gd name="f48" fmla="val 153"/>
                <a:gd name="f49" fmla="val 865"/>
                <a:gd name="f50" fmla="val 247"/>
                <a:gd name="f51" fmla="val 750"/>
                <a:gd name="f52" fmla="val 306"/>
                <a:gd name="f53" fmla="val 682"/>
                <a:gd name="f54" fmla="val 341"/>
                <a:gd name="f55" fmla="val 637"/>
                <a:gd name="f56" fmla="val 351"/>
                <a:gd name="f57" fmla="val 636"/>
                <a:gd name="f58" fmla="val 412"/>
                <a:gd name="f59" fmla="val 411"/>
                <a:gd name="f60" fmla="val 179"/>
                <a:gd name="f61" fmla="val 328"/>
                <a:gd name="f62" fmla="val 72"/>
                <a:gd name="f63" fmla="val 131"/>
                <a:gd name="f64" fmla="val 127"/>
                <a:gd name="f65" fmla="+- 0 0 -90"/>
                <a:gd name="f66" fmla="*/ f3 1 1270"/>
                <a:gd name="f67" fmla="*/ f4 1 673"/>
                <a:gd name="f68" fmla="+- f7 0 f5"/>
                <a:gd name="f69" fmla="+- f6 0 f5"/>
                <a:gd name="f70" fmla="*/ f65 f0 1"/>
                <a:gd name="f71" fmla="*/ f69 1 1270"/>
                <a:gd name="f72" fmla="*/ f68 1 673"/>
                <a:gd name="f73" fmla="*/ 0 f69 1"/>
                <a:gd name="f74" fmla="*/ 0 f68 1"/>
                <a:gd name="f75" fmla="*/ 22 f69 1"/>
                <a:gd name="f76" fmla="*/ 185 f68 1"/>
                <a:gd name="f77" fmla="*/ 62 f69 1"/>
                <a:gd name="f78" fmla="*/ 136 f68 1"/>
                <a:gd name="f79" fmla="*/ 73 f69 1"/>
                <a:gd name="f80" fmla="*/ 161 f68 1"/>
                <a:gd name="f81" fmla="*/ 642 f69 1"/>
                <a:gd name="f82" fmla="*/ 398 f68 1"/>
                <a:gd name="f83" fmla="*/ 964 f69 1"/>
                <a:gd name="f84" fmla="*/ 666 f68 1"/>
                <a:gd name="f85" fmla="*/ 1263 f69 1"/>
                <a:gd name="f86" fmla="*/ 342 f68 1"/>
                <a:gd name="f87" fmla="*/ 1025 f69 1"/>
                <a:gd name="f88" fmla="*/ 51 f68 1"/>
                <a:gd name="f89" fmla="*/ 1000 f69 1"/>
                <a:gd name="f90" fmla="*/ 46 f68 1"/>
                <a:gd name="f91" fmla="*/ 999 f69 1"/>
                <a:gd name="f92" fmla="*/ 750 f69 1"/>
                <a:gd name="f93" fmla="*/ 306 f68 1"/>
                <a:gd name="f94" fmla="*/ 636 f69 1"/>
                <a:gd name="f95" fmla="*/ 351 f68 1"/>
                <a:gd name="f96" fmla="*/ 72 f69 1"/>
                <a:gd name="f97" fmla="*/ 131 f68 1"/>
                <a:gd name="f98" fmla="*/ 136 f69 1"/>
                <a:gd name="f99" fmla="*/ 127 f68 1"/>
                <a:gd name="f100" fmla="*/ f70 1 f2"/>
                <a:gd name="f101" fmla="*/ f73 1 1270"/>
                <a:gd name="f102" fmla="*/ f74 1 673"/>
                <a:gd name="f103" fmla="*/ f75 1 1270"/>
                <a:gd name="f104" fmla="*/ f76 1 673"/>
                <a:gd name="f105" fmla="*/ f77 1 1270"/>
                <a:gd name="f106" fmla="*/ f78 1 673"/>
                <a:gd name="f107" fmla="*/ f79 1 1270"/>
                <a:gd name="f108" fmla="*/ f80 1 673"/>
                <a:gd name="f109" fmla="*/ f81 1 1270"/>
                <a:gd name="f110" fmla="*/ f82 1 673"/>
                <a:gd name="f111" fmla="*/ f83 1 1270"/>
                <a:gd name="f112" fmla="*/ f84 1 673"/>
                <a:gd name="f113" fmla="*/ f85 1 1270"/>
                <a:gd name="f114" fmla="*/ f86 1 673"/>
                <a:gd name="f115" fmla="*/ f87 1 1270"/>
                <a:gd name="f116" fmla="*/ f88 1 673"/>
                <a:gd name="f117" fmla="*/ f89 1 1270"/>
                <a:gd name="f118" fmla="*/ f90 1 673"/>
                <a:gd name="f119" fmla="*/ f91 1 1270"/>
                <a:gd name="f120" fmla="*/ f92 1 1270"/>
                <a:gd name="f121" fmla="*/ f93 1 673"/>
                <a:gd name="f122" fmla="*/ f94 1 1270"/>
                <a:gd name="f123" fmla="*/ f95 1 673"/>
                <a:gd name="f124" fmla="*/ f96 1 1270"/>
                <a:gd name="f125" fmla="*/ f97 1 673"/>
                <a:gd name="f126" fmla="*/ f98 1 1270"/>
                <a:gd name="f127" fmla="*/ f99 1 673"/>
                <a:gd name="f128" fmla="*/ 0 1 f71"/>
                <a:gd name="f129" fmla="*/ f6 1 f71"/>
                <a:gd name="f130" fmla="*/ 0 1 f72"/>
                <a:gd name="f131" fmla="*/ f7 1 f72"/>
                <a:gd name="f132" fmla="+- f100 0 f1"/>
                <a:gd name="f133" fmla="*/ f101 1 f71"/>
                <a:gd name="f134" fmla="*/ f102 1 f72"/>
                <a:gd name="f135" fmla="*/ f103 1 f71"/>
                <a:gd name="f136" fmla="*/ f104 1 f72"/>
                <a:gd name="f137" fmla="*/ f105 1 f71"/>
                <a:gd name="f138" fmla="*/ f106 1 f72"/>
                <a:gd name="f139" fmla="*/ f107 1 f71"/>
                <a:gd name="f140" fmla="*/ f108 1 f72"/>
                <a:gd name="f141" fmla="*/ f109 1 f71"/>
                <a:gd name="f142" fmla="*/ f110 1 f72"/>
                <a:gd name="f143" fmla="*/ f111 1 f71"/>
                <a:gd name="f144" fmla="*/ f112 1 f72"/>
                <a:gd name="f145" fmla="*/ f113 1 f71"/>
                <a:gd name="f146" fmla="*/ f114 1 f72"/>
                <a:gd name="f147" fmla="*/ f115 1 f71"/>
                <a:gd name="f148" fmla="*/ f116 1 f72"/>
                <a:gd name="f149" fmla="*/ f117 1 f71"/>
                <a:gd name="f150" fmla="*/ f118 1 f72"/>
                <a:gd name="f151" fmla="*/ f119 1 f71"/>
                <a:gd name="f152" fmla="*/ f120 1 f71"/>
                <a:gd name="f153" fmla="*/ f121 1 f72"/>
                <a:gd name="f154" fmla="*/ f122 1 f71"/>
                <a:gd name="f155" fmla="*/ f123 1 f72"/>
                <a:gd name="f156" fmla="*/ f124 1 f71"/>
                <a:gd name="f157" fmla="*/ f125 1 f72"/>
                <a:gd name="f158" fmla="*/ f126 1 f71"/>
                <a:gd name="f159" fmla="*/ f127 1 f72"/>
                <a:gd name="f160" fmla="*/ f128 f66 1"/>
                <a:gd name="f161" fmla="*/ f129 f66 1"/>
                <a:gd name="f162" fmla="*/ f131 f67 1"/>
                <a:gd name="f163" fmla="*/ f130 f67 1"/>
                <a:gd name="f164" fmla="*/ f133 f66 1"/>
                <a:gd name="f165" fmla="*/ f134 f67 1"/>
                <a:gd name="f166" fmla="*/ f135 f66 1"/>
                <a:gd name="f167" fmla="*/ f136 f67 1"/>
                <a:gd name="f168" fmla="*/ f137 f66 1"/>
                <a:gd name="f169" fmla="*/ f138 f67 1"/>
                <a:gd name="f170" fmla="*/ f139 f66 1"/>
                <a:gd name="f171" fmla="*/ f140 f67 1"/>
                <a:gd name="f172" fmla="*/ f141 f66 1"/>
                <a:gd name="f173" fmla="*/ f142 f67 1"/>
                <a:gd name="f174" fmla="*/ f143 f66 1"/>
                <a:gd name="f175" fmla="*/ f144 f67 1"/>
                <a:gd name="f176" fmla="*/ f145 f66 1"/>
                <a:gd name="f177" fmla="*/ f146 f67 1"/>
                <a:gd name="f178" fmla="*/ f147 f66 1"/>
                <a:gd name="f179" fmla="*/ f148 f67 1"/>
                <a:gd name="f180" fmla="*/ f149 f66 1"/>
                <a:gd name="f181" fmla="*/ f150 f67 1"/>
                <a:gd name="f182" fmla="*/ f151 f66 1"/>
                <a:gd name="f183" fmla="*/ f152 f66 1"/>
                <a:gd name="f184" fmla="*/ f153 f67 1"/>
                <a:gd name="f185" fmla="*/ f154 f66 1"/>
                <a:gd name="f186" fmla="*/ f155 f67 1"/>
                <a:gd name="f187" fmla="*/ f156 f66 1"/>
                <a:gd name="f188" fmla="*/ f157 f67 1"/>
                <a:gd name="f189" fmla="*/ f158 f66 1"/>
                <a:gd name="f190" fmla="*/ f159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2">
                  <a:pos x="f164" y="f165"/>
                </a:cxn>
                <a:cxn ang="f132">
                  <a:pos x="f166" y="f167"/>
                </a:cxn>
                <a:cxn ang="f132">
                  <a:pos x="f168" y="f169"/>
                </a:cxn>
                <a:cxn ang="f132">
                  <a:pos x="f170" y="f171"/>
                </a:cxn>
                <a:cxn ang="f132">
                  <a:pos x="f172" y="f173"/>
                </a:cxn>
                <a:cxn ang="f132">
                  <a:pos x="f174" y="f175"/>
                </a:cxn>
                <a:cxn ang="f132">
                  <a:pos x="f176" y="f177"/>
                </a:cxn>
                <a:cxn ang="f132">
                  <a:pos x="f178" y="f179"/>
                </a:cxn>
                <a:cxn ang="f132">
                  <a:pos x="f178" y="f179"/>
                </a:cxn>
                <a:cxn ang="f132">
                  <a:pos x="f180" y="f181"/>
                </a:cxn>
                <a:cxn ang="f132">
                  <a:pos x="f180" y="f181"/>
                </a:cxn>
                <a:cxn ang="f132">
                  <a:pos x="f182" y="f181"/>
                </a:cxn>
                <a:cxn ang="f132">
                  <a:pos x="f183" y="f184"/>
                </a:cxn>
                <a:cxn ang="f132">
                  <a:pos x="f185" y="f186"/>
                </a:cxn>
                <a:cxn ang="f132">
                  <a:pos x="f187" y="f188"/>
                </a:cxn>
                <a:cxn ang="f132">
                  <a:pos x="f189" y="f190"/>
                </a:cxn>
                <a:cxn ang="f132">
                  <a:pos x="f164" y="f165"/>
                </a:cxn>
              </a:cxnLst>
              <a:rect l="f160" t="f163" r="f161" b="f162"/>
              <a:pathLst>
                <a:path w="1270" h="673">
                  <a:moveTo>
                    <a:pt x="f5" y="f5"/>
                  </a:moveTo>
                  <a:cubicBezTo>
                    <a:pt x="f8" y="f9"/>
                    <a:pt x="f8" y="f9"/>
                    <a:pt x="f8" y="f9"/>
                  </a:cubicBezTo>
                  <a:cubicBezTo>
                    <a:pt x="f10" y="f11"/>
                    <a:pt x="f10" y="f11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7"/>
                    <a:pt x="f27" y="f28"/>
                  </a:cubicBezTo>
                  <a:cubicBezTo>
                    <a:pt x="f29" y="f30"/>
                    <a:pt x="f6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38" y="f39"/>
                    <a:pt x="f38" y="f39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45"/>
                    <a:pt x="f44" y="f45"/>
                    <a:pt x="f44" y="f45"/>
                  </a:cubicBezTo>
                  <a:cubicBezTo>
                    <a:pt x="f44" y="f45"/>
                    <a:pt x="f46" y="f45"/>
                    <a:pt x="f46" y="f45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11" y="f64"/>
                    <a:pt x="f11" y="f64"/>
                    <a:pt x="f11" y="f64"/>
                  </a:cubicBezTo>
                  <a:lnTo>
                    <a:pt x="f5" y="f5"/>
                  </a:lnTo>
                  <a:close/>
                </a:path>
              </a:pathLst>
            </a:custGeom>
            <a:solidFill>
              <a:srgbClr val="595959"/>
            </a:solidFill>
            <a:ln cap="flat">
              <a:noFill/>
              <a:prstDash val="solid"/>
            </a:ln>
          </p:spPr>
          <p:txBody>
            <a:bodyPr vert="horz" wrap="square" lIns="1234440" tIns="205740" rIns="68580" bIns="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400" b="1" i="0" u="none" strike="noStrike" kern="1200" cap="none" spc="0" baseline="0">
                <a:solidFill>
                  <a:srgbClr val="FFFFFF"/>
                </a:solidFill>
                <a:uFillTx/>
                <a:latin typeface="Bebas Neue"/>
                <a:ea typeface="Bebas Neue"/>
                <a:cs typeface="Bebas Neue"/>
              </a:endParaRPr>
            </a:p>
          </p:txBody>
        </p:sp>
        <p:sp>
          <p:nvSpPr>
            <p:cNvPr id="58" name="CuadroTexto 132">
              <a:extLst>
                <a:ext uri="{FF2B5EF4-FFF2-40B4-BE49-F238E27FC236}">
                  <a16:creationId xmlns:a16="http://schemas.microsoft.com/office/drawing/2014/main" id="{5A84BC1E-35C8-900B-3172-196284D037B9}"/>
                </a:ext>
              </a:extLst>
            </p:cNvPr>
            <p:cNvSpPr txBox="1"/>
            <p:nvPr/>
          </p:nvSpPr>
          <p:spPr>
            <a:xfrm>
              <a:off x="6489039" y="4063319"/>
              <a:ext cx="1742416" cy="5770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050" b="1" i="0" u="none" strike="noStrike" kern="1200" cap="none" spc="0" baseline="0">
                  <a:solidFill>
                    <a:srgbClr val="FFFFFF"/>
                  </a:solidFill>
                  <a:uFillTx/>
                  <a:latin typeface="Arial"/>
                </a:rPr>
                <a:t>TRAINING ENTITIES AND AGENTS</a:t>
              </a:r>
            </a:p>
          </p:txBody>
        </p:sp>
        <p:sp>
          <p:nvSpPr>
            <p:cNvPr id="59" name="CuadroTexto 133">
              <a:extLst>
                <a:ext uri="{FF2B5EF4-FFF2-40B4-BE49-F238E27FC236}">
                  <a16:creationId xmlns:a16="http://schemas.microsoft.com/office/drawing/2014/main" id="{B760B2FF-B4C7-EB1E-7966-F8DA0FC81AA9}"/>
                </a:ext>
              </a:extLst>
            </p:cNvPr>
            <p:cNvSpPr txBox="1"/>
            <p:nvPr/>
          </p:nvSpPr>
          <p:spPr>
            <a:xfrm>
              <a:off x="6966932" y="4259403"/>
              <a:ext cx="1864214" cy="66762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Universities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Vocational training centres</a:t>
              </a:r>
            </a:p>
            <a:p>
              <a:pPr marL="0" marR="0" lvl="0" indent="-182880" algn="r" defTabSz="914400" rtl="0" fontAlgn="auto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7440673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050" b="0" i="0" u="none" strike="noStrike" kern="1200" cap="none" spc="0" baseline="0">
                  <a:solidFill>
                    <a:srgbClr val="FFFFFF"/>
                  </a:solidFill>
                  <a:uFillTx/>
                  <a:latin typeface="Source Sans Pro"/>
                </a:rPr>
                <a:t>Other training agents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07;p30">
            <a:extLst>
              <a:ext uri="{FF2B5EF4-FFF2-40B4-BE49-F238E27FC236}">
                <a16:creationId xmlns:a16="http://schemas.microsoft.com/office/drawing/2014/main" id="{B2DB8CCE-0C72-CCB9-46C2-D1785C793C0C}"/>
              </a:ext>
            </a:extLst>
          </p:cNvPr>
          <p:cNvSpPr/>
          <p:nvPr/>
        </p:nvSpPr>
        <p:spPr>
          <a:xfrm>
            <a:off x="-1984348" y="1045140"/>
            <a:ext cx="3899696" cy="3664201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1"/>
              <a:gd name="f10" fmla="val 179"/>
              <a:gd name="f11" fmla="+- 0 0 -269"/>
              <a:gd name="f12" fmla="+- 0 0 -270"/>
              <a:gd name="f13" fmla="abs f4"/>
              <a:gd name="f14" fmla="abs f5"/>
              <a:gd name="f15" fmla="abs f6"/>
              <a:gd name="f16" fmla="+- 0 0 f10"/>
              <a:gd name="f17" fmla="+- 0 0 f7"/>
              <a:gd name="f18" fmla="*/ f11 f0 1"/>
              <a:gd name="f19" fmla="*/ f12 f0 1"/>
              <a:gd name="f20" fmla="?: f13 f4 1"/>
              <a:gd name="f21" fmla="?: f14 f5 1"/>
              <a:gd name="f22" fmla="?: f15 f6 1"/>
              <a:gd name="f23" fmla="*/ f16 f0 1"/>
              <a:gd name="f24" fmla="*/ f17 f0 1"/>
              <a:gd name="f25" fmla="*/ f18 1 f3"/>
              <a:gd name="f26" fmla="*/ f19 1 f3"/>
              <a:gd name="f27" fmla="*/ f20 1 21600"/>
              <a:gd name="f28" fmla="*/ f21 1 21600"/>
              <a:gd name="f29" fmla="*/ 21600 f20 1"/>
              <a:gd name="f30" fmla="*/ 21600 f21 1"/>
              <a:gd name="f31" fmla="*/ f23 1 f3"/>
              <a:gd name="f32" fmla="*/ f24 1 f3"/>
              <a:gd name="f33" fmla="+- f25 0 f1"/>
              <a:gd name="f34" fmla="+- f26 0 f1"/>
              <a:gd name="f35" fmla="min f28 f27"/>
              <a:gd name="f36" fmla="*/ f29 1 f22"/>
              <a:gd name="f37" fmla="*/ f30 1 f22"/>
              <a:gd name="f38" fmla="+- f31 0 f1"/>
              <a:gd name="f39" fmla="+- f32 0 f1"/>
              <a:gd name="f40" fmla="val f36"/>
              <a:gd name="f41" fmla="val f37"/>
              <a:gd name="f42" fmla="+- 0 0 f38"/>
              <a:gd name="f43" fmla="+- 0 0 f39"/>
              <a:gd name="f44" fmla="+- f41 0 f7"/>
              <a:gd name="f45" fmla="+- f40 0 f7"/>
              <a:gd name="f46" fmla="+- f43 0 f42"/>
              <a:gd name="f47" fmla="+- f42 f1 0"/>
              <a:gd name="f48" fmla="+- f43 f1 0"/>
              <a:gd name="f49" fmla="+- 21600000 0 f42"/>
              <a:gd name="f50" fmla="+- f1 0 f42"/>
              <a:gd name="f51" fmla="+- 27000000 0 f42"/>
              <a:gd name="f52" fmla="+- f0 0 f42"/>
              <a:gd name="f53" fmla="+- 32400000 0 f42"/>
              <a:gd name="f54" fmla="+- f2 0 f42"/>
              <a:gd name="f55" fmla="+- 37800000 0 f42"/>
              <a:gd name="f56" fmla="*/ f44 1 2"/>
              <a:gd name="f57" fmla="*/ f45 1 2"/>
              <a:gd name="f58" fmla="+- f46 21600000 0"/>
              <a:gd name="f59" fmla="?: f50 f50 f51"/>
              <a:gd name="f60" fmla="?: f52 f52 f53"/>
              <a:gd name="f61" fmla="?: f54 f54 f55"/>
              <a:gd name="f62" fmla="*/ f47 f8 1"/>
              <a:gd name="f63" fmla="*/ f48 f8 1"/>
              <a:gd name="f64" fmla="+- f7 f56 0"/>
              <a:gd name="f65" fmla="+- f7 f57 0"/>
              <a:gd name="f66" fmla="?: f46 f46 f58"/>
              <a:gd name="f67" fmla="*/ f62 1 f0"/>
              <a:gd name="f68" fmla="*/ f63 1 f0"/>
              <a:gd name="f69" fmla="*/ f57 f35 1"/>
              <a:gd name="f70" fmla="*/ f56 f35 1"/>
              <a:gd name="f71" fmla="+- f66 0 f49"/>
              <a:gd name="f72" fmla="+- f66 0 f59"/>
              <a:gd name="f73" fmla="+- f66 0 f60"/>
              <a:gd name="f74" fmla="+- f66 0 f61"/>
              <a:gd name="f75" fmla="+- 0 0 f67"/>
              <a:gd name="f76" fmla="+- 0 0 f68"/>
              <a:gd name="f77" fmla="*/ f65 f35 1"/>
              <a:gd name="f78" fmla="*/ f64 f35 1"/>
              <a:gd name="f79" fmla="+- 0 0 f75"/>
              <a:gd name="f80" fmla="+- 0 0 f76"/>
              <a:gd name="f81" fmla="*/ f79 f0 1"/>
              <a:gd name="f82" fmla="*/ f80 f0 1"/>
              <a:gd name="f83" fmla="*/ f81 1 f8"/>
              <a:gd name="f84" fmla="*/ f82 1 f8"/>
              <a:gd name="f85" fmla="+- f83 0 f1"/>
              <a:gd name="f86" fmla="+- f84 0 f1"/>
              <a:gd name="f87" fmla="sin 1 f85"/>
              <a:gd name="f88" fmla="cos 1 f85"/>
              <a:gd name="f89" fmla="sin 1 f86"/>
              <a:gd name="f90" fmla="cos 1 f86"/>
              <a:gd name="f91" fmla="+- 0 0 f87"/>
              <a:gd name="f92" fmla="+- 0 0 f88"/>
              <a:gd name="f93" fmla="+- 0 0 f89"/>
              <a:gd name="f94" fmla="+- 0 0 f90"/>
              <a:gd name="f95" fmla="+- 0 0 f91"/>
              <a:gd name="f96" fmla="+- 0 0 f92"/>
              <a:gd name="f97" fmla="+- 0 0 f93"/>
              <a:gd name="f98" fmla="+- 0 0 f94"/>
              <a:gd name="f99" fmla="val f95"/>
              <a:gd name="f100" fmla="val f96"/>
              <a:gd name="f101" fmla="val f97"/>
              <a:gd name="f102" fmla="val f98"/>
              <a:gd name="f103" fmla="*/ f99 f57 1"/>
              <a:gd name="f104" fmla="*/ f100 f56 1"/>
              <a:gd name="f105" fmla="*/ f101 f57 1"/>
              <a:gd name="f106" fmla="*/ f102 f56 1"/>
              <a:gd name="f107" fmla="+- 0 0 f104"/>
              <a:gd name="f108" fmla="+- 0 0 f103"/>
              <a:gd name="f109" fmla="+- 0 0 f106"/>
              <a:gd name="f110" fmla="+- 0 0 f105"/>
              <a:gd name="f111" fmla="+- 0 0 f107"/>
              <a:gd name="f112" fmla="+- 0 0 f108"/>
              <a:gd name="f113" fmla="+- 0 0 f109"/>
              <a:gd name="f114" fmla="+- 0 0 f110"/>
              <a:gd name="f115" fmla="at2 f111 f112"/>
              <a:gd name="f116" fmla="at2 f113 f114"/>
              <a:gd name="f117" fmla="+- f115 f1 0"/>
              <a:gd name="f118" fmla="+- f116 f1 0"/>
              <a:gd name="f119" fmla="*/ f117 f8 1"/>
              <a:gd name="f120" fmla="*/ f118 f8 1"/>
              <a:gd name="f121" fmla="*/ f119 1 f0"/>
              <a:gd name="f122" fmla="*/ f120 1 f0"/>
              <a:gd name="f123" fmla="+- 0 0 f121"/>
              <a:gd name="f124" fmla="+- 0 0 f122"/>
              <a:gd name="f125" fmla="val f123"/>
              <a:gd name="f126" fmla="val f124"/>
              <a:gd name="f127" fmla="+- 0 0 f125"/>
              <a:gd name="f128" fmla="+- 0 0 f126"/>
              <a:gd name="f129" fmla="*/ f127 f0 1"/>
              <a:gd name="f130" fmla="*/ f128 f0 1"/>
              <a:gd name="f131" fmla="*/ f129 1 f8"/>
              <a:gd name="f132" fmla="*/ f130 1 f8"/>
              <a:gd name="f133" fmla="+- f131 0 f1"/>
              <a:gd name="f134" fmla="+- f132 0 f1"/>
              <a:gd name="f135" fmla="+- f133 f1 0"/>
              <a:gd name="f136" fmla="+- f134 f1 0"/>
              <a:gd name="f137" fmla="*/ f135 f8 1"/>
              <a:gd name="f138" fmla="*/ f136 f8 1"/>
              <a:gd name="f139" fmla="*/ f137 1 f0"/>
              <a:gd name="f140" fmla="*/ f138 1 f0"/>
              <a:gd name="f141" fmla="+- 0 0 f139"/>
              <a:gd name="f142" fmla="+- 0 0 f140"/>
              <a:gd name="f143" fmla="+- 0 0 f141"/>
              <a:gd name="f144" fmla="+- 0 0 f142"/>
              <a:gd name="f145" fmla="*/ f143 f0 1"/>
              <a:gd name="f146" fmla="*/ f144 f0 1"/>
              <a:gd name="f147" fmla="*/ f145 1 f8"/>
              <a:gd name="f148" fmla="*/ f146 1 f8"/>
              <a:gd name="f149" fmla="+- f147 0 f1"/>
              <a:gd name="f150" fmla="+- f148 0 f1"/>
              <a:gd name="f151" fmla="cos 1 f149"/>
              <a:gd name="f152" fmla="sin 1 f149"/>
              <a:gd name="f153" fmla="cos 1 f150"/>
              <a:gd name="f154" fmla="sin 1 f150"/>
              <a:gd name="f155" fmla="+- 0 0 f151"/>
              <a:gd name="f156" fmla="+- 0 0 f152"/>
              <a:gd name="f157" fmla="+- 0 0 f153"/>
              <a:gd name="f158" fmla="+- 0 0 f154"/>
              <a:gd name="f159" fmla="+- 0 0 f155"/>
              <a:gd name="f160" fmla="+- 0 0 f156"/>
              <a:gd name="f161" fmla="+- 0 0 f157"/>
              <a:gd name="f162" fmla="+- 0 0 f158"/>
              <a:gd name="f163" fmla="val f159"/>
              <a:gd name="f164" fmla="val f160"/>
              <a:gd name="f165" fmla="val f161"/>
              <a:gd name="f166" fmla="val f162"/>
              <a:gd name="f167" fmla="+- 0 0 f163"/>
              <a:gd name="f168" fmla="+- 0 0 f164"/>
              <a:gd name="f169" fmla="+- 0 0 f165"/>
              <a:gd name="f170" fmla="+- 0 0 f166"/>
              <a:gd name="f171" fmla="*/ f9 f167 1"/>
              <a:gd name="f172" fmla="*/ f9 f168 1"/>
              <a:gd name="f173" fmla="*/ f9 f169 1"/>
              <a:gd name="f174" fmla="*/ f9 f170 1"/>
              <a:gd name="f175" fmla="*/ f171 f57 1"/>
              <a:gd name="f176" fmla="*/ f172 f56 1"/>
              <a:gd name="f177" fmla="*/ f173 f57 1"/>
              <a:gd name="f178" fmla="*/ f174 f56 1"/>
              <a:gd name="f179" fmla="+- f65 f175 0"/>
              <a:gd name="f180" fmla="+- f64 f176 0"/>
              <a:gd name="f181" fmla="+- f65 f177 0"/>
              <a:gd name="f182" fmla="+- f64 f178 0"/>
              <a:gd name="f183" fmla="max f179 f181"/>
              <a:gd name="f184" fmla="max f180 f182"/>
              <a:gd name="f185" fmla="min f179 f181"/>
              <a:gd name="f186" fmla="min f180 f182"/>
              <a:gd name="f187" fmla="*/ f179 f35 1"/>
              <a:gd name="f188" fmla="*/ f180 f35 1"/>
              <a:gd name="f189" fmla="*/ f181 f35 1"/>
              <a:gd name="f190" fmla="*/ f182 f35 1"/>
              <a:gd name="f191" fmla="?: f71 f40 f183"/>
              <a:gd name="f192" fmla="?: f72 f41 f184"/>
              <a:gd name="f193" fmla="?: f73 f7 f185"/>
              <a:gd name="f194" fmla="?: f74 f7 f186"/>
              <a:gd name="f195" fmla="*/ f193 f35 1"/>
              <a:gd name="f196" fmla="*/ f194 f35 1"/>
              <a:gd name="f197" fmla="*/ f191 f35 1"/>
              <a:gd name="f198" fmla="*/ f192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187" y="f188"/>
              </a:cxn>
              <a:cxn ang="f33">
                <a:pos x="f77" y="f78"/>
              </a:cxn>
              <a:cxn ang="f34">
                <a:pos x="f189" y="f190"/>
              </a:cxn>
            </a:cxnLst>
            <a:rect l="f195" t="f196" r="f197" b="f198"/>
            <a:pathLst>
              <a:path stroke="0">
                <a:moveTo>
                  <a:pt x="f187" y="f188"/>
                </a:moveTo>
                <a:arcTo wR="f69" hR="f70" stAng="f42" swAng="f66"/>
                <a:lnTo>
                  <a:pt x="f77" y="f78"/>
                </a:lnTo>
                <a:close/>
              </a:path>
              <a:path fill="none">
                <a:moveTo>
                  <a:pt x="f187" y="f188"/>
                </a:moveTo>
                <a:arcTo wR="f69" hR="f70" stAng="f42" swAng="f66"/>
              </a:path>
            </a:pathLst>
          </a:custGeom>
          <a:solidFill>
            <a:srgbClr val="D20B12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408;p30">
            <a:extLst>
              <a:ext uri="{FF2B5EF4-FFF2-40B4-BE49-F238E27FC236}">
                <a16:creationId xmlns:a16="http://schemas.microsoft.com/office/drawing/2014/main" id="{E7581662-4559-EEB0-9773-5A8ED029775C}"/>
              </a:ext>
            </a:extLst>
          </p:cNvPr>
          <p:cNvSpPr txBox="1"/>
          <p:nvPr/>
        </p:nvSpPr>
        <p:spPr>
          <a:xfrm>
            <a:off x="167472" y="96588"/>
            <a:ext cx="3490127" cy="12311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DEPARTMENT OF EMPLOYMENT, SOCIAL COHESION AND EQUALITY</a:t>
            </a:r>
          </a:p>
        </p:txBody>
      </p:sp>
      <p:sp>
        <p:nvSpPr>
          <p:cNvPr id="4" name="Google Shape;409;p30">
            <a:extLst>
              <a:ext uri="{FF2B5EF4-FFF2-40B4-BE49-F238E27FC236}">
                <a16:creationId xmlns:a16="http://schemas.microsoft.com/office/drawing/2014/main" id="{30F55761-F9C7-A6E7-795A-B50463E38AF6}"/>
              </a:ext>
            </a:extLst>
          </p:cNvPr>
          <p:cNvSpPr txBox="1"/>
          <p:nvPr/>
        </p:nvSpPr>
        <p:spPr>
          <a:xfrm>
            <a:off x="167472" y="4978286"/>
            <a:ext cx="486597" cy="924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600" b="0" i="0" u="none" strike="noStrike" kern="0" cap="none" spc="0" baseline="0">
                <a:solidFill>
                  <a:srgbClr val="000000"/>
                </a:solidFill>
                <a:uFillTx/>
                <a:latin typeface="Roboto"/>
                <a:ea typeface="Roboto"/>
                <a:cs typeface="Roboto"/>
              </a:rPr>
              <a:t>MAY 2024</a:t>
            </a:r>
          </a:p>
        </p:txBody>
      </p:sp>
      <p:cxnSp>
        <p:nvCxnSpPr>
          <p:cNvPr id="5" name="Google Shape;410;p30">
            <a:extLst>
              <a:ext uri="{FF2B5EF4-FFF2-40B4-BE49-F238E27FC236}">
                <a16:creationId xmlns:a16="http://schemas.microsoft.com/office/drawing/2014/main" id="{3DF7E3E4-B469-3D99-ED0C-15E0079155CB}"/>
              </a:ext>
            </a:extLst>
          </p:cNvPr>
          <p:cNvCxnSpPr/>
          <p:nvPr/>
        </p:nvCxnSpPr>
        <p:spPr>
          <a:xfrm rot="10799991">
            <a:off x="167471" y="544662"/>
            <a:ext cx="8844607" cy="0"/>
          </a:xfrm>
          <a:prstGeom prst="straightConnector1">
            <a:avLst/>
          </a:prstGeom>
          <a:noFill/>
          <a:ln w="9528" cap="flat">
            <a:solidFill>
              <a:srgbClr val="000000"/>
            </a:solidFill>
            <a:custDash>
              <a:ds d="100000" sp="299906"/>
            </a:custDash>
            <a:round/>
          </a:ln>
        </p:spPr>
      </p:cxnSp>
      <p:sp>
        <p:nvSpPr>
          <p:cNvPr id="6" name="Google Shape;411;p30">
            <a:extLst>
              <a:ext uri="{FF2B5EF4-FFF2-40B4-BE49-F238E27FC236}">
                <a16:creationId xmlns:a16="http://schemas.microsoft.com/office/drawing/2014/main" id="{C4430992-C0E8-64D9-E321-9B9FB03F0DEF}"/>
              </a:ext>
            </a:extLst>
          </p:cNvPr>
          <p:cNvSpPr txBox="1"/>
          <p:nvPr/>
        </p:nvSpPr>
        <p:spPr>
          <a:xfrm>
            <a:off x="167472" y="236701"/>
            <a:ext cx="2936403" cy="122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800" b="1" i="0" u="none" strike="noStrike" kern="0" cap="none" spc="0" baseline="0">
                <a:solidFill>
                  <a:srgbClr val="D20B12"/>
                </a:solidFill>
                <a:uFillTx/>
                <a:latin typeface="Roboto"/>
                <a:ea typeface="Roboto"/>
                <a:cs typeface="Roboto"/>
              </a:rPr>
              <a:t>EMPLOYMENT</a:t>
            </a:r>
          </a:p>
        </p:txBody>
      </p:sp>
      <p:pic>
        <p:nvPicPr>
          <p:cNvPr id="7" name="Google Shape;412;p30">
            <a:extLst>
              <a:ext uri="{FF2B5EF4-FFF2-40B4-BE49-F238E27FC236}">
                <a16:creationId xmlns:a16="http://schemas.microsoft.com/office/drawing/2014/main" id="{0C26760A-687A-9DF1-E71A-F05F24FDB0C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l="9323" t="32573" r="9315" b="39198"/>
          <a:stretch>
            <a:fillRect/>
          </a:stretch>
        </p:blipFill>
        <p:spPr>
          <a:xfrm>
            <a:off x="8562075" y="175171"/>
            <a:ext cx="486597" cy="16883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Google Shape;416;p30">
            <a:extLst>
              <a:ext uri="{FF2B5EF4-FFF2-40B4-BE49-F238E27FC236}">
                <a16:creationId xmlns:a16="http://schemas.microsoft.com/office/drawing/2014/main" id="{E2BFDF3C-1ACD-2884-2A3F-D0CF896C15A4}"/>
              </a:ext>
            </a:extLst>
          </p:cNvPr>
          <p:cNvSpPr/>
          <p:nvPr/>
        </p:nvSpPr>
        <p:spPr>
          <a:xfrm rot="10800009" flipH="1">
            <a:off x="81897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1155CC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" name="Google Shape;417;p30">
            <a:extLst>
              <a:ext uri="{FF2B5EF4-FFF2-40B4-BE49-F238E27FC236}">
                <a16:creationId xmlns:a16="http://schemas.microsoft.com/office/drawing/2014/main" id="{07FFBBC7-770E-6993-E764-3D1E0ECEB814}"/>
              </a:ext>
            </a:extLst>
          </p:cNvPr>
          <p:cNvSpPr/>
          <p:nvPr/>
        </p:nvSpPr>
        <p:spPr>
          <a:xfrm rot="10800009" flipH="1">
            <a:off x="1144719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C00000"/>
          </a:solidFill>
          <a:ln w="9528" cap="flat">
            <a:solidFill>
              <a:srgbClr val="C00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" name="Google Shape;418;p30">
            <a:extLst>
              <a:ext uri="{FF2B5EF4-FFF2-40B4-BE49-F238E27FC236}">
                <a16:creationId xmlns:a16="http://schemas.microsoft.com/office/drawing/2014/main" id="{C7A3AB10-70A0-82A3-EFB2-7C7CD9368E75}"/>
              </a:ext>
            </a:extLst>
          </p:cNvPr>
          <p:cNvSpPr/>
          <p:nvPr/>
        </p:nvSpPr>
        <p:spPr>
          <a:xfrm rot="10800009" flipH="1">
            <a:off x="493218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FFC000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1" name="Google Shape;419;p30">
            <a:extLst>
              <a:ext uri="{FF2B5EF4-FFF2-40B4-BE49-F238E27FC236}">
                <a16:creationId xmlns:a16="http://schemas.microsoft.com/office/drawing/2014/main" id="{DEC1202B-2EAD-C1CC-6489-4D00BA0AD124}"/>
              </a:ext>
            </a:extLst>
          </p:cNvPr>
          <p:cNvSpPr/>
          <p:nvPr/>
        </p:nvSpPr>
        <p:spPr>
          <a:xfrm rot="10800009" flipH="1">
            <a:off x="167463" y="458059"/>
            <a:ext cx="168898" cy="1688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8E7CC3"/>
            </a:solidFill>
            <a:prstDash val="solid"/>
            <a:round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u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2" name="Google Shape;421;p30">
            <a:extLst>
              <a:ext uri="{FF2B5EF4-FFF2-40B4-BE49-F238E27FC236}">
                <a16:creationId xmlns:a16="http://schemas.microsoft.com/office/drawing/2014/main" id="{50D83FD3-D4D8-1DAC-51A5-8FBA4BF2E6F9}"/>
              </a:ext>
            </a:extLst>
          </p:cNvPr>
          <p:cNvSpPr txBox="1"/>
          <p:nvPr/>
        </p:nvSpPr>
        <p:spPr>
          <a:xfrm>
            <a:off x="8805452" y="4920697"/>
            <a:ext cx="215697" cy="2121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452A25C-889D-4048-8DAA-22CB10668CCC}" type="slidenum">
              <a:rPr lang="en-GB" sz="600" b="0" i="0" u="none" strike="noStrike" kern="0" cap="none" spc="0" baseline="0">
                <a:solidFill>
                  <a:srgbClr val="595959"/>
                </a:solidFill>
                <a:uFillTx/>
                <a:latin typeface="Roboto"/>
                <a:ea typeface="Roboto"/>
                <a:cs typeface="Roboto"/>
              </a:rPr>
              <a:t>9</a:t>
            </a:fld>
            <a:endParaRPr lang="en-GB" sz="600" b="0" i="0" u="none" strike="noStrike" kern="0" cap="none" spc="0" baseline="0">
              <a:solidFill>
                <a:srgbClr val="595959"/>
              </a:solidFill>
              <a:uFillTx/>
              <a:latin typeface="Roboto"/>
              <a:ea typeface="Roboto"/>
              <a:cs typeface="Roboto"/>
            </a:endParaRPr>
          </a:p>
        </p:txBody>
      </p:sp>
      <p:pic>
        <p:nvPicPr>
          <p:cNvPr id="13" name="Imagen 1">
            <a:extLst>
              <a:ext uri="{FF2B5EF4-FFF2-40B4-BE49-F238E27FC236}">
                <a16:creationId xmlns:a16="http://schemas.microsoft.com/office/drawing/2014/main" id="{490A49C0-A67E-0205-4D68-99099CFFD6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169" y="3172245"/>
            <a:ext cx="1642463" cy="180603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4" name="CuadroTexto 3">
            <a:extLst>
              <a:ext uri="{FF2B5EF4-FFF2-40B4-BE49-F238E27FC236}">
                <a16:creationId xmlns:a16="http://schemas.microsoft.com/office/drawing/2014/main" id="{66B23ADD-F652-251D-E4E4-0D678E45115F}"/>
              </a:ext>
            </a:extLst>
          </p:cNvPr>
          <p:cNvSpPr txBox="1"/>
          <p:nvPr/>
        </p:nvSpPr>
        <p:spPr>
          <a:xfrm>
            <a:off x="1976439" y="1117296"/>
            <a:ext cx="4613276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0" cap="none" spc="0" baseline="0">
                <a:solidFill>
                  <a:srgbClr val="FF0000"/>
                </a:solidFill>
                <a:uFillTx/>
                <a:latin typeface="Arial" pitchFamily="34"/>
                <a:ea typeface="Aptos" pitchFamily="34"/>
                <a:cs typeface="Arial"/>
              </a:rPr>
              <a:t>SPACES FOR GOVERNANCE 2024-2027</a:t>
            </a:r>
          </a:p>
        </p:txBody>
      </p:sp>
      <p:grpSp>
        <p:nvGrpSpPr>
          <p:cNvPr id="15" name="Grupo 55">
            <a:extLst>
              <a:ext uri="{FF2B5EF4-FFF2-40B4-BE49-F238E27FC236}">
                <a16:creationId xmlns:a16="http://schemas.microsoft.com/office/drawing/2014/main" id="{13003DB6-B265-2B2F-65AB-E6EE45CFEEE1}"/>
              </a:ext>
            </a:extLst>
          </p:cNvPr>
          <p:cNvGrpSpPr/>
          <p:nvPr/>
        </p:nvGrpSpPr>
        <p:grpSpPr>
          <a:xfrm>
            <a:off x="1995970" y="1865074"/>
            <a:ext cx="5224671" cy="2760691"/>
            <a:chOff x="1995970" y="1865074"/>
            <a:chExt cx="5224671" cy="2760691"/>
          </a:xfrm>
        </p:grpSpPr>
        <p:grpSp>
          <p:nvGrpSpPr>
            <p:cNvPr id="16" name="Group 13">
              <a:extLst>
                <a:ext uri="{FF2B5EF4-FFF2-40B4-BE49-F238E27FC236}">
                  <a16:creationId xmlns:a16="http://schemas.microsoft.com/office/drawing/2014/main" id="{7A56E16C-FFDE-B512-AE79-F21D78C6749A}"/>
                </a:ext>
              </a:extLst>
            </p:cNvPr>
            <p:cNvGrpSpPr/>
            <p:nvPr/>
          </p:nvGrpSpPr>
          <p:grpSpPr>
            <a:xfrm>
              <a:off x="1995970" y="1865074"/>
              <a:ext cx="1594028" cy="2585987"/>
              <a:chOff x="1995970" y="1865074"/>
              <a:chExt cx="1594028" cy="2585987"/>
            </a:xfrm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7328C556-7821-6140-1FA0-57C2F6FCB96D}"/>
                  </a:ext>
                </a:extLst>
              </p:cNvPr>
              <p:cNvSpPr/>
              <p:nvPr/>
            </p:nvSpPr>
            <p:spPr>
              <a:xfrm>
                <a:off x="2056494" y="1865074"/>
                <a:ext cx="1223293" cy="71158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370"/>
                  <a:gd name="f7" fmla="val 964"/>
                  <a:gd name="f8" fmla="val 479"/>
                  <a:gd name="f9" fmla="val 1891"/>
                  <a:gd name="f10" fmla="+- 0 0 -90"/>
                  <a:gd name="f11" fmla="*/ f3 1 2370"/>
                  <a:gd name="f12" fmla="*/ f4 1 964"/>
                  <a:gd name="f13" fmla="+- f7 0 f5"/>
                  <a:gd name="f14" fmla="+- f6 0 f5"/>
                  <a:gd name="f15" fmla="*/ f10 f0 1"/>
                  <a:gd name="f16" fmla="*/ f14 1 2370"/>
                  <a:gd name="f17" fmla="*/ f13 1 964"/>
                  <a:gd name="f18" fmla="*/ 479 f14 1"/>
                  <a:gd name="f19" fmla="*/ 0 f13 1"/>
                  <a:gd name="f20" fmla="*/ 0 f14 1"/>
                  <a:gd name="f21" fmla="*/ 1891 f14 1"/>
                  <a:gd name="f22" fmla="*/ 964 f13 1"/>
                  <a:gd name="f23" fmla="*/ 2370 f14 1"/>
                  <a:gd name="f24" fmla="*/ f15 1 f2"/>
                  <a:gd name="f25" fmla="*/ f18 1 2370"/>
                  <a:gd name="f26" fmla="*/ f19 1 964"/>
                  <a:gd name="f27" fmla="*/ f20 1 2370"/>
                  <a:gd name="f28" fmla="*/ f21 1 2370"/>
                  <a:gd name="f29" fmla="*/ f22 1 964"/>
                  <a:gd name="f30" fmla="*/ f23 1 2370"/>
                  <a:gd name="f31" fmla="*/ 0 1 f16"/>
                  <a:gd name="f32" fmla="*/ f6 1 f16"/>
                  <a:gd name="f33" fmla="*/ 0 1 f17"/>
                  <a:gd name="f34" fmla="*/ f7 1 f17"/>
                  <a:gd name="f35" fmla="+- f24 0 f1"/>
                  <a:gd name="f36" fmla="*/ f25 1 f16"/>
                  <a:gd name="f37" fmla="*/ f26 1 f17"/>
                  <a:gd name="f38" fmla="*/ f27 1 f16"/>
                  <a:gd name="f39" fmla="*/ f28 1 f16"/>
                  <a:gd name="f40" fmla="*/ f29 1 f17"/>
                  <a:gd name="f41" fmla="*/ f30 1 f16"/>
                  <a:gd name="f42" fmla="*/ f31 f11 1"/>
                  <a:gd name="f43" fmla="*/ f32 f11 1"/>
                  <a:gd name="f44" fmla="*/ f34 f12 1"/>
                  <a:gd name="f45" fmla="*/ f33 f12 1"/>
                  <a:gd name="f46" fmla="*/ f36 f11 1"/>
                  <a:gd name="f47" fmla="*/ f37 f12 1"/>
                  <a:gd name="f48" fmla="*/ f38 f11 1"/>
                  <a:gd name="f49" fmla="*/ f39 f11 1"/>
                  <a:gd name="f50" fmla="*/ f40 f12 1"/>
                  <a:gd name="f51" fmla="*/ f41 f1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46" y="f47"/>
                  </a:cxn>
                  <a:cxn ang="f35">
                    <a:pos x="f48" y="f47"/>
                  </a:cxn>
                  <a:cxn ang="f35">
                    <a:pos x="f49" y="f50"/>
                  </a:cxn>
                  <a:cxn ang="f35">
                    <a:pos x="f51" y="f50"/>
                  </a:cxn>
                  <a:cxn ang="f35">
                    <a:pos x="f46" y="f47"/>
                  </a:cxn>
                </a:cxnLst>
                <a:rect l="f42" t="f45" r="f43" b="f44"/>
                <a:pathLst>
                  <a:path w="2370" h="964">
                    <a:moveTo>
                      <a:pt x="f8" y="f5"/>
                    </a:moveTo>
                    <a:lnTo>
                      <a:pt x="f5" y="f5"/>
                    </a:lnTo>
                    <a:lnTo>
                      <a:pt x="f9" y="f7"/>
                    </a:lnTo>
                    <a:lnTo>
                      <a:pt x="f6" y="f7"/>
                    </a:lnTo>
                    <a:lnTo>
                      <a:pt x="f8" y="f5"/>
                    </a:lnTo>
                    <a:close/>
                  </a:path>
                </a:pathLst>
              </a:custGeom>
              <a:solidFill>
                <a:srgbClr val="203864"/>
              </a:solidFill>
              <a:ln cap="flat">
                <a:noFill/>
                <a:prstDash val="solid"/>
              </a:ln>
            </p:spPr>
            <p:txBody>
              <a:bodyPr vert="horz" wrap="square" lIns="68580" tIns="34290" rIns="68580" bIns="34290" anchor="t" anchorCtr="0" compatLnSpc="1">
                <a:noAutofit/>
              </a:bodyPr>
              <a:lstStyle/>
              <a:p>
                <a:pPr marL="0" marR="0" lvl="0" indent="0" algn="l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200" b="0" i="0" u="none" strike="noStrike" kern="1200" cap="none" spc="0" baseline="0">
                  <a:solidFill>
                    <a:srgbClr val="000000"/>
                  </a:solidFill>
                  <a:uFillTx/>
                  <a:latin typeface="Source Sans Pro"/>
                  <a:ea typeface="Arial"/>
                  <a:cs typeface="Arial"/>
                </a:endParaRPr>
              </a:p>
            </p:txBody>
          </p:sp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4DF55805-AD9B-3939-5EDA-F3E4F18FCD6C}"/>
                  </a:ext>
                </a:extLst>
              </p:cNvPr>
              <p:cNvSpPr/>
              <p:nvPr/>
            </p:nvSpPr>
            <p:spPr>
              <a:xfrm>
                <a:off x="2620057" y="3739475"/>
                <a:ext cx="969940" cy="71158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370"/>
                  <a:gd name="f7" fmla="val 964"/>
                  <a:gd name="f8" fmla="val 479"/>
                  <a:gd name="f9" fmla="val 1891"/>
                  <a:gd name="f10" fmla="+- 0 0 -90"/>
                  <a:gd name="f11" fmla="*/ f3 1 2370"/>
                  <a:gd name="f12" fmla="*/ f4 1 964"/>
                  <a:gd name="f13" fmla="+- f7 0 f5"/>
                  <a:gd name="f14" fmla="+- f6 0 f5"/>
                  <a:gd name="f15" fmla="*/ f10 f0 1"/>
                  <a:gd name="f16" fmla="*/ f14 1 2370"/>
                  <a:gd name="f17" fmla="*/ f13 1 964"/>
                  <a:gd name="f18" fmla="*/ 479 f14 1"/>
                  <a:gd name="f19" fmla="*/ 0 f13 1"/>
                  <a:gd name="f20" fmla="*/ 0 f14 1"/>
                  <a:gd name="f21" fmla="*/ 1891 f14 1"/>
                  <a:gd name="f22" fmla="*/ 964 f13 1"/>
                  <a:gd name="f23" fmla="*/ 2370 f14 1"/>
                  <a:gd name="f24" fmla="*/ f15 1 f2"/>
                  <a:gd name="f25" fmla="*/ f18 1 2370"/>
                  <a:gd name="f26" fmla="*/ f19 1 964"/>
                  <a:gd name="f27" fmla="*/ f20 1 2370"/>
                  <a:gd name="f28" fmla="*/ f21 1 2370"/>
                  <a:gd name="f29" fmla="*/ f22 1 964"/>
                  <a:gd name="f30" fmla="*/ f23 1 2370"/>
                  <a:gd name="f31" fmla="*/ 0 1 f16"/>
                  <a:gd name="f32" fmla="*/ f6 1 f16"/>
                  <a:gd name="f33" fmla="*/ 0 1 f17"/>
                  <a:gd name="f34" fmla="*/ f7 1 f17"/>
                  <a:gd name="f35" fmla="+- f24 0 f1"/>
                  <a:gd name="f36" fmla="*/ f25 1 f16"/>
                  <a:gd name="f37" fmla="*/ f26 1 f17"/>
                  <a:gd name="f38" fmla="*/ f27 1 f16"/>
                  <a:gd name="f39" fmla="*/ f28 1 f16"/>
                  <a:gd name="f40" fmla="*/ f29 1 f17"/>
                  <a:gd name="f41" fmla="*/ f30 1 f16"/>
                  <a:gd name="f42" fmla="*/ f31 f11 1"/>
                  <a:gd name="f43" fmla="*/ f32 f11 1"/>
                  <a:gd name="f44" fmla="*/ f34 f12 1"/>
                  <a:gd name="f45" fmla="*/ f33 f12 1"/>
                  <a:gd name="f46" fmla="*/ f36 f11 1"/>
                  <a:gd name="f47" fmla="*/ f37 f12 1"/>
                  <a:gd name="f48" fmla="*/ f38 f11 1"/>
                  <a:gd name="f49" fmla="*/ f39 f11 1"/>
                  <a:gd name="f50" fmla="*/ f40 f12 1"/>
                  <a:gd name="f51" fmla="*/ f41 f1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46" y="f47"/>
                  </a:cxn>
                  <a:cxn ang="f35">
                    <a:pos x="f48" y="f47"/>
                  </a:cxn>
                  <a:cxn ang="f35">
                    <a:pos x="f49" y="f50"/>
                  </a:cxn>
                  <a:cxn ang="f35">
                    <a:pos x="f51" y="f50"/>
                  </a:cxn>
                  <a:cxn ang="f35">
                    <a:pos x="f46" y="f47"/>
                  </a:cxn>
                </a:cxnLst>
                <a:rect l="f42" t="f45" r="f43" b="f44"/>
                <a:pathLst>
                  <a:path w="2370" h="964">
                    <a:moveTo>
                      <a:pt x="f8" y="f5"/>
                    </a:moveTo>
                    <a:lnTo>
                      <a:pt x="f5" y="f5"/>
                    </a:lnTo>
                    <a:lnTo>
                      <a:pt x="f9" y="f7"/>
                    </a:lnTo>
                    <a:lnTo>
                      <a:pt x="f6" y="f7"/>
                    </a:lnTo>
                    <a:lnTo>
                      <a:pt x="f8" y="f5"/>
                    </a:lnTo>
                    <a:close/>
                  </a:path>
                </a:pathLst>
              </a:custGeom>
              <a:solidFill>
                <a:srgbClr val="2F5597"/>
              </a:solidFill>
              <a:ln cap="flat">
                <a:noFill/>
                <a:prstDash val="solid"/>
              </a:ln>
            </p:spPr>
            <p:txBody>
              <a:bodyPr vert="horz" wrap="square" lIns="68580" tIns="34290" rIns="68580" bIns="34290" anchor="t" anchorCtr="0" compatLnSpc="1">
                <a:noAutofit/>
              </a:bodyPr>
              <a:lstStyle/>
              <a:p>
                <a:pPr marL="0" marR="0" lvl="0" indent="0" algn="l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200" b="0" i="0" u="none" strike="noStrike" kern="1200" cap="none" spc="0" baseline="0">
                  <a:solidFill>
                    <a:srgbClr val="000000"/>
                  </a:solidFill>
                  <a:uFillTx/>
                  <a:latin typeface="Source Sans Pro"/>
                  <a:ea typeface="Arial"/>
                  <a:cs typeface="Arial"/>
                </a:endParaRPr>
              </a:p>
            </p:txBody>
          </p:sp>
          <p:sp>
            <p:nvSpPr>
              <p:cNvPr id="19" name="Rectangle 3">
                <a:extLst>
                  <a:ext uri="{FF2B5EF4-FFF2-40B4-BE49-F238E27FC236}">
                    <a16:creationId xmlns:a16="http://schemas.microsoft.com/office/drawing/2014/main" id="{1C8330C4-79EB-8F8B-6835-F3B83CD909BC}"/>
                  </a:ext>
                </a:extLst>
              </p:cNvPr>
              <p:cNvSpPr/>
              <p:nvPr/>
            </p:nvSpPr>
            <p:spPr>
              <a:xfrm>
                <a:off x="2222193" y="2564882"/>
                <a:ext cx="1362593" cy="1692837"/>
              </a:xfrm>
              <a:prstGeom prst="rect">
                <a:avLst/>
              </a:prstGeom>
              <a:solidFill>
                <a:srgbClr val="DAE3F3"/>
              </a:solidFill>
              <a:ln cap="flat">
                <a:noFill/>
                <a:prstDash val="solid"/>
              </a:ln>
            </p:spPr>
            <p:txBody>
              <a:bodyPr vert="horz" wrap="square" lIns="137160" tIns="137160" rIns="137160" bIns="137160" anchor="t" anchorCtr="0" compatLnSpc="1">
                <a:spAutoFit/>
              </a:bodyPr>
              <a:lstStyle/>
              <a:p>
                <a:pPr marL="0" marR="0" lvl="0" indent="0" algn="l" defTabSz="685800" rtl="0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45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000" b="0" i="0" u="none" strike="noStrike" kern="1200" cap="none" spc="0" baseline="0">
                    <a:solidFill>
                      <a:srgbClr val="000000"/>
                    </a:solidFill>
                    <a:uFillTx/>
                    <a:latin typeface="Source Sans Pro"/>
                    <a:ea typeface="Arial"/>
                    <a:cs typeface="Arial"/>
                  </a:rPr>
                  <a:t>WITH ALL THE AGENTS THAT FORM PART OF THE EMPLOYMENT ECOSYSTEM IN BIZKAIA</a:t>
                </a:r>
              </a:p>
              <a:p>
                <a:pPr marL="0" marR="0" lvl="0" indent="0" algn="l" defTabSz="685800" rtl="0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45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825" b="0" i="0" u="none" strike="noStrike" kern="1200" cap="none" spc="0" baseline="0">
                  <a:solidFill>
                    <a:srgbClr val="000000"/>
                  </a:solidFill>
                  <a:uFillTx/>
                  <a:latin typeface="Source Sans Pro"/>
                  <a:ea typeface="Arial"/>
                  <a:cs typeface="Arial"/>
                </a:endParaRPr>
              </a:p>
            </p:txBody>
          </p:sp>
          <p:sp>
            <p:nvSpPr>
              <p:cNvPr id="20" name="TextBox 4">
                <a:extLst>
                  <a:ext uri="{FF2B5EF4-FFF2-40B4-BE49-F238E27FC236}">
                    <a16:creationId xmlns:a16="http://schemas.microsoft.com/office/drawing/2014/main" id="{71C9890B-7AAC-EFE8-E273-3FF34FBC45B6}"/>
                  </a:ext>
                </a:extLst>
              </p:cNvPr>
              <p:cNvSpPr txBox="1"/>
              <p:nvPr/>
            </p:nvSpPr>
            <p:spPr>
              <a:xfrm>
                <a:off x="2222193" y="1955352"/>
                <a:ext cx="1367805" cy="692493"/>
              </a:xfrm>
              <a:prstGeom prst="rect">
                <a:avLst/>
              </a:prstGeom>
              <a:solidFill>
                <a:srgbClr val="4472C4"/>
              </a:solidFill>
              <a:ln cap="flat">
                <a:noFill/>
              </a:ln>
            </p:spPr>
            <p:txBody>
              <a:bodyPr vert="horz" wrap="square" lIns="182880" tIns="91440" rIns="182880" bIns="91440" anchor="t" anchorCtr="0" compatLnSpc="1">
                <a:spAutoFit/>
              </a:bodyPr>
              <a:lstStyle/>
              <a:p>
                <a:pPr marL="0" marR="0" lvl="0" indent="0" algn="l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100" b="1" i="0" u="none" strike="noStrike" kern="1200" cap="none" spc="0" baseline="0">
                    <a:solidFill>
                      <a:srgbClr val="FFFFFF"/>
                    </a:solidFill>
                    <a:uFillTx/>
                    <a:latin typeface="Arial" pitchFamily="34"/>
                    <a:ea typeface="Bebas Neue"/>
                    <a:cs typeface="Arial" pitchFamily="34"/>
                  </a:rPr>
                  <a:t>NETWORK FOR EMPLOYMENT</a:t>
                </a:r>
              </a:p>
            </p:txBody>
          </p:sp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id="{2EF39D96-8F3C-F5B7-82FC-7D3C7AD1FF1F}"/>
                  </a:ext>
                </a:extLst>
              </p:cNvPr>
              <p:cNvSpPr/>
              <p:nvPr/>
            </p:nvSpPr>
            <p:spPr>
              <a:xfrm>
                <a:off x="1995970" y="1865074"/>
                <a:ext cx="302702" cy="53736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79"/>
                  <a:gd name="f7" fmla="val 728"/>
                  <a:gd name="f8" fmla="val 547"/>
                  <a:gd name="f9" fmla="val 240"/>
                  <a:gd name="f10" fmla="+- 0 0 -90"/>
                  <a:gd name="f11" fmla="*/ f3 1 479"/>
                  <a:gd name="f12" fmla="*/ f4 1 728"/>
                  <a:gd name="f13" fmla="+- f7 0 f5"/>
                  <a:gd name="f14" fmla="+- f6 0 f5"/>
                  <a:gd name="f15" fmla="*/ f10 f0 1"/>
                  <a:gd name="f16" fmla="*/ f14 1 479"/>
                  <a:gd name="f17" fmla="*/ f13 1 728"/>
                  <a:gd name="f18" fmla="*/ 0 f14 1"/>
                  <a:gd name="f19" fmla="*/ 0 f13 1"/>
                  <a:gd name="f20" fmla="*/ 547 f13 1"/>
                  <a:gd name="f21" fmla="*/ 240 f14 1"/>
                  <a:gd name="f22" fmla="*/ 728 f13 1"/>
                  <a:gd name="f23" fmla="*/ 479 f14 1"/>
                  <a:gd name="f24" fmla="*/ f15 1 f2"/>
                  <a:gd name="f25" fmla="*/ f18 1 479"/>
                  <a:gd name="f26" fmla="*/ f19 1 728"/>
                  <a:gd name="f27" fmla="*/ f20 1 728"/>
                  <a:gd name="f28" fmla="*/ f21 1 479"/>
                  <a:gd name="f29" fmla="*/ f22 1 728"/>
                  <a:gd name="f30" fmla="*/ f23 1 479"/>
                  <a:gd name="f31" fmla="*/ 0 1 f16"/>
                  <a:gd name="f32" fmla="*/ f6 1 f16"/>
                  <a:gd name="f33" fmla="*/ 0 1 f17"/>
                  <a:gd name="f34" fmla="*/ f7 1 f17"/>
                  <a:gd name="f35" fmla="+- f24 0 f1"/>
                  <a:gd name="f36" fmla="*/ f25 1 f16"/>
                  <a:gd name="f37" fmla="*/ f26 1 f17"/>
                  <a:gd name="f38" fmla="*/ f27 1 f17"/>
                  <a:gd name="f39" fmla="*/ f28 1 f16"/>
                  <a:gd name="f40" fmla="*/ f29 1 f17"/>
                  <a:gd name="f41" fmla="*/ f30 1 f16"/>
                  <a:gd name="f42" fmla="*/ f31 f11 1"/>
                  <a:gd name="f43" fmla="*/ f32 f11 1"/>
                  <a:gd name="f44" fmla="*/ f34 f12 1"/>
                  <a:gd name="f45" fmla="*/ f33 f12 1"/>
                  <a:gd name="f46" fmla="*/ f36 f11 1"/>
                  <a:gd name="f47" fmla="*/ f37 f12 1"/>
                  <a:gd name="f48" fmla="*/ f38 f12 1"/>
                  <a:gd name="f49" fmla="*/ f39 f11 1"/>
                  <a:gd name="f50" fmla="*/ f40 f12 1"/>
                  <a:gd name="f51" fmla="*/ f41 f1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46" y="f47"/>
                  </a:cxn>
                  <a:cxn ang="f35">
                    <a:pos x="f46" y="f48"/>
                  </a:cxn>
                  <a:cxn ang="f35">
                    <a:pos x="f49" y="f50"/>
                  </a:cxn>
                  <a:cxn ang="f35">
                    <a:pos x="f51" y="f48"/>
                  </a:cxn>
                  <a:cxn ang="f35">
                    <a:pos x="f51" y="f47"/>
                  </a:cxn>
                  <a:cxn ang="f35">
                    <a:pos x="f46" y="f47"/>
                  </a:cxn>
                </a:cxnLst>
                <a:rect l="f42" t="f45" r="f43" b="f44"/>
                <a:pathLst>
                  <a:path w="479" h="728">
                    <a:moveTo>
                      <a:pt x="f5" y="f5"/>
                    </a:moveTo>
                    <a:lnTo>
                      <a:pt x="f5" y="f8"/>
                    </a:lnTo>
                    <a:lnTo>
                      <a:pt x="f9" y="f7"/>
                    </a:lnTo>
                    <a:lnTo>
                      <a:pt x="f6" y="f8"/>
                    </a:lnTo>
                    <a:lnTo>
                      <a:pt x="f6" y="f5"/>
                    </a:lnTo>
                    <a:lnTo>
                      <a:pt x="f5" y="f5"/>
                    </a:lnTo>
                    <a:close/>
                  </a:path>
                </a:pathLst>
              </a:custGeom>
              <a:solidFill>
                <a:srgbClr val="2F5597"/>
              </a:solidFill>
              <a:ln cap="flat">
                <a:noFill/>
                <a:prstDash val="solid"/>
              </a:ln>
            </p:spPr>
            <p:txBody>
              <a:bodyPr vert="horz" wrap="square" lIns="68580" tIns="34290" rIns="68580" bIns="34290" anchor="ctr" anchorCtr="1" compatLnSpc="1">
                <a:noAutofit/>
              </a:bodyPr>
              <a:lstStyle/>
              <a:p>
                <a:pPr marL="0" marR="0" lvl="0" indent="0" algn="ctr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0" i="0" u="none" strike="noStrike" kern="1200" cap="none" spc="0" baseline="0">
                    <a:solidFill>
                      <a:srgbClr val="FFFFFF"/>
                    </a:solidFill>
                    <a:uFillTx/>
                    <a:latin typeface="Source Sans Pro"/>
                    <a:ea typeface="Arial"/>
                    <a:cs typeface="Arial"/>
                  </a:rPr>
                  <a:t>01</a:t>
                </a:r>
              </a:p>
            </p:txBody>
          </p:sp>
        </p:grpSp>
        <p:grpSp>
          <p:nvGrpSpPr>
            <p:cNvPr id="22" name="Group 14">
              <a:extLst>
                <a:ext uri="{FF2B5EF4-FFF2-40B4-BE49-F238E27FC236}">
                  <a16:creationId xmlns:a16="http://schemas.microsoft.com/office/drawing/2014/main" id="{9538399C-E792-0C6D-8E1B-4B722AC20FDE}"/>
                </a:ext>
              </a:extLst>
            </p:cNvPr>
            <p:cNvGrpSpPr/>
            <p:nvPr/>
          </p:nvGrpSpPr>
          <p:grpSpPr>
            <a:xfrm>
              <a:off x="3811292" y="1865074"/>
              <a:ext cx="1594027" cy="2760691"/>
              <a:chOff x="3811292" y="1865074"/>
              <a:chExt cx="1594027" cy="2760691"/>
            </a:xfrm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7C5B2979-825B-109E-5B30-11AA85349BA4}"/>
                  </a:ext>
                </a:extLst>
              </p:cNvPr>
              <p:cNvSpPr/>
              <p:nvPr/>
            </p:nvSpPr>
            <p:spPr>
              <a:xfrm>
                <a:off x="3871816" y="1865074"/>
                <a:ext cx="1223293" cy="71158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370"/>
                  <a:gd name="f7" fmla="val 964"/>
                  <a:gd name="f8" fmla="val 479"/>
                  <a:gd name="f9" fmla="val 1891"/>
                  <a:gd name="f10" fmla="+- 0 0 -90"/>
                  <a:gd name="f11" fmla="*/ f3 1 2370"/>
                  <a:gd name="f12" fmla="*/ f4 1 964"/>
                  <a:gd name="f13" fmla="+- f7 0 f5"/>
                  <a:gd name="f14" fmla="+- f6 0 f5"/>
                  <a:gd name="f15" fmla="*/ f10 f0 1"/>
                  <a:gd name="f16" fmla="*/ f14 1 2370"/>
                  <a:gd name="f17" fmla="*/ f13 1 964"/>
                  <a:gd name="f18" fmla="*/ 479 f14 1"/>
                  <a:gd name="f19" fmla="*/ 0 f13 1"/>
                  <a:gd name="f20" fmla="*/ 0 f14 1"/>
                  <a:gd name="f21" fmla="*/ 1891 f14 1"/>
                  <a:gd name="f22" fmla="*/ 964 f13 1"/>
                  <a:gd name="f23" fmla="*/ 2370 f14 1"/>
                  <a:gd name="f24" fmla="*/ f15 1 f2"/>
                  <a:gd name="f25" fmla="*/ f18 1 2370"/>
                  <a:gd name="f26" fmla="*/ f19 1 964"/>
                  <a:gd name="f27" fmla="*/ f20 1 2370"/>
                  <a:gd name="f28" fmla="*/ f21 1 2370"/>
                  <a:gd name="f29" fmla="*/ f22 1 964"/>
                  <a:gd name="f30" fmla="*/ f23 1 2370"/>
                  <a:gd name="f31" fmla="*/ 0 1 f16"/>
                  <a:gd name="f32" fmla="*/ f6 1 f16"/>
                  <a:gd name="f33" fmla="*/ 0 1 f17"/>
                  <a:gd name="f34" fmla="*/ f7 1 f17"/>
                  <a:gd name="f35" fmla="+- f24 0 f1"/>
                  <a:gd name="f36" fmla="*/ f25 1 f16"/>
                  <a:gd name="f37" fmla="*/ f26 1 f17"/>
                  <a:gd name="f38" fmla="*/ f27 1 f16"/>
                  <a:gd name="f39" fmla="*/ f28 1 f16"/>
                  <a:gd name="f40" fmla="*/ f29 1 f17"/>
                  <a:gd name="f41" fmla="*/ f30 1 f16"/>
                  <a:gd name="f42" fmla="*/ f31 f11 1"/>
                  <a:gd name="f43" fmla="*/ f32 f11 1"/>
                  <a:gd name="f44" fmla="*/ f34 f12 1"/>
                  <a:gd name="f45" fmla="*/ f33 f12 1"/>
                  <a:gd name="f46" fmla="*/ f36 f11 1"/>
                  <a:gd name="f47" fmla="*/ f37 f12 1"/>
                  <a:gd name="f48" fmla="*/ f38 f11 1"/>
                  <a:gd name="f49" fmla="*/ f39 f11 1"/>
                  <a:gd name="f50" fmla="*/ f40 f12 1"/>
                  <a:gd name="f51" fmla="*/ f41 f1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46" y="f47"/>
                  </a:cxn>
                  <a:cxn ang="f35">
                    <a:pos x="f48" y="f47"/>
                  </a:cxn>
                  <a:cxn ang="f35">
                    <a:pos x="f49" y="f50"/>
                  </a:cxn>
                  <a:cxn ang="f35">
                    <a:pos x="f51" y="f50"/>
                  </a:cxn>
                  <a:cxn ang="f35">
                    <a:pos x="f46" y="f47"/>
                  </a:cxn>
                </a:cxnLst>
                <a:rect l="f42" t="f45" r="f43" b="f44"/>
                <a:pathLst>
                  <a:path w="2370" h="964">
                    <a:moveTo>
                      <a:pt x="f8" y="f5"/>
                    </a:moveTo>
                    <a:lnTo>
                      <a:pt x="f5" y="f5"/>
                    </a:lnTo>
                    <a:lnTo>
                      <a:pt x="f9" y="f7"/>
                    </a:lnTo>
                    <a:lnTo>
                      <a:pt x="f6" y="f7"/>
                    </a:lnTo>
                    <a:lnTo>
                      <a:pt x="f8" y="f5"/>
                    </a:lnTo>
                    <a:close/>
                  </a:path>
                </a:pathLst>
              </a:custGeom>
              <a:solidFill>
                <a:srgbClr val="843C0C"/>
              </a:solidFill>
              <a:ln cap="flat">
                <a:noFill/>
                <a:prstDash val="solid"/>
              </a:ln>
            </p:spPr>
            <p:txBody>
              <a:bodyPr vert="horz" wrap="square" lIns="68580" tIns="34290" rIns="68580" bIns="34290" anchor="t" anchorCtr="0" compatLnSpc="1">
                <a:noAutofit/>
              </a:bodyPr>
              <a:lstStyle/>
              <a:p>
                <a:pPr marL="0" marR="0" lvl="0" indent="0" algn="l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200" b="0" i="0" u="none" strike="noStrike" kern="1200" cap="none" spc="0" baseline="0">
                  <a:solidFill>
                    <a:srgbClr val="000000"/>
                  </a:solidFill>
                  <a:uFillTx/>
                  <a:latin typeface="Source Sans Pro"/>
                  <a:ea typeface="Arial"/>
                  <a:cs typeface="Arial"/>
                </a:endParaRPr>
              </a:p>
            </p:txBody>
          </p:sp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90523CE1-19CB-5C47-1AA6-73DED9943DC0}"/>
                  </a:ext>
                </a:extLst>
              </p:cNvPr>
              <p:cNvSpPr/>
              <p:nvPr/>
            </p:nvSpPr>
            <p:spPr>
              <a:xfrm>
                <a:off x="4435379" y="3739475"/>
                <a:ext cx="969940" cy="71158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370"/>
                  <a:gd name="f7" fmla="val 964"/>
                  <a:gd name="f8" fmla="val 479"/>
                  <a:gd name="f9" fmla="val 1891"/>
                  <a:gd name="f10" fmla="+- 0 0 -90"/>
                  <a:gd name="f11" fmla="*/ f3 1 2370"/>
                  <a:gd name="f12" fmla="*/ f4 1 964"/>
                  <a:gd name="f13" fmla="+- f7 0 f5"/>
                  <a:gd name="f14" fmla="+- f6 0 f5"/>
                  <a:gd name="f15" fmla="*/ f10 f0 1"/>
                  <a:gd name="f16" fmla="*/ f14 1 2370"/>
                  <a:gd name="f17" fmla="*/ f13 1 964"/>
                  <a:gd name="f18" fmla="*/ 479 f14 1"/>
                  <a:gd name="f19" fmla="*/ 0 f13 1"/>
                  <a:gd name="f20" fmla="*/ 0 f14 1"/>
                  <a:gd name="f21" fmla="*/ 1891 f14 1"/>
                  <a:gd name="f22" fmla="*/ 964 f13 1"/>
                  <a:gd name="f23" fmla="*/ 2370 f14 1"/>
                  <a:gd name="f24" fmla="*/ f15 1 f2"/>
                  <a:gd name="f25" fmla="*/ f18 1 2370"/>
                  <a:gd name="f26" fmla="*/ f19 1 964"/>
                  <a:gd name="f27" fmla="*/ f20 1 2370"/>
                  <a:gd name="f28" fmla="*/ f21 1 2370"/>
                  <a:gd name="f29" fmla="*/ f22 1 964"/>
                  <a:gd name="f30" fmla="*/ f23 1 2370"/>
                  <a:gd name="f31" fmla="*/ 0 1 f16"/>
                  <a:gd name="f32" fmla="*/ f6 1 f16"/>
                  <a:gd name="f33" fmla="*/ 0 1 f17"/>
                  <a:gd name="f34" fmla="*/ f7 1 f17"/>
                  <a:gd name="f35" fmla="+- f24 0 f1"/>
                  <a:gd name="f36" fmla="*/ f25 1 f16"/>
                  <a:gd name="f37" fmla="*/ f26 1 f17"/>
                  <a:gd name="f38" fmla="*/ f27 1 f16"/>
                  <a:gd name="f39" fmla="*/ f28 1 f16"/>
                  <a:gd name="f40" fmla="*/ f29 1 f17"/>
                  <a:gd name="f41" fmla="*/ f30 1 f16"/>
                  <a:gd name="f42" fmla="*/ f31 f11 1"/>
                  <a:gd name="f43" fmla="*/ f32 f11 1"/>
                  <a:gd name="f44" fmla="*/ f34 f12 1"/>
                  <a:gd name="f45" fmla="*/ f33 f12 1"/>
                  <a:gd name="f46" fmla="*/ f36 f11 1"/>
                  <a:gd name="f47" fmla="*/ f37 f12 1"/>
                  <a:gd name="f48" fmla="*/ f38 f11 1"/>
                  <a:gd name="f49" fmla="*/ f39 f11 1"/>
                  <a:gd name="f50" fmla="*/ f40 f12 1"/>
                  <a:gd name="f51" fmla="*/ f41 f1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46" y="f47"/>
                  </a:cxn>
                  <a:cxn ang="f35">
                    <a:pos x="f48" y="f47"/>
                  </a:cxn>
                  <a:cxn ang="f35">
                    <a:pos x="f49" y="f50"/>
                  </a:cxn>
                  <a:cxn ang="f35">
                    <a:pos x="f51" y="f50"/>
                  </a:cxn>
                  <a:cxn ang="f35">
                    <a:pos x="f46" y="f47"/>
                  </a:cxn>
                </a:cxnLst>
                <a:rect l="f42" t="f45" r="f43" b="f44"/>
                <a:pathLst>
                  <a:path w="2370" h="964">
                    <a:moveTo>
                      <a:pt x="f8" y="f5"/>
                    </a:moveTo>
                    <a:lnTo>
                      <a:pt x="f5" y="f5"/>
                    </a:lnTo>
                    <a:lnTo>
                      <a:pt x="f9" y="f7"/>
                    </a:lnTo>
                    <a:lnTo>
                      <a:pt x="f6" y="f7"/>
                    </a:lnTo>
                    <a:lnTo>
                      <a:pt x="f8" y="f5"/>
                    </a:lnTo>
                    <a:close/>
                  </a:path>
                </a:pathLst>
              </a:custGeom>
              <a:solidFill>
                <a:srgbClr val="C55A11"/>
              </a:solidFill>
              <a:ln cap="flat">
                <a:noFill/>
                <a:prstDash val="solid"/>
              </a:ln>
            </p:spPr>
            <p:txBody>
              <a:bodyPr vert="horz" wrap="square" lIns="68580" tIns="34290" rIns="68580" bIns="34290" anchor="t" anchorCtr="0" compatLnSpc="1">
                <a:noAutofit/>
              </a:bodyPr>
              <a:lstStyle/>
              <a:p>
                <a:pPr marL="0" marR="0" lvl="0" indent="0" algn="l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200" b="0" i="0" u="none" strike="noStrike" kern="1200" cap="none" spc="0" baseline="0">
                  <a:solidFill>
                    <a:srgbClr val="000000"/>
                  </a:solidFill>
                  <a:uFillTx/>
                  <a:latin typeface="Source Sans Pro"/>
                  <a:ea typeface="Arial"/>
                  <a:cs typeface="Arial"/>
                </a:endParaRPr>
              </a:p>
            </p:txBody>
          </p:sp>
          <p:sp>
            <p:nvSpPr>
              <p:cNvPr id="25" name="Rectangle 17">
                <a:extLst>
                  <a:ext uri="{FF2B5EF4-FFF2-40B4-BE49-F238E27FC236}">
                    <a16:creationId xmlns:a16="http://schemas.microsoft.com/office/drawing/2014/main" id="{CD8A659F-EA46-C0B0-E3EE-360F0DE21A15}"/>
                  </a:ext>
                </a:extLst>
              </p:cNvPr>
              <p:cNvSpPr/>
              <p:nvPr/>
            </p:nvSpPr>
            <p:spPr>
              <a:xfrm>
                <a:off x="4037514" y="2564882"/>
                <a:ext cx="1317577" cy="2060883"/>
              </a:xfrm>
              <a:prstGeom prst="rect">
                <a:avLst/>
              </a:prstGeom>
              <a:solidFill>
                <a:srgbClr val="FBE5D6"/>
              </a:solidFill>
              <a:ln cap="flat">
                <a:noFill/>
                <a:prstDash val="solid"/>
              </a:ln>
            </p:spPr>
            <p:txBody>
              <a:bodyPr vert="horz" wrap="square" lIns="53995" tIns="137160" rIns="53995" bIns="137160" anchor="t" anchorCtr="0" compatLnSpc="1">
                <a:spAutoFit/>
              </a:bodyPr>
              <a:lstStyle/>
              <a:p>
                <a:pPr marL="0" marR="0" lvl="0" indent="0" algn="l" defTabSz="685800" rtl="0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45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000" b="0" i="0" u="none" strike="noStrike" kern="1200" cap="none" spc="0" baseline="0">
                    <a:solidFill>
                      <a:srgbClr val="000000"/>
                    </a:solidFill>
                    <a:uFillTx/>
                    <a:latin typeface="Source Sans Pro"/>
                    <a:ea typeface="Arial"/>
                    <a:cs typeface="Arial"/>
                  </a:rPr>
                  <a:t>WITH THE MUNICIPAL COUNCILS OF BIZKAIA WHICH ALLOW US TO ANALYSE AND ADDRESS THE DIVERSITY IN BIZKAIA FROM A REGIONAL PERSPECTIVE</a:t>
                </a:r>
              </a:p>
            </p:txBody>
          </p:sp>
          <p:sp>
            <p:nvSpPr>
              <p:cNvPr id="26" name="TextBox 18">
                <a:extLst>
                  <a:ext uri="{FF2B5EF4-FFF2-40B4-BE49-F238E27FC236}">
                    <a16:creationId xmlns:a16="http://schemas.microsoft.com/office/drawing/2014/main" id="{0D7E18C0-3881-017D-398F-264CD2FD6B0B}"/>
                  </a:ext>
                </a:extLst>
              </p:cNvPr>
              <p:cNvSpPr txBox="1"/>
              <p:nvPr/>
            </p:nvSpPr>
            <p:spPr>
              <a:xfrm>
                <a:off x="4037514" y="1955352"/>
                <a:ext cx="1317577" cy="660525"/>
              </a:xfrm>
              <a:prstGeom prst="rect">
                <a:avLst/>
              </a:prstGeom>
              <a:solidFill>
                <a:srgbClr val="CC0000"/>
              </a:solidFill>
              <a:ln cap="flat">
                <a:noFill/>
              </a:ln>
            </p:spPr>
            <p:txBody>
              <a:bodyPr vert="horz" wrap="square" lIns="182880" tIns="91440" rIns="53995" bIns="91440" anchor="t" anchorCtr="0" compatLnSpc="1">
                <a:spAutoFit/>
              </a:bodyPr>
              <a:lstStyle/>
              <a:p>
                <a:pPr marL="0" marR="0" lvl="0" indent="0" algn="l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1" i="0" u="none" strike="noStrike" kern="1200" cap="none" spc="0" baseline="0">
                    <a:solidFill>
                      <a:srgbClr val="FFFFFF"/>
                    </a:solidFill>
                    <a:uFillTx/>
                    <a:latin typeface="Arial" pitchFamily="34"/>
                    <a:ea typeface="Arial"/>
                    <a:cs typeface="Arial" pitchFamily="34"/>
                  </a:rPr>
                  <a:t>TERRITORIAL COMMITTEE</a:t>
                </a:r>
              </a:p>
            </p:txBody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DDAF9776-DDB0-D2D1-F13A-ABE1A549BCAA}"/>
                  </a:ext>
                </a:extLst>
              </p:cNvPr>
              <p:cNvSpPr/>
              <p:nvPr/>
            </p:nvSpPr>
            <p:spPr>
              <a:xfrm>
                <a:off x="3811292" y="1865074"/>
                <a:ext cx="302702" cy="53736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79"/>
                  <a:gd name="f7" fmla="val 728"/>
                  <a:gd name="f8" fmla="val 547"/>
                  <a:gd name="f9" fmla="val 240"/>
                  <a:gd name="f10" fmla="+- 0 0 -90"/>
                  <a:gd name="f11" fmla="*/ f3 1 479"/>
                  <a:gd name="f12" fmla="*/ f4 1 728"/>
                  <a:gd name="f13" fmla="+- f7 0 f5"/>
                  <a:gd name="f14" fmla="+- f6 0 f5"/>
                  <a:gd name="f15" fmla="*/ f10 f0 1"/>
                  <a:gd name="f16" fmla="*/ f14 1 479"/>
                  <a:gd name="f17" fmla="*/ f13 1 728"/>
                  <a:gd name="f18" fmla="*/ 0 f14 1"/>
                  <a:gd name="f19" fmla="*/ 0 f13 1"/>
                  <a:gd name="f20" fmla="*/ 547 f13 1"/>
                  <a:gd name="f21" fmla="*/ 240 f14 1"/>
                  <a:gd name="f22" fmla="*/ 728 f13 1"/>
                  <a:gd name="f23" fmla="*/ 479 f14 1"/>
                  <a:gd name="f24" fmla="*/ f15 1 f2"/>
                  <a:gd name="f25" fmla="*/ f18 1 479"/>
                  <a:gd name="f26" fmla="*/ f19 1 728"/>
                  <a:gd name="f27" fmla="*/ f20 1 728"/>
                  <a:gd name="f28" fmla="*/ f21 1 479"/>
                  <a:gd name="f29" fmla="*/ f22 1 728"/>
                  <a:gd name="f30" fmla="*/ f23 1 479"/>
                  <a:gd name="f31" fmla="*/ 0 1 f16"/>
                  <a:gd name="f32" fmla="*/ f6 1 f16"/>
                  <a:gd name="f33" fmla="*/ 0 1 f17"/>
                  <a:gd name="f34" fmla="*/ f7 1 f17"/>
                  <a:gd name="f35" fmla="+- f24 0 f1"/>
                  <a:gd name="f36" fmla="*/ f25 1 f16"/>
                  <a:gd name="f37" fmla="*/ f26 1 f17"/>
                  <a:gd name="f38" fmla="*/ f27 1 f17"/>
                  <a:gd name="f39" fmla="*/ f28 1 f16"/>
                  <a:gd name="f40" fmla="*/ f29 1 f17"/>
                  <a:gd name="f41" fmla="*/ f30 1 f16"/>
                  <a:gd name="f42" fmla="*/ f31 f11 1"/>
                  <a:gd name="f43" fmla="*/ f32 f11 1"/>
                  <a:gd name="f44" fmla="*/ f34 f12 1"/>
                  <a:gd name="f45" fmla="*/ f33 f12 1"/>
                  <a:gd name="f46" fmla="*/ f36 f11 1"/>
                  <a:gd name="f47" fmla="*/ f37 f12 1"/>
                  <a:gd name="f48" fmla="*/ f38 f12 1"/>
                  <a:gd name="f49" fmla="*/ f39 f11 1"/>
                  <a:gd name="f50" fmla="*/ f40 f12 1"/>
                  <a:gd name="f51" fmla="*/ f41 f1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46" y="f47"/>
                  </a:cxn>
                  <a:cxn ang="f35">
                    <a:pos x="f46" y="f48"/>
                  </a:cxn>
                  <a:cxn ang="f35">
                    <a:pos x="f49" y="f50"/>
                  </a:cxn>
                  <a:cxn ang="f35">
                    <a:pos x="f51" y="f48"/>
                  </a:cxn>
                  <a:cxn ang="f35">
                    <a:pos x="f51" y="f47"/>
                  </a:cxn>
                  <a:cxn ang="f35">
                    <a:pos x="f46" y="f47"/>
                  </a:cxn>
                </a:cxnLst>
                <a:rect l="f42" t="f45" r="f43" b="f44"/>
                <a:pathLst>
                  <a:path w="479" h="728">
                    <a:moveTo>
                      <a:pt x="f5" y="f5"/>
                    </a:moveTo>
                    <a:lnTo>
                      <a:pt x="f5" y="f8"/>
                    </a:lnTo>
                    <a:lnTo>
                      <a:pt x="f9" y="f7"/>
                    </a:lnTo>
                    <a:lnTo>
                      <a:pt x="f6" y="f8"/>
                    </a:lnTo>
                    <a:lnTo>
                      <a:pt x="f6" y="f5"/>
                    </a:lnTo>
                    <a:lnTo>
                      <a:pt x="f5" y="f5"/>
                    </a:lnTo>
                    <a:close/>
                  </a:path>
                </a:pathLst>
              </a:custGeom>
              <a:solidFill>
                <a:srgbClr val="990000"/>
              </a:solidFill>
              <a:ln cap="flat">
                <a:noFill/>
                <a:prstDash val="solid"/>
              </a:ln>
            </p:spPr>
            <p:txBody>
              <a:bodyPr vert="horz" wrap="square" lIns="68580" tIns="34290" rIns="68580" bIns="34290" anchor="ctr" anchorCtr="1" compatLnSpc="1">
                <a:noAutofit/>
              </a:bodyPr>
              <a:lstStyle/>
              <a:p>
                <a:pPr marL="0" marR="0" lvl="0" indent="0" algn="ctr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0" i="0" u="none" strike="noStrike" kern="1200" cap="none" spc="0" baseline="0">
                    <a:solidFill>
                      <a:srgbClr val="FFFFFF"/>
                    </a:solidFill>
                    <a:uFillTx/>
                    <a:latin typeface="Source Sans Pro"/>
                    <a:ea typeface="Arial"/>
                    <a:cs typeface="Arial"/>
                  </a:rPr>
                  <a:t>02</a:t>
                </a:r>
              </a:p>
            </p:txBody>
          </p:sp>
        </p:grpSp>
        <p:grpSp>
          <p:nvGrpSpPr>
            <p:cNvPr id="28" name="Group 21">
              <a:extLst>
                <a:ext uri="{FF2B5EF4-FFF2-40B4-BE49-F238E27FC236}">
                  <a16:creationId xmlns:a16="http://schemas.microsoft.com/office/drawing/2014/main" id="{1E325CC6-5C29-33BB-57CE-BB6BC50F9812}"/>
                </a:ext>
              </a:extLst>
            </p:cNvPr>
            <p:cNvGrpSpPr/>
            <p:nvPr/>
          </p:nvGrpSpPr>
          <p:grpSpPr>
            <a:xfrm>
              <a:off x="5626614" y="1865074"/>
              <a:ext cx="1594027" cy="2585987"/>
              <a:chOff x="5626614" y="1865074"/>
              <a:chExt cx="1594027" cy="2585987"/>
            </a:xfrm>
          </p:grpSpPr>
          <p:sp>
            <p:nvSpPr>
              <p:cNvPr id="29" name="Freeform 5">
                <a:extLst>
                  <a:ext uri="{FF2B5EF4-FFF2-40B4-BE49-F238E27FC236}">
                    <a16:creationId xmlns:a16="http://schemas.microsoft.com/office/drawing/2014/main" id="{694F040C-B148-D58F-C1D0-054267CAD3FB}"/>
                  </a:ext>
                </a:extLst>
              </p:cNvPr>
              <p:cNvSpPr/>
              <p:nvPr/>
            </p:nvSpPr>
            <p:spPr>
              <a:xfrm>
                <a:off x="5687147" y="1865074"/>
                <a:ext cx="1223293" cy="71158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370"/>
                  <a:gd name="f7" fmla="val 964"/>
                  <a:gd name="f8" fmla="val 479"/>
                  <a:gd name="f9" fmla="val 1891"/>
                  <a:gd name="f10" fmla="+- 0 0 -90"/>
                  <a:gd name="f11" fmla="*/ f3 1 2370"/>
                  <a:gd name="f12" fmla="*/ f4 1 964"/>
                  <a:gd name="f13" fmla="+- f7 0 f5"/>
                  <a:gd name="f14" fmla="+- f6 0 f5"/>
                  <a:gd name="f15" fmla="*/ f10 f0 1"/>
                  <a:gd name="f16" fmla="*/ f14 1 2370"/>
                  <a:gd name="f17" fmla="*/ f13 1 964"/>
                  <a:gd name="f18" fmla="*/ 479 f14 1"/>
                  <a:gd name="f19" fmla="*/ 0 f13 1"/>
                  <a:gd name="f20" fmla="*/ 0 f14 1"/>
                  <a:gd name="f21" fmla="*/ 1891 f14 1"/>
                  <a:gd name="f22" fmla="*/ 964 f13 1"/>
                  <a:gd name="f23" fmla="*/ 2370 f14 1"/>
                  <a:gd name="f24" fmla="*/ f15 1 f2"/>
                  <a:gd name="f25" fmla="*/ f18 1 2370"/>
                  <a:gd name="f26" fmla="*/ f19 1 964"/>
                  <a:gd name="f27" fmla="*/ f20 1 2370"/>
                  <a:gd name="f28" fmla="*/ f21 1 2370"/>
                  <a:gd name="f29" fmla="*/ f22 1 964"/>
                  <a:gd name="f30" fmla="*/ f23 1 2370"/>
                  <a:gd name="f31" fmla="*/ 0 1 f16"/>
                  <a:gd name="f32" fmla="*/ f6 1 f16"/>
                  <a:gd name="f33" fmla="*/ 0 1 f17"/>
                  <a:gd name="f34" fmla="*/ f7 1 f17"/>
                  <a:gd name="f35" fmla="+- f24 0 f1"/>
                  <a:gd name="f36" fmla="*/ f25 1 f16"/>
                  <a:gd name="f37" fmla="*/ f26 1 f17"/>
                  <a:gd name="f38" fmla="*/ f27 1 f16"/>
                  <a:gd name="f39" fmla="*/ f28 1 f16"/>
                  <a:gd name="f40" fmla="*/ f29 1 f17"/>
                  <a:gd name="f41" fmla="*/ f30 1 f16"/>
                  <a:gd name="f42" fmla="*/ f31 f11 1"/>
                  <a:gd name="f43" fmla="*/ f32 f11 1"/>
                  <a:gd name="f44" fmla="*/ f34 f12 1"/>
                  <a:gd name="f45" fmla="*/ f33 f12 1"/>
                  <a:gd name="f46" fmla="*/ f36 f11 1"/>
                  <a:gd name="f47" fmla="*/ f37 f12 1"/>
                  <a:gd name="f48" fmla="*/ f38 f11 1"/>
                  <a:gd name="f49" fmla="*/ f39 f11 1"/>
                  <a:gd name="f50" fmla="*/ f40 f12 1"/>
                  <a:gd name="f51" fmla="*/ f41 f1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46" y="f47"/>
                  </a:cxn>
                  <a:cxn ang="f35">
                    <a:pos x="f48" y="f47"/>
                  </a:cxn>
                  <a:cxn ang="f35">
                    <a:pos x="f49" y="f50"/>
                  </a:cxn>
                  <a:cxn ang="f35">
                    <a:pos x="f51" y="f50"/>
                  </a:cxn>
                  <a:cxn ang="f35">
                    <a:pos x="f46" y="f47"/>
                  </a:cxn>
                </a:cxnLst>
                <a:rect l="f42" t="f45" r="f43" b="f44"/>
                <a:pathLst>
                  <a:path w="2370" h="964">
                    <a:moveTo>
                      <a:pt x="f8" y="f5"/>
                    </a:moveTo>
                    <a:lnTo>
                      <a:pt x="f5" y="f5"/>
                    </a:lnTo>
                    <a:lnTo>
                      <a:pt x="f9" y="f7"/>
                    </a:lnTo>
                    <a:lnTo>
                      <a:pt x="f6" y="f7"/>
                    </a:lnTo>
                    <a:lnTo>
                      <a:pt x="f8" y="f5"/>
                    </a:lnTo>
                    <a:close/>
                  </a:path>
                </a:pathLst>
              </a:custGeom>
              <a:solidFill>
                <a:srgbClr val="525252"/>
              </a:solidFill>
              <a:ln cap="flat">
                <a:noFill/>
                <a:prstDash val="solid"/>
              </a:ln>
            </p:spPr>
            <p:txBody>
              <a:bodyPr vert="horz" wrap="square" lIns="68580" tIns="34290" rIns="68580" bIns="34290" anchor="t" anchorCtr="0" compatLnSpc="1">
                <a:noAutofit/>
              </a:bodyPr>
              <a:lstStyle/>
              <a:p>
                <a:pPr marL="0" marR="0" lvl="0" indent="0" algn="l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200" b="0" i="0" u="none" strike="noStrike" kern="1200" cap="none" spc="0" baseline="0">
                  <a:solidFill>
                    <a:srgbClr val="000000"/>
                  </a:solidFill>
                  <a:uFillTx/>
                  <a:latin typeface="Source Sans Pro"/>
                  <a:ea typeface="Arial"/>
                  <a:cs typeface="Arial"/>
                </a:endParaRPr>
              </a:p>
            </p:txBody>
          </p:sp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3F9F8212-BF2C-0E1B-1AE9-B18EC7EE83A3}"/>
                  </a:ext>
                </a:extLst>
              </p:cNvPr>
              <p:cNvSpPr/>
              <p:nvPr/>
            </p:nvSpPr>
            <p:spPr>
              <a:xfrm>
                <a:off x="6250701" y="3739475"/>
                <a:ext cx="969940" cy="71158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370"/>
                  <a:gd name="f7" fmla="val 964"/>
                  <a:gd name="f8" fmla="val 479"/>
                  <a:gd name="f9" fmla="val 1891"/>
                  <a:gd name="f10" fmla="+- 0 0 -90"/>
                  <a:gd name="f11" fmla="*/ f3 1 2370"/>
                  <a:gd name="f12" fmla="*/ f4 1 964"/>
                  <a:gd name="f13" fmla="+- f7 0 f5"/>
                  <a:gd name="f14" fmla="+- f6 0 f5"/>
                  <a:gd name="f15" fmla="*/ f10 f0 1"/>
                  <a:gd name="f16" fmla="*/ f14 1 2370"/>
                  <a:gd name="f17" fmla="*/ f13 1 964"/>
                  <a:gd name="f18" fmla="*/ 479 f14 1"/>
                  <a:gd name="f19" fmla="*/ 0 f13 1"/>
                  <a:gd name="f20" fmla="*/ 0 f14 1"/>
                  <a:gd name="f21" fmla="*/ 1891 f14 1"/>
                  <a:gd name="f22" fmla="*/ 964 f13 1"/>
                  <a:gd name="f23" fmla="*/ 2370 f14 1"/>
                  <a:gd name="f24" fmla="*/ f15 1 f2"/>
                  <a:gd name="f25" fmla="*/ f18 1 2370"/>
                  <a:gd name="f26" fmla="*/ f19 1 964"/>
                  <a:gd name="f27" fmla="*/ f20 1 2370"/>
                  <a:gd name="f28" fmla="*/ f21 1 2370"/>
                  <a:gd name="f29" fmla="*/ f22 1 964"/>
                  <a:gd name="f30" fmla="*/ f23 1 2370"/>
                  <a:gd name="f31" fmla="*/ 0 1 f16"/>
                  <a:gd name="f32" fmla="*/ f6 1 f16"/>
                  <a:gd name="f33" fmla="*/ 0 1 f17"/>
                  <a:gd name="f34" fmla="*/ f7 1 f17"/>
                  <a:gd name="f35" fmla="+- f24 0 f1"/>
                  <a:gd name="f36" fmla="*/ f25 1 f16"/>
                  <a:gd name="f37" fmla="*/ f26 1 f17"/>
                  <a:gd name="f38" fmla="*/ f27 1 f16"/>
                  <a:gd name="f39" fmla="*/ f28 1 f16"/>
                  <a:gd name="f40" fmla="*/ f29 1 f17"/>
                  <a:gd name="f41" fmla="*/ f30 1 f16"/>
                  <a:gd name="f42" fmla="*/ f31 f11 1"/>
                  <a:gd name="f43" fmla="*/ f32 f11 1"/>
                  <a:gd name="f44" fmla="*/ f34 f12 1"/>
                  <a:gd name="f45" fmla="*/ f33 f12 1"/>
                  <a:gd name="f46" fmla="*/ f36 f11 1"/>
                  <a:gd name="f47" fmla="*/ f37 f12 1"/>
                  <a:gd name="f48" fmla="*/ f38 f11 1"/>
                  <a:gd name="f49" fmla="*/ f39 f11 1"/>
                  <a:gd name="f50" fmla="*/ f40 f12 1"/>
                  <a:gd name="f51" fmla="*/ f41 f1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46" y="f47"/>
                  </a:cxn>
                  <a:cxn ang="f35">
                    <a:pos x="f48" y="f47"/>
                  </a:cxn>
                  <a:cxn ang="f35">
                    <a:pos x="f49" y="f50"/>
                  </a:cxn>
                  <a:cxn ang="f35">
                    <a:pos x="f51" y="f50"/>
                  </a:cxn>
                  <a:cxn ang="f35">
                    <a:pos x="f46" y="f47"/>
                  </a:cxn>
                </a:cxnLst>
                <a:rect l="f42" t="f45" r="f43" b="f44"/>
                <a:pathLst>
                  <a:path w="2370" h="964">
                    <a:moveTo>
                      <a:pt x="f8" y="f5"/>
                    </a:moveTo>
                    <a:lnTo>
                      <a:pt x="f5" y="f5"/>
                    </a:lnTo>
                    <a:lnTo>
                      <a:pt x="f9" y="f7"/>
                    </a:lnTo>
                    <a:lnTo>
                      <a:pt x="f6" y="f7"/>
                    </a:lnTo>
                    <a:lnTo>
                      <a:pt x="f8" y="f5"/>
                    </a:lnTo>
                    <a:close/>
                  </a:path>
                </a:pathLst>
              </a:custGeom>
              <a:solidFill>
                <a:srgbClr val="7C7C7C"/>
              </a:solidFill>
              <a:ln cap="flat">
                <a:noFill/>
                <a:prstDash val="solid"/>
              </a:ln>
            </p:spPr>
            <p:txBody>
              <a:bodyPr vert="horz" wrap="square" lIns="68580" tIns="34290" rIns="68580" bIns="34290" anchor="t" anchorCtr="0" compatLnSpc="1">
                <a:noAutofit/>
              </a:bodyPr>
              <a:lstStyle/>
              <a:p>
                <a:pPr marL="0" marR="0" lvl="0" indent="0" algn="l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200" b="0" i="0" u="none" strike="noStrike" kern="1200" cap="none" spc="0" baseline="0">
                  <a:solidFill>
                    <a:srgbClr val="000000"/>
                  </a:solidFill>
                  <a:uFillTx/>
                  <a:latin typeface="Source Sans Pro"/>
                  <a:ea typeface="Arial"/>
                  <a:cs typeface="Arial"/>
                </a:endParaRPr>
              </a:p>
            </p:txBody>
          </p:sp>
          <p:sp>
            <p:nvSpPr>
              <p:cNvPr id="31" name="Rectangle 24">
                <a:extLst>
                  <a:ext uri="{FF2B5EF4-FFF2-40B4-BE49-F238E27FC236}">
                    <a16:creationId xmlns:a16="http://schemas.microsoft.com/office/drawing/2014/main" id="{93B0D820-53F9-98C9-1186-D0E94B239309}"/>
                  </a:ext>
                </a:extLst>
              </p:cNvPr>
              <p:cNvSpPr/>
              <p:nvPr/>
            </p:nvSpPr>
            <p:spPr>
              <a:xfrm>
                <a:off x="5852836" y="2564882"/>
                <a:ext cx="1317586" cy="1521891"/>
              </a:xfrm>
              <a:prstGeom prst="rect">
                <a:avLst/>
              </a:prstGeom>
              <a:solidFill>
                <a:srgbClr val="EDEDED"/>
              </a:solidFill>
              <a:ln cap="flat">
                <a:noFill/>
                <a:prstDash val="solid"/>
              </a:ln>
            </p:spPr>
            <p:txBody>
              <a:bodyPr vert="horz" wrap="square" lIns="137160" tIns="137160" rIns="137160" bIns="137160" anchor="t" anchorCtr="0" compatLnSpc="1">
                <a:spAutoFit/>
              </a:bodyPr>
              <a:lstStyle/>
              <a:p>
                <a:pPr marL="0" marR="0" lvl="0" indent="0" algn="l" defTabSz="685800" rtl="0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45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000" b="0" i="0" u="none" strike="noStrike" kern="1200" cap="none" spc="0" baseline="0">
                    <a:solidFill>
                      <a:srgbClr val="000000"/>
                    </a:solidFill>
                    <a:uFillTx/>
                    <a:latin typeface="Source Sans Pro"/>
                    <a:ea typeface="Arial"/>
                    <a:cs typeface="Arial"/>
                  </a:rPr>
                  <a:t>KEY ENTITIES AND AGENTS IN ENTREPRENEUR-SHIP IN BIZKAIA</a:t>
                </a:r>
              </a:p>
              <a:p>
                <a:pPr marL="0" marR="0" lvl="0" indent="0" algn="l" defTabSz="685800" rtl="0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45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825" b="0" i="0" u="none" strike="noStrike" kern="1200" cap="none" spc="0" baseline="0" dirty="0">
                  <a:solidFill>
                    <a:srgbClr val="000000"/>
                  </a:solidFill>
                  <a:uFillTx/>
                  <a:latin typeface="Source Sans Pro"/>
                  <a:ea typeface="Arial"/>
                  <a:cs typeface="Arial"/>
                </a:endParaRPr>
              </a:p>
              <a:p>
                <a:pPr marL="0" marR="0" lvl="0" indent="0" algn="l" defTabSz="685800" rtl="0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45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825" b="0" i="0" u="none" strike="noStrike" kern="1200" cap="none" spc="0" baseline="0" dirty="0">
                  <a:solidFill>
                    <a:srgbClr val="000000"/>
                  </a:solidFill>
                  <a:uFillTx/>
                  <a:latin typeface="Source Sans Pro"/>
                  <a:ea typeface="Arial"/>
                  <a:cs typeface="Arial"/>
                </a:endParaRPr>
              </a:p>
            </p:txBody>
          </p:sp>
          <p:sp>
            <p:nvSpPr>
              <p:cNvPr id="32" name="TextBox 25">
                <a:extLst>
                  <a:ext uri="{FF2B5EF4-FFF2-40B4-BE49-F238E27FC236}">
                    <a16:creationId xmlns:a16="http://schemas.microsoft.com/office/drawing/2014/main" id="{596AB7DA-D13C-ED52-3434-8E25C02FF305}"/>
                  </a:ext>
                </a:extLst>
              </p:cNvPr>
              <p:cNvSpPr txBox="1"/>
              <p:nvPr/>
            </p:nvSpPr>
            <p:spPr>
              <a:xfrm>
                <a:off x="5852836" y="1955352"/>
                <a:ext cx="1317586" cy="660525"/>
              </a:xfrm>
              <a:prstGeom prst="rect">
                <a:avLst/>
              </a:prstGeom>
              <a:solidFill>
                <a:srgbClr val="A5A5A5"/>
              </a:solidFill>
              <a:ln cap="flat">
                <a:noFill/>
              </a:ln>
            </p:spPr>
            <p:txBody>
              <a:bodyPr vert="horz" wrap="square" lIns="182880" tIns="91440" rIns="182880" bIns="91440" anchor="t" anchorCtr="0" compatLnSpc="1">
                <a:spAutoFit/>
              </a:bodyPr>
              <a:lstStyle/>
              <a:p>
                <a:pPr marL="0" marR="0" lvl="0" indent="0" algn="l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1" i="0" u="none" strike="noStrike" kern="1200" cap="none" spc="0" baseline="0">
                    <a:solidFill>
                      <a:srgbClr val="FFFFFF"/>
                    </a:solidFill>
                    <a:uFillTx/>
                    <a:latin typeface="Arial" pitchFamily="34"/>
                    <a:ea typeface="Arial"/>
                    <a:cs typeface="Arial" pitchFamily="34"/>
                  </a:rPr>
                  <a:t>SAREKIN NETWORK</a:t>
                </a:r>
              </a:p>
            </p:txBody>
          </p:sp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7BC0F914-859E-A4B1-B49F-95F50CA3EFC0}"/>
                  </a:ext>
                </a:extLst>
              </p:cNvPr>
              <p:cNvSpPr/>
              <p:nvPr/>
            </p:nvSpPr>
            <p:spPr>
              <a:xfrm>
                <a:off x="5626614" y="1865074"/>
                <a:ext cx="302702" cy="53736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79"/>
                  <a:gd name="f7" fmla="val 728"/>
                  <a:gd name="f8" fmla="val 547"/>
                  <a:gd name="f9" fmla="val 240"/>
                  <a:gd name="f10" fmla="+- 0 0 -90"/>
                  <a:gd name="f11" fmla="*/ f3 1 479"/>
                  <a:gd name="f12" fmla="*/ f4 1 728"/>
                  <a:gd name="f13" fmla="+- f7 0 f5"/>
                  <a:gd name="f14" fmla="+- f6 0 f5"/>
                  <a:gd name="f15" fmla="*/ f10 f0 1"/>
                  <a:gd name="f16" fmla="*/ f14 1 479"/>
                  <a:gd name="f17" fmla="*/ f13 1 728"/>
                  <a:gd name="f18" fmla="*/ 0 f14 1"/>
                  <a:gd name="f19" fmla="*/ 0 f13 1"/>
                  <a:gd name="f20" fmla="*/ 547 f13 1"/>
                  <a:gd name="f21" fmla="*/ 240 f14 1"/>
                  <a:gd name="f22" fmla="*/ 728 f13 1"/>
                  <a:gd name="f23" fmla="*/ 479 f14 1"/>
                  <a:gd name="f24" fmla="*/ f15 1 f2"/>
                  <a:gd name="f25" fmla="*/ f18 1 479"/>
                  <a:gd name="f26" fmla="*/ f19 1 728"/>
                  <a:gd name="f27" fmla="*/ f20 1 728"/>
                  <a:gd name="f28" fmla="*/ f21 1 479"/>
                  <a:gd name="f29" fmla="*/ f22 1 728"/>
                  <a:gd name="f30" fmla="*/ f23 1 479"/>
                  <a:gd name="f31" fmla="*/ 0 1 f16"/>
                  <a:gd name="f32" fmla="*/ f6 1 f16"/>
                  <a:gd name="f33" fmla="*/ 0 1 f17"/>
                  <a:gd name="f34" fmla="*/ f7 1 f17"/>
                  <a:gd name="f35" fmla="+- f24 0 f1"/>
                  <a:gd name="f36" fmla="*/ f25 1 f16"/>
                  <a:gd name="f37" fmla="*/ f26 1 f17"/>
                  <a:gd name="f38" fmla="*/ f27 1 f17"/>
                  <a:gd name="f39" fmla="*/ f28 1 f16"/>
                  <a:gd name="f40" fmla="*/ f29 1 f17"/>
                  <a:gd name="f41" fmla="*/ f30 1 f16"/>
                  <a:gd name="f42" fmla="*/ f31 f11 1"/>
                  <a:gd name="f43" fmla="*/ f32 f11 1"/>
                  <a:gd name="f44" fmla="*/ f34 f12 1"/>
                  <a:gd name="f45" fmla="*/ f33 f12 1"/>
                  <a:gd name="f46" fmla="*/ f36 f11 1"/>
                  <a:gd name="f47" fmla="*/ f37 f12 1"/>
                  <a:gd name="f48" fmla="*/ f38 f12 1"/>
                  <a:gd name="f49" fmla="*/ f39 f11 1"/>
                  <a:gd name="f50" fmla="*/ f40 f12 1"/>
                  <a:gd name="f51" fmla="*/ f41 f1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46" y="f47"/>
                  </a:cxn>
                  <a:cxn ang="f35">
                    <a:pos x="f46" y="f48"/>
                  </a:cxn>
                  <a:cxn ang="f35">
                    <a:pos x="f49" y="f50"/>
                  </a:cxn>
                  <a:cxn ang="f35">
                    <a:pos x="f51" y="f48"/>
                  </a:cxn>
                  <a:cxn ang="f35">
                    <a:pos x="f51" y="f47"/>
                  </a:cxn>
                  <a:cxn ang="f35">
                    <a:pos x="f46" y="f47"/>
                  </a:cxn>
                </a:cxnLst>
                <a:rect l="f42" t="f45" r="f43" b="f44"/>
                <a:pathLst>
                  <a:path w="479" h="728">
                    <a:moveTo>
                      <a:pt x="f5" y="f5"/>
                    </a:moveTo>
                    <a:lnTo>
                      <a:pt x="f5" y="f8"/>
                    </a:lnTo>
                    <a:lnTo>
                      <a:pt x="f9" y="f7"/>
                    </a:lnTo>
                    <a:lnTo>
                      <a:pt x="f6" y="f8"/>
                    </a:lnTo>
                    <a:lnTo>
                      <a:pt x="f6" y="f5"/>
                    </a:lnTo>
                    <a:lnTo>
                      <a:pt x="f5" y="f5"/>
                    </a:lnTo>
                    <a:close/>
                  </a:path>
                </a:pathLst>
              </a:custGeom>
              <a:solidFill>
                <a:srgbClr val="7C7C7C"/>
              </a:solidFill>
              <a:ln cap="flat">
                <a:noFill/>
                <a:prstDash val="solid"/>
              </a:ln>
            </p:spPr>
            <p:txBody>
              <a:bodyPr vert="horz" wrap="square" lIns="68580" tIns="34290" rIns="68580" bIns="34290" anchor="ctr" anchorCtr="1" compatLnSpc="1">
                <a:noAutofit/>
              </a:bodyPr>
              <a:lstStyle/>
              <a:p>
                <a:pPr marL="0" marR="0" lvl="0" indent="0" algn="ctr" defTabSz="6858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200" b="0" i="0" u="none" strike="noStrike" kern="1200" cap="none" spc="0" baseline="0">
                    <a:solidFill>
                      <a:srgbClr val="FFFFFF"/>
                    </a:solidFill>
                    <a:uFillTx/>
                    <a:latin typeface="Source Sans Pro"/>
                    <a:ea typeface="Arial"/>
                    <a:cs typeface="Arial"/>
                  </a:rPr>
                  <a:t>03</a:t>
                </a:r>
              </a:p>
            </p:txBody>
          </p:sp>
        </p:grpSp>
      </p:grpSp>
      <p:sp>
        <p:nvSpPr>
          <p:cNvPr id="34" name="Freeform 5">
            <a:extLst>
              <a:ext uri="{FF2B5EF4-FFF2-40B4-BE49-F238E27FC236}">
                <a16:creationId xmlns:a16="http://schemas.microsoft.com/office/drawing/2014/main" id="{9FC6FCBE-B9E0-9BD1-2950-CA63D1D10687}"/>
              </a:ext>
            </a:extLst>
          </p:cNvPr>
          <p:cNvSpPr/>
          <p:nvPr/>
        </p:nvSpPr>
        <p:spPr>
          <a:xfrm>
            <a:off x="7074758" y="3983912"/>
            <a:ext cx="937607" cy="59681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370"/>
              <a:gd name="f7" fmla="val 964"/>
              <a:gd name="f8" fmla="val 479"/>
              <a:gd name="f9" fmla="val 1891"/>
              <a:gd name="f10" fmla="+- 0 0 -90"/>
              <a:gd name="f11" fmla="*/ f3 1 2370"/>
              <a:gd name="f12" fmla="*/ f4 1 964"/>
              <a:gd name="f13" fmla="+- f7 0 f5"/>
              <a:gd name="f14" fmla="+- f6 0 f5"/>
              <a:gd name="f15" fmla="*/ f10 f0 1"/>
              <a:gd name="f16" fmla="*/ f14 1 2370"/>
              <a:gd name="f17" fmla="*/ f13 1 964"/>
              <a:gd name="f18" fmla="*/ 479 f14 1"/>
              <a:gd name="f19" fmla="*/ 0 f13 1"/>
              <a:gd name="f20" fmla="*/ 0 f14 1"/>
              <a:gd name="f21" fmla="*/ 1891 f14 1"/>
              <a:gd name="f22" fmla="*/ 964 f13 1"/>
              <a:gd name="f23" fmla="*/ 2370 f14 1"/>
              <a:gd name="f24" fmla="*/ f15 1 f2"/>
              <a:gd name="f25" fmla="*/ f18 1 2370"/>
              <a:gd name="f26" fmla="*/ f19 1 964"/>
              <a:gd name="f27" fmla="*/ f20 1 2370"/>
              <a:gd name="f28" fmla="*/ f21 1 2370"/>
              <a:gd name="f29" fmla="*/ f22 1 964"/>
              <a:gd name="f30" fmla="*/ f23 1 2370"/>
              <a:gd name="f31" fmla="*/ 0 1 f16"/>
              <a:gd name="f32" fmla="*/ f6 1 f16"/>
              <a:gd name="f33" fmla="*/ 0 1 f17"/>
              <a:gd name="f34" fmla="*/ f7 1 f17"/>
              <a:gd name="f35" fmla="+- f24 0 f1"/>
              <a:gd name="f36" fmla="*/ f25 1 f16"/>
              <a:gd name="f37" fmla="*/ f26 1 f17"/>
              <a:gd name="f38" fmla="*/ f27 1 f16"/>
              <a:gd name="f39" fmla="*/ f28 1 f16"/>
              <a:gd name="f40" fmla="*/ f29 1 f17"/>
              <a:gd name="f41" fmla="*/ f30 1 f16"/>
              <a:gd name="f42" fmla="*/ f31 f11 1"/>
              <a:gd name="f43" fmla="*/ f32 f11 1"/>
              <a:gd name="f44" fmla="*/ f34 f12 1"/>
              <a:gd name="f45" fmla="*/ f33 f12 1"/>
              <a:gd name="f46" fmla="*/ f36 f11 1"/>
              <a:gd name="f47" fmla="*/ f37 f12 1"/>
              <a:gd name="f48" fmla="*/ f38 f11 1"/>
              <a:gd name="f49" fmla="*/ f39 f11 1"/>
              <a:gd name="f50" fmla="*/ f40 f12 1"/>
              <a:gd name="f51" fmla="*/ f41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5">
                <a:pos x="f46" y="f47"/>
              </a:cxn>
              <a:cxn ang="f35">
                <a:pos x="f48" y="f47"/>
              </a:cxn>
              <a:cxn ang="f35">
                <a:pos x="f49" y="f50"/>
              </a:cxn>
              <a:cxn ang="f35">
                <a:pos x="f51" y="f50"/>
              </a:cxn>
              <a:cxn ang="f35">
                <a:pos x="f46" y="f47"/>
              </a:cxn>
            </a:cxnLst>
            <a:rect l="f42" t="f45" r="f43" b="f44"/>
            <a:pathLst>
              <a:path w="2370" h="964">
                <a:moveTo>
                  <a:pt x="f8" y="f5"/>
                </a:moveTo>
                <a:lnTo>
                  <a:pt x="f5" y="f5"/>
                </a:lnTo>
                <a:lnTo>
                  <a:pt x="f9" y="f7"/>
                </a:lnTo>
                <a:lnTo>
                  <a:pt x="f6" y="f7"/>
                </a:lnTo>
                <a:lnTo>
                  <a:pt x="f8" y="f5"/>
                </a:lnTo>
                <a:close/>
              </a:path>
            </a:pathLst>
          </a:custGeom>
          <a:solidFill>
            <a:srgbClr val="7C7C7C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t" anchorCtr="0" compatLnSpc="1">
            <a:noAutofit/>
          </a:bodyPr>
          <a:lstStyle/>
          <a:p>
            <a:pPr marL="0" marR="0" lvl="0" indent="0" algn="l" defTabSz="6858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Source Sans Pro"/>
              <a:ea typeface="Arial"/>
              <a:cs typeface="Arial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F9BE7C00-E2E8-A2DE-CE83-C44D4531965C}"/>
              </a:ext>
            </a:extLst>
          </p:cNvPr>
          <p:cNvSpPr/>
          <p:nvPr/>
        </p:nvSpPr>
        <p:spPr>
          <a:xfrm>
            <a:off x="7543553" y="2461802"/>
            <a:ext cx="1259842" cy="1989066"/>
          </a:xfrm>
          <a:prstGeom prst="rect">
            <a:avLst/>
          </a:prstGeom>
          <a:solidFill>
            <a:srgbClr val="FFF2CC"/>
          </a:solidFill>
          <a:ln cap="flat">
            <a:noFill/>
            <a:prstDash val="solid"/>
          </a:ln>
        </p:spPr>
        <p:txBody>
          <a:bodyPr vert="horz" wrap="square" lIns="137160" tIns="137160" rIns="137160" bIns="137160" anchor="t" anchorCtr="0" compatLnSpc="1">
            <a:spAutoFit/>
          </a:bodyPr>
          <a:lstStyle/>
          <a:p>
            <a:pPr marL="0" marR="0" lvl="0" indent="0" algn="l" defTabSz="685800" rtl="0" fontAlgn="auto" hangingPunct="1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000" b="0" i="0" u="none" strike="noStrike" kern="1200" cap="none" spc="0" baseline="0">
                <a:solidFill>
                  <a:srgbClr val="000000"/>
                </a:solidFill>
                <a:uFillTx/>
                <a:latin typeface="Source Sans Pro"/>
                <a:ea typeface="Arial"/>
                <a:cs typeface="Arial"/>
              </a:rPr>
              <a:t>CARE, DIGITAL AND GREEN ECONOMY SECTORS</a:t>
            </a:r>
          </a:p>
          <a:p>
            <a:pPr marL="0" marR="0" lvl="0" indent="0" algn="l" defTabSz="685800" rtl="0" fontAlgn="auto" hangingPunct="1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000" b="0" i="0" u="none" strike="noStrike" kern="0" cap="none" spc="0" baseline="0">
              <a:solidFill>
                <a:srgbClr val="000000"/>
              </a:solidFill>
              <a:uFillTx/>
              <a:latin typeface="Source Sans Pro"/>
              <a:ea typeface="Arial"/>
              <a:cs typeface="Arial"/>
            </a:endParaRPr>
          </a:p>
          <a:p>
            <a:pPr marL="0" marR="0" lvl="0" indent="0" algn="l" defTabSz="685800" rtl="0" fontAlgn="auto" hangingPunct="1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000" b="0" i="0" u="none" strike="noStrike" kern="1200" cap="none" spc="0" baseline="0">
                <a:solidFill>
                  <a:srgbClr val="000000"/>
                </a:solidFill>
                <a:uFillTx/>
                <a:latin typeface="Source Sans Pro"/>
                <a:ea typeface="Arial"/>
                <a:cs typeface="Arial"/>
              </a:rPr>
              <a:t>AD HOC WORK GROUPS</a:t>
            </a:r>
          </a:p>
        </p:txBody>
      </p:sp>
      <p:sp>
        <p:nvSpPr>
          <p:cNvPr id="36" name="TextBox 25">
            <a:extLst>
              <a:ext uri="{FF2B5EF4-FFF2-40B4-BE49-F238E27FC236}">
                <a16:creationId xmlns:a16="http://schemas.microsoft.com/office/drawing/2014/main" id="{FFF223A1-A868-1BB0-22B8-C5AF89406CFD}"/>
              </a:ext>
            </a:extLst>
          </p:cNvPr>
          <p:cNvSpPr txBox="1"/>
          <p:nvPr/>
        </p:nvSpPr>
        <p:spPr>
          <a:xfrm>
            <a:off x="7545537" y="1944791"/>
            <a:ext cx="1259842" cy="553989"/>
          </a:xfrm>
          <a:prstGeom prst="rect">
            <a:avLst/>
          </a:prstGeom>
          <a:solidFill>
            <a:srgbClr val="FFC000"/>
          </a:solidFill>
          <a:ln cap="flat">
            <a:noFill/>
          </a:ln>
        </p:spPr>
        <p:txBody>
          <a:bodyPr vert="horz" wrap="square" lIns="107999" tIns="91440" rIns="107999" bIns="91440" anchor="t" anchorCtr="0" compatLnSpc="1">
            <a:spAutoFit/>
          </a:bodyPr>
          <a:lstStyle/>
          <a:p>
            <a:pPr marL="0" marR="0" lvl="0" indent="0" algn="l" defTabSz="6858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Arial"/>
                <a:cs typeface="Arial" pitchFamily="34"/>
              </a:rPr>
              <a:t>WORK GROUPS</a:t>
            </a:r>
          </a:p>
        </p:txBody>
      </p:sp>
      <p:sp>
        <p:nvSpPr>
          <p:cNvPr id="37" name="Freeform 6">
            <a:extLst>
              <a:ext uri="{FF2B5EF4-FFF2-40B4-BE49-F238E27FC236}">
                <a16:creationId xmlns:a16="http://schemas.microsoft.com/office/drawing/2014/main" id="{81E76C6D-5829-DBE7-34E7-681D03658823}"/>
              </a:ext>
            </a:extLst>
          </p:cNvPr>
          <p:cNvSpPr/>
          <p:nvPr/>
        </p:nvSpPr>
        <p:spPr>
          <a:xfrm>
            <a:off x="7336112" y="1908416"/>
            <a:ext cx="292608" cy="45068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79"/>
              <a:gd name="f7" fmla="val 728"/>
              <a:gd name="f8" fmla="val 547"/>
              <a:gd name="f9" fmla="val 240"/>
              <a:gd name="f10" fmla="+- 0 0 -90"/>
              <a:gd name="f11" fmla="*/ f3 1 479"/>
              <a:gd name="f12" fmla="*/ f4 1 728"/>
              <a:gd name="f13" fmla="+- f7 0 f5"/>
              <a:gd name="f14" fmla="+- f6 0 f5"/>
              <a:gd name="f15" fmla="*/ f10 f0 1"/>
              <a:gd name="f16" fmla="*/ f14 1 479"/>
              <a:gd name="f17" fmla="*/ f13 1 728"/>
              <a:gd name="f18" fmla="*/ 0 f14 1"/>
              <a:gd name="f19" fmla="*/ 0 f13 1"/>
              <a:gd name="f20" fmla="*/ 547 f13 1"/>
              <a:gd name="f21" fmla="*/ 240 f14 1"/>
              <a:gd name="f22" fmla="*/ 728 f13 1"/>
              <a:gd name="f23" fmla="*/ 479 f14 1"/>
              <a:gd name="f24" fmla="*/ f15 1 f2"/>
              <a:gd name="f25" fmla="*/ f18 1 479"/>
              <a:gd name="f26" fmla="*/ f19 1 728"/>
              <a:gd name="f27" fmla="*/ f20 1 728"/>
              <a:gd name="f28" fmla="*/ f21 1 479"/>
              <a:gd name="f29" fmla="*/ f22 1 728"/>
              <a:gd name="f30" fmla="*/ f23 1 479"/>
              <a:gd name="f31" fmla="*/ 0 1 f16"/>
              <a:gd name="f32" fmla="*/ f6 1 f16"/>
              <a:gd name="f33" fmla="*/ 0 1 f17"/>
              <a:gd name="f34" fmla="*/ f7 1 f17"/>
              <a:gd name="f35" fmla="+- f24 0 f1"/>
              <a:gd name="f36" fmla="*/ f25 1 f16"/>
              <a:gd name="f37" fmla="*/ f26 1 f17"/>
              <a:gd name="f38" fmla="*/ f27 1 f17"/>
              <a:gd name="f39" fmla="*/ f28 1 f16"/>
              <a:gd name="f40" fmla="*/ f29 1 f17"/>
              <a:gd name="f41" fmla="*/ f30 1 f16"/>
              <a:gd name="f42" fmla="*/ f31 f11 1"/>
              <a:gd name="f43" fmla="*/ f32 f11 1"/>
              <a:gd name="f44" fmla="*/ f34 f12 1"/>
              <a:gd name="f45" fmla="*/ f33 f12 1"/>
              <a:gd name="f46" fmla="*/ f36 f11 1"/>
              <a:gd name="f47" fmla="*/ f37 f12 1"/>
              <a:gd name="f48" fmla="*/ f38 f12 1"/>
              <a:gd name="f49" fmla="*/ f39 f11 1"/>
              <a:gd name="f50" fmla="*/ f40 f12 1"/>
              <a:gd name="f51" fmla="*/ f41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5">
                <a:pos x="f46" y="f47"/>
              </a:cxn>
              <a:cxn ang="f35">
                <a:pos x="f46" y="f48"/>
              </a:cxn>
              <a:cxn ang="f35">
                <a:pos x="f49" y="f50"/>
              </a:cxn>
              <a:cxn ang="f35">
                <a:pos x="f51" y="f48"/>
              </a:cxn>
              <a:cxn ang="f35">
                <a:pos x="f51" y="f47"/>
              </a:cxn>
              <a:cxn ang="f35">
                <a:pos x="f46" y="f47"/>
              </a:cxn>
            </a:cxnLst>
            <a:rect l="f42" t="f45" r="f43" b="f44"/>
            <a:pathLst>
              <a:path w="479" h="728">
                <a:moveTo>
                  <a:pt x="f5" y="f5"/>
                </a:moveTo>
                <a:lnTo>
                  <a:pt x="f5" y="f8"/>
                </a:lnTo>
                <a:lnTo>
                  <a:pt x="f9" y="f7"/>
                </a:lnTo>
                <a:lnTo>
                  <a:pt x="f6" y="f8"/>
                </a:lnTo>
                <a:lnTo>
                  <a:pt x="f6" y="f5"/>
                </a:lnTo>
                <a:lnTo>
                  <a:pt x="f5" y="f5"/>
                </a:lnTo>
                <a:close/>
              </a:path>
            </a:pathLst>
          </a:custGeom>
          <a:solidFill>
            <a:srgbClr val="ED7D3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6858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Source Sans Pro"/>
                <a:ea typeface="Arial"/>
                <a:cs typeface="Arial"/>
              </a:rPr>
              <a:t>04</a:t>
            </a:r>
          </a:p>
        </p:txBody>
      </p:sp>
      <p:sp>
        <p:nvSpPr>
          <p:cNvPr id="38" name="Google Shape;414;p30">
            <a:extLst>
              <a:ext uri="{FF2B5EF4-FFF2-40B4-BE49-F238E27FC236}">
                <a16:creationId xmlns:a16="http://schemas.microsoft.com/office/drawing/2014/main" id="{388CE6D1-5832-731F-A0D8-C7B8AC72278F}"/>
              </a:ext>
            </a:extLst>
          </p:cNvPr>
          <p:cNvSpPr txBox="1"/>
          <p:nvPr/>
        </p:nvSpPr>
        <p:spPr>
          <a:xfrm>
            <a:off x="60697" y="2098749"/>
            <a:ext cx="2006403" cy="10936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91421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0" cap="none" spc="0" baseline="0">
                <a:solidFill>
                  <a:srgbClr val="FFFFFF"/>
                </a:solidFill>
                <a:uFillTx/>
                <a:latin typeface="Roboto"/>
                <a:ea typeface="Roboto"/>
                <a:cs typeface="Roboto"/>
              </a:rPr>
              <a:t>2) ENHANCE THE COLLABORATIVE GOVERNANCE MODEL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6120</TotalTime>
  <Words>621</Words>
  <Application>Microsoft Office PowerPoint</Application>
  <PresentationFormat>Panorámica</PresentationFormat>
  <Paragraphs>130</Paragraphs>
  <Slides>10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10</vt:i4>
      </vt:variant>
    </vt:vector>
  </HeadingPairs>
  <TitlesOfParts>
    <vt:vector size="20" baseType="lpstr">
      <vt:lpstr>Aptos</vt:lpstr>
      <vt:lpstr>Aptos Display</vt:lpstr>
      <vt:lpstr>Arial</vt:lpstr>
      <vt:lpstr>Avenir Next LT Pro</vt:lpstr>
      <vt:lpstr>Bebas Neue</vt:lpstr>
      <vt:lpstr>Calibri</vt:lpstr>
      <vt:lpstr>Roboto</vt:lpstr>
      <vt:lpstr>Source Sans Pro</vt:lpstr>
      <vt:lpstr>Simple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LAESPADA MARTINEZ, Teresa</dc:creator>
  <cp:lastModifiedBy>Eugenia Atin</cp:lastModifiedBy>
  <cp:revision>38</cp:revision>
  <cp:lastPrinted>2024-05-30T12:04:17Z</cp:lastPrinted>
  <dcterms:modified xsi:type="dcterms:W3CDTF">2024-09-03T11:55:49Z</dcterms:modified>
</cp:coreProperties>
</file>