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7" r:id="rId5"/>
  </p:sldMasterIdLst>
  <p:notesMasterIdLst>
    <p:notesMasterId r:id="rId19"/>
  </p:notesMasterIdLst>
  <p:handoutMasterIdLst>
    <p:handoutMasterId r:id="rId20"/>
  </p:handoutMasterIdLst>
  <p:sldIdLst>
    <p:sldId id="317" r:id="rId6"/>
    <p:sldId id="328" r:id="rId7"/>
    <p:sldId id="324" r:id="rId8"/>
    <p:sldId id="318" r:id="rId9"/>
    <p:sldId id="325" r:id="rId10"/>
    <p:sldId id="319" r:id="rId11"/>
    <p:sldId id="320" r:id="rId12"/>
    <p:sldId id="329" r:id="rId13"/>
    <p:sldId id="327" r:id="rId14"/>
    <p:sldId id="322" r:id="rId15"/>
    <p:sldId id="323" r:id="rId16"/>
    <p:sldId id="264" r:id="rId17"/>
    <p:sldId id="326" r:id="rId18"/>
  </p:sldIdLst>
  <p:sldSz cx="12192000" cy="6858000"/>
  <p:notesSz cx="6805613" cy="99441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160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5DCA6FA-E8D3-A285-9548-A2E48E6F08F8}" name="Verduijn, Frank (F.A.C.)" initials="FV" userId="Verduijn, Frank (F.A.C.)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18" autoAdjust="0"/>
    <p:restoredTop sz="66667" autoAdjust="0"/>
  </p:normalViewPr>
  <p:slideViewPr>
    <p:cSldViewPr snapToGrid="0" showGuides="1">
      <p:cViewPr varScale="1">
        <p:scale>
          <a:sx n="39" d="100"/>
          <a:sy n="39" d="100"/>
        </p:scale>
        <p:origin x="840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97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40"/>
    </p:cViewPr>
  </p:sorterViewPr>
  <p:notesViewPr>
    <p:cSldViewPr snapToGrid="0" showGuides="1">
      <p:cViewPr varScale="1">
        <p:scale>
          <a:sx n="46" d="100"/>
          <a:sy n="46" d="100"/>
        </p:scale>
        <p:origin x="2808" y="60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moorenburg, Michel van (M.S.M.)" userId="2ecc8f30-e46f-42fe-b428-e486fec56215" providerId="ADAL" clId="{D439A621-5502-4194-9E71-BE689BFEFD08}"/>
    <pc:docChg chg="modSld">
      <pc:chgData name="Smoorenburg, Michel van (M.S.M.)" userId="2ecc8f30-e46f-42fe-b428-e486fec56215" providerId="ADAL" clId="{D439A621-5502-4194-9E71-BE689BFEFD08}" dt="2024-08-30T13:27:25.378" v="12" actId="5793"/>
      <pc:docMkLst>
        <pc:docMk/>
      </pc:docMkLst>
      <pc:sldChg chg="modNotesTx">
        <pc:chgData name="Smoorenburg, Michel van (M.S.M.)" userId="2ecc8f30-e46f-42fe-b428-e486fec56215" providerId="ADAL" clId="{D439A621-5502-4194-9E71-BE689BFEFD08}" dt="2024-08-30T13:27:25.378" v="12" actId="5793"/>
        <pc:sldMkLst>
          <pc:docMk/>
          <pc:sldMk cId="834584256" sldId="264"/>
        </pc:sldMkLst>
      </pc:sldChg>
      <pc:sldChg chg="modNotesTx">
        <pc:chgData name="Smoorenburg, Michel van (M.S.M.)" userId="2ecc8f30-e46f-42fe-b428-e486fec56215" providerId="ADAL" clId="{D439A621-5502-4194-9E71-BE689BFEFD08}" dt="2024-08-30T13:26:30.155" v="0" actId="6549"/>
        <pc:sldMkLst>
          <pc:docMk/>
          <pc:sldMk cId="3850973752" sldId="317"/>
        </pc:sldMkLst>
      </pc:sldChg>
      <pc:sldChg chg="modNotesTx">
        <pc:chgData name="Smoorenburg, Michel van (M.S.M.)" userId="2ecc8f30-e46f-42fe-b428-e486fec56215" providerId="ADAL" clId="{D439A621-5502-4194-9E71-BE689BFEFD08}" dt="2024-08-30T13:26:43.365" v="3" actId="6549"/>
        <pc:sldMkLst>
          <pc:docMk/>
          <pc:sldMk cId="576184891" sldId="318"/>
        </pc:sldMkLst>
      </pc:sldChg>
      <pc:sldChg chg="modNotesTx">
        <pc:chgData name="Smoorenburg, Michel van (M.S.M.)" userId="2ecc8f30-e46f-42fe-b428-e486fec56215" providerId="ADAL" clId="{D439A621-5502-4194-9E71-BE689BFEFD08}" dt="2024-08-30T13:26:55.117" v="5" actId="6549"/>
        <pc:sldMkLst>
          <pc:docMk/>
          <pc:sldMk cId="50146018" sldId="319"/>
        </pc:sldMkLst>
      </pc:sldChg>
      <pc:sldChg chg="modNotesTx">
        <pc:chgData name="Smoorenburg, Michel van (M.S.M.)" userId="2ecc8f30-e46f-42fe-b428-e486fec56215" providerId="ADAL" clId="{D439A621-5502-4194-9E71-BE689BFEFD08}" dt="2024-08-30T13:26:58.258" v="6" actId="6549"/>
        <pc:sldMkLst>
          <pc:docMk/>
          <pc:sldMk cId="1471065438" sldId="320"/>
        </pc:sldMkLst>
      </pc:sldChg>
      <pc:sldChg chg="modNotesTx">
        <pc:chgData name="Smoorenburg, Michel van (M.S.M.)" userId="2ecc8f30-e46f-42fe-b428-e486fec56215" providerId="ADAL" clId="{D439A621-5502-4194-9E71-BE689BFEFD08}" dt="2024-08-30T13:27:12.283" v="9" actId="6549"/>
        <pc:sldMkLst>
          <pc:docMk/>
          <pc:sldMk cId="1051086801" sldId="322"/>
        </pc:sldMkLst>
      </pc:sldChg>
      <pc:sldChg chg="modNotesTx">
        <pc:chgData name="Smoorenburg, Michel van (M.S.M.)" userId="2ecc8f30-e46f-42fe-b428-e486fec56215" providerId="ADAL" clId="{D439A621-5502-4194-9E71-BE689BFEFD08}" dt="2024-08-30T13:27:17.721" v="10" actId="6549"/>
        <pc:sldMkLst>
          <pc:docMk/>
          <pc:sldMk cId="1852248075" sldId="323"/>
        </pc:sldMkLst>
      </pc:sldChg>
      <pc:sldChg chg="modNotesTx">
        <pc:chgData name="Smoorenburg, Michel van (M.S.M.)" userId="2ecc8f30-e46f-42fe-b428-e486fec56215" providerId="ADAL" clId="{D439A621-5502-4194-9E71-BE689BFEFD08}" dt="2024-08-30T13:26:36.899" v="2" actId="6549"/>
        <pc:sldMkLst>
          <pc:docMk/>
          <pc:sldMk cId="1953560759" sldId="324"/>
        </pc:sldMkLst>
      </pc:sldChg>
      <pc:sldChg chg="modNotesTx">
        <pc:chgData name="Smoorenburg, Michel van (M.S.M.)" userId="2ecc8f30-e46f-42fe-b428-e486fec56215" providerId="ADAL" clId="{D439A621-5502-4194-9E71-BE689BFEFD08}" dt="2024-08-30T13:26:50.449" v="4" actId="6549"/>
        <pc:sldMkLst>
          <pc:docMk/>
          <pc:sldMk cId="3992903645" sldId="325"/>
        </pc:sldMkLst>
      </pc:sldChg>
      <pc:sldChg chg="modNotesTx">
        <pc:chgData name="Smoorenburg, Michel van (M.S.M.)" userId="2ecc8f30-e46f-42fe-b428-e486fec56215" providerId="ADAL" clId="{D439A621-5502-4194-9E71-BE689BFEFD08}" dt="2024-08-30T13:27:09.070" v="8" actId="6549"/>
        <pc:sldMkLst>
          <pc:docMk/>
          <pc:sldMk cId="3937421262" sldId="327"/>
        </pc:sldMkLst>
      </pc:sldChg>
      <pc:sldChg chg="modNotesTx">
        <pc:chgData name="Smoorenburg, Michel van (M.S.M.)" userId="2ecc8f30-e46f-42fe-b428-e486fec56215" providerId="ADAL" clId="{D439A621-5502-4194-9E71-BE689BFEFD08}" dt="2024-08-30T13:26:33.044" v="1" actId="6549"/>
        <pc:sldMkLst>
          <pc:docMk/>
          <pc:sldMk cId="365954388" sldId="328"/>
        </pc:sldMkLst>
      </pc:sldChg>
      <pc:sldChg chg="modNotesTx">
        <pc:chgData name="Smoorenburg, Michel van (M.S.M.)" userId="2ecc8f30-e46f-42fe-b428-e486fec56215" providerId="ADAL" clId="{D439A621-5502-4194-9E71-BE689BFEFD08}" dt="2024-08-30T13:27:04.213" v="7" actId="6549"/>
        <pc:sldMkLst>
          <pc:docMk/>
          <pc:sldMk cId="1886538375" sldId="32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'tabel analyseindex'!$AC$4</c:f>
              <c:strCache>
                <c:ptCount val="1"/>
                <c:pt idx="0">
                  <c:v>% correct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8EF-49DC-B23F-3F16537E633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'tabel analyseindex'!$AB$5:$AB$15</c:f>
              <c:strCache>
                <c:ptCount val="11"/>
                <c:pt idx="0">
                  <c:v>Overqualification rate</c:v>
                </c:pt>
                <c:pt idx="1">
                  <c:v>No full-time job found</c:v>
                </c:pt>
                <c:pt idx="2">
                  <c:v>Overall score</c:v>
                </c:pt>
                <c:pt idx="3">
                  <c:v>Employment rate</c:v>
                </c:pt>
                <c:pt idx="4">
                  <c:v>Hours per worker</c:v>
                </c:pt>
                <c:pt idx="5">
                  <c:v>Unemployment rate</c:v>
                </c:pt>
                <c:pt idx="6">
                  <c:v>Labour limiting production</c:v>
                </c:pt>
                <c:pt idx="7">
                  <c:v>Labour market slack rate</c:v>
                </c:pt>
                <c:pt idx="8">
                  <c:v>Vacancies-to-labour market slack ratio</c:v>
                </c:pt>
                <c:pt idx="9">
                  <c:v>Vacancy rate</c:v>
                </c:pt>
                <c:pt idx="10">
                  <c:v>Vacancies-to-unemployment ratio</c:v>
                </c:pt>
              </c:strCache>
            </c:strRef>
          </c:cat>
          <c:val>
            <c:numRef>
              <c:f>'tabel analyseindex'!$AC$5:$AC$15</c:f>
              <c:numCache>
                <c:formatCode>0%</c:formatCode>
                <c:ptCount val="11"/>
                <c:pt idx="0">
                  <c:v>3.4482758620689655E-2</c:v>
                </c:pt>
                <c:pt idx="1">
                  <c:v>0.41379310344827586</c:v>
                </c:pt>
                <c:pt idx="2">
                  <c:v>0.76655052264808365</c:v>
                </c:pt>
                <c:pt idx="3">
                  <c:v>0.86206896551724133</c:v>
                </c:pt>
                <c:pt idx="4">
                  <c:v>0.86206896551724133</c:v>
                </c:pt>
                <c:pt idx="5">
                  <c:v>0.86206896551724133</c:v>
                </c:pt>
                <c:pt idx="6">
                  <c:v>0.88461538461538458</c:v>
                </c:pt>
                <c:pt idx="7">
                  <c:v>0.93103448275862066</c:v>
                </c:pt>
                <c:pt idx="8">
                  <c:v>0.93103448275862066</c:v>
                </c:pt>
                <c:pt idx="9">
                  <c:v>0.93103448275862066</c:v>
                </c:pt>
                <c:pt idx="10">
                  <c:v>0.96551724137931039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8EF-49DC-B23F-3F16537E63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9171920"/>
        <c:axId val="1553216031"/>
      </c:barChart>
      <c:catAx>
        <c:axId val="13991719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553216031"/>
        <c:crosses val="autoZero"/>
        <c:auto val="1"/>
        <c:lblAlgn val="ctr"/>
        <c:lblOffset val="100"/>
        <c:noMultiLvlLbl val="0"/>
      </c:catAx>
      <c:valAx>
        <c:axId val="15532160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399171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AA05DFD-387E-4456-8798-1CC047817A8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C049D2-4414-4D53-BCFD-B76DDAC55C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A075F-538C-4253-967A-7F673D670707}" type="datetimeFigureOut">
              <a:rPr lang="en-US" smtClean="0"/>
              <a:t>8/30/2024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71C25B-C8B5-42CF-9396-CFFF0816BD4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44000"/>
            <a:ext cx="2949099" cy="8001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Skills shortages and surpluses </a:t>
            </a:r>
          </a:p>
          <a:p>
            <a:r>
              <a:rPr lang="en-US" dirty="0"/>
              <a:t>EURES M. van Smoorenburg UWV</a:t>
            </a:r>
          </a:p>
          <a:p>
            <a:r>
              <a:rPr lang="en-GB" dirty="0"/>
              <a:t>9</a:t>
            </a:r>
            <a:r>
              <a:rPr lang="en-GB" baseline="30000" dirty="0"/>
              <a:t>th</a:t>
            </a:r>
            <a:r>
              <a:rPr lang="en-GB" dirty="0"/>
              <a:t> of November 2023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EDE736-F662-4435-A312-03C7CAE0CB2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01E9A9-2553-4E03-9A78-5F72B946E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68553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3C744-7E9A-45BB-888C-25C65BA4B3C8}" type="datetimeFigureOut">
              <a:rPr lang="nl-NL" smtClean="0"/>
              <a:t>30-8-2024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3855" y="9047018"/>
            <a:ext cx="2949099" cy="8970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Skills shortages and surpluses </a:t>
            </a:r>
          </a:p>
          <a:p>
            <a:r>
              <a:rPr lang="en-US" dirty="0"/>
              <a:t>EURES M. van Smoorenburg UWV</a:t>
            </a:r>
          </a:p>
          <a:p>
            <a:r>
              <a:rPr lang="en-GB" dirty="0"/>
              <a:t>9</a:t>
            </a:r>
            <a:r>
              <a:rPr lang="en-GB" baseline="30000" dirty="0"/>
              <a:t>th</a:t>
            </a:r>
            <a:r>
              <a:rPr lang="en-GB" dirty="0"/>
              <a:t> of November 2023</a:t>
            </a:r>
          </a:p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9940D-D835-49BF-ABDA-4919DB9EA053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909001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Skills shortages and surpluses </a:t>
            </a:r>
          </a:p>
          <a:p>
            <a:r>
              <a:rPr lang="en-US"/>
              <a:t>EURES M. van Smoorenburg UWV</a:t>
            </a:r>
          </a:p>
          <a:p>
            <a:r>
              <a:rPr lang="en-GB"/>
              <a:t>9</a:t>
            </a:r>
            <a:r>
              <a:rPr lang="en-GB" baseline="30000"/>
              <a:t>th</a:t>
            </a:r>
            <a:r>
              <a:rPr lang="en-GB"/>
              <a:t> of November 2023</a:t>
            </a:r>
          </a:p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56246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Skills shortages and surpluses </a:t>
            </a:r>
          </a:p>
          <a:p>
            <a:r>
              <a:rPr lang="en-US"/>
              <a:t>EURES M. van Smoorenburg UWV</a:t>
            </a:r>
          </a:p>
          <a:p>
            <a:r>
              <a:rPr lang="en-GB"/>
              <a:t>9</a:t>
            </a:r>
            <a:r>
              <a:rPr lang="en-GB" baseline="30000"/>
              <a:t>th</a:t>
            </a:r>
            <a:r>
              <a:rPr lang="en-GB"/>
              <a:t> of November 2023</a:t>
            </a:r>
          </a:p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08640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noProof="0" dirty="0">
              <a:latin typeface="+mn-lt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Skills shortages and surpluses </a:t>
            </a:r>
          </a:p>
          <a:p>
            <a:r>
              <a:rPr lang="en-US"/>
              <a:t>EURES M. van Smoorenburg UWV</a:t>
            </a:r>
          </a:p>
          <a:p>
            <a:r>
              <a:rPr lang="en-GB"/>
              <a:t>9</a:t>
            </a:r>
            <a:r>
              <a:rPr lang="en-GB" baseline="30000"/>
              <a:t>th</a:t>
            </a:r>
            <a:r>
              <a:rPr lang="en-GB"/>
              <a:t> of November 2023</a:t>
            </a:r>
          </a:p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09143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en-GB" sz="10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2965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0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2965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Skills shortages and surpluses </a:t>
            </a:r>
          </a:p>
          <a:p>
            <a:r>
              <a:rPr lang="en-US"/>
              <a:t>EURES M. van Smoorenburg UWV</a:t>
            </a:r>
          </a:p>
          <a:p>
            <a:r>
              <a:rPr lang="en-GB"/>
              <a:t>9</a:t>
            </a:r>
            <a:r>
              <a:rPr lang="en-GB" baseline="30000"/>
              <a:t>th</a:t>
            </a:r>
            <a:r>
              <a:rPr lang="en-GB"/>
              <a:t> of November 2023</a:t>
            </a:r>
          </a:p>
          <a:p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9506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noProof="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Skills shortages and surpluses </a:t>
            </a:r>
          </a:p>
          <a:p>
            <a:r>
              <a:rPr lang="en-US"/>
              <a:t>EURES M. van Smoorenburg UWV</a:t>
            </a:r>
          </a:p>
          <a:p>
            <a:r>
              <a:rPr lang="en-GB"/>
              <a:t>9</a:t>
            </a:r>
            <a:r>
              <a:rPr lang="en-GB" baseline="30000"/>
              <a:t>th</a:t>
            </a:r>
            <a:r>
              <a:rPr lang="en-GB"/>
              <a:t> of November 2023</a:t>
            </a:r>
          </a:p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5217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Skills shortages and surpluses </a:t>
            </a:r>
          </a:p>
          <a:p>
            <a:r>
              <a:rPr lang="en-US"/>
              <a:t>EURES M. van Smoorenburg UWV</a:t>
            </a:r>
          </a:p>
          <a:p>
            <a:r>
              <a:rPr lang="en-GB"/>
              <a:t>9</a:t>
            </a:r>
            <a:r>
              <a:rPr lang="en-GB" baseline="30000"/>
              <a:t>th</a:t>
            </a:r>
            <a:r>
              <a:rPr lang="en-GB"/>
              <a:t> of November 2023</a:t>
            </a:r>
          </a:p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2748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Skills shortages and surpluses </a:t>
            </a:r>
          </a:p>
          <a:p>
            <a:r>
              <a:rPr lang="en-US"/>
              <a:t>EURES M. van Smoorenburg UWV</a:t>
            </a:r>
          </a:p>
          <a:p>
            <a:r>
              <a:rPr lang="en-GB"/>
              <a:t>9</a:t>
            </a:r>
            <a:r>
              <a:rPr lang="en-GB" baseline="30000"/>
              <a:t>th</a:t>
            </a:r>
            <a:r>
              <a:rPr lang="en-GB"/>
              <a:t> of November 2023</a:t>
            </a:r>
          </a:p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9803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Skills shortages and surpluses </a:t>
            </a:r>
          </a:p>
          <a:p>
            <a:r>
              <a:rPr lang="en-US"/>
              <a:t>EURES M. van Smoorenburg UWV</a:t>
            </a:r>
          </a:p>
          <a:p>
            <a:r>
              <a:rPr lang="en-GB"/>
              <a:t>9</a:t>
            </a:r>
            <a:r>
              <a:rPr lang="en-GB" baseline="30000"/>
              <a:t>th</a:t>
            </a:r>
            <a:r>
              <a:rPr lang="en-GB"/>
              <a:t> of November 2023</a:t>
            </a:r>
          </a:p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9833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Skills shortages and surpluses </a:t>
            </a:r>
          </a:p>
          <a:p>
            <a:r>
              <a:rPr lang="en-US"/>
              <a:t>EURES M. van Smoorenburg UWV</a:t>
            </a:r>
          </a:p>
          <a:p>
            <a:r>
              <a:rPr lang="en-GB"/>
              <a:t>9</a:t>
            </a:r>
            <a:r>
              <a:rPr lang="en-GB" baseline="30000"/>
              <a:t>th</a:t>
            </a:r>
            <a:r>
              <a:rPr lang="en-GB"/>
              <a:t> of November 2023</a:t>
            </a:r>
          </a:p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5881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Skills shortages and surpluses </a:t>
            </a:r>
          </a:p>
          <a:p>
            <a:r>
              <a:rPr lang="en-US"/>
              <a:t>EURES M. van Smoorenburg UWV</a:t>
            </a:r>
          </a:p>
          <a:p>
            <a:r>
              <a:rPr lang="en-GB"/>
              <a:t>9</a:t>
            </a:r>
            <a:r>
              <a:rPr lang="en-GB" baseline="30000"/>
              <a:t>th</a:t>
            </a:r>
            <a:r>
              <a:rPr lang="en-GB"/>
              <a:t> of November 2023</a:t>
            </a:r>
          </a:p>
          <a:p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1300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Skills shortages and surpluses </a:t>
            </a:r>
          </a:p>
          <a:p>
            <a:r>
              <a:rPr lang="en-US"/>
              <a:t>EURES M. van Smoorenburg UWV</a:t>
            </a:r>
          </a:p>
          <a:p>
            <a:r>
              <a:rPr lang="en-GB"/>
              <a:t>9</a:t>
            </a:r>
            <a:r>
              <a:rPr lang="en-GB" baseline="30000"/>
              <a:t>th</a:t>
            </a:r>
            <a:r>
              <a:rPr lang="en-GB"/>
              <a:t> of November 2023</a:t>
            </a:r>
          </a:p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9940D-D835-49BF-ABDA-4919DB9EA053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7492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catieportaal.uwv.nl/modules/product/mediabank/default/?ItemId=3219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catieportaal.uwv.nl/modules/product/mediabank/default/?ItemId=3219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communicatieportaal.uwv.nl/modules/product/default/media/?ItemId=3217" TargetMode="Externa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catieportaal.uwv.nl/modules/product/mediabank/default/?ItemId=3219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communicatieportaal.uwv.nl/modules/product/default/media/?ItemId=3217" TargetMode="Externa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catieportaal.uwv.nl/modules/product/mediabank/default/?ItemId=3219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communicatieportaal.uwv.nl/modules/product/default/media/?ItemId=3217" TargetMode="Externa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catieportaal.uwv.nl/modules/product/mediabank/default/?ItemId=3219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communicatieportaal.uwv.nl/modules/product/default/media/?ItemId=3217" TargetMode="Externa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catieportaal.uwv.nl/modules/product/default/media/?ItemId=3217" TargetMode="External"/><Relationship Id="rId2" Type="http://schemas.openxmlformats.org/officeDocument/2006/relationships/hyperlink" Target="https://communicatieportaal.uwv.nl/modules/product/mediabank/default/?ItemId=3219" TargetMode="Externa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catieportaal.uwv.nl/modules/product/default/media/?ItemId=3217" TargetMode="External"/><Relationship Id="rId2" Type="http://schemas.openxmlformats.org/officeDocument/2006/relationships/hyperlink" Target="https://communicatieportaal.uwv.nl/modules/product/mediabank/default/?ItemId=3219" TargetMode="Externa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catieportaal.uwv.nl/modules/product/default/media/?ItemId=3217" TargetMode="External"/><Relationship Id="rId2" Type="http://schemas.openxmlformats.org/officeDocument/2006/relationships/hyperlink" Target="https://communicatieportaal.uwv.nl/modules/product/mediabank/default/?ItemId=3219" TargetMode="Externa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hyperlink" Target="https://communicatieportaal.uwv.nl/modules/product/mediabank/default/?ItemId=3237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catieportaal.uwv.nl/modules/product/mediabank/default/?ItemId=3219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catieportaal.uwv.nl/modules/product/mediabank/default/?ItemId=3219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di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 Placeholder 3">
            <a:extLst>
              <a:ext uri="{FF2B5EF4-FFF2-40B4-BE49-F238E27FC236}">
                <a16:creationId xmlns:a16="http://schemas.microsoft.com/office/drawing/2014/main" id="{9756A89E-147C-4F38-9ACB-ADB0536CE448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0491925" y="6012000"/>
            <a:ext cx="846000" cy="846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None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lang="nl-NL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57300" marR="0" indent="-179388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1925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 </a:t>
            </a:r>
          </a:p>
        </p:txBody>
      </p:sp>
      <p:sp>
        <p:nvSpPr>
          <p:cNvPr id="151" name="Picture Placeholder 150">
            <a:extLst>
              <a:ext uri="{FF2B5EF4-FFF2-40B4-BE49-F238E27FC236}">
                <a16:creationId xmlns:a16="http://schemas.microsoft.com/office/drawing/2014/main" id="{9CC7415E-1AE2-4F73-9611-A711175E775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-600" y="5"/>
            <a:ext cx="12193200" cy="6857995"/>
          </a:xfrm>
          <a:custGeom>
            <a:avLst/>
            <a:gdLst>
              <a:gd name="connsiteX0" fmla="*/ 0 w 12193200"/>
              <a:gd name="connsiteY0" fmla="*/ 0 h 6857995"/>
              <a:gd name="connsiteX1" fmla="*/ 12193200 w 12193200"/>
              <a:gd name="connsiteY1" fmla="*/ 0 h 6857995"/>
              <a:gd name="connsiteX2" fmla="*/ 12193200 w 12193200"/>
              <a:gd name="connsiteY2" fmla="*/ 6857995 h 6857995"/>
              <a:gd name="connsiteX3" fmla="*/ 11338525 w 12193200"/>
              <a:gd name="connsiteY3" fmla="*/ 6857995 h 6857995"/>
              <a:gd name="connsiteX4" fmla="*/ 11338525 w 12193200"/>
              <a:gd name="connsiteY4" fmla="*/ 6011996 h 6857995"/>
              <a:gd name="connsiteX5" fmla="*/ 10492525 w 12193200"/>
              <a:gd name="connsiteY5" fmla="*/ 6011996 h 6857995"/>
              <a:gd name="connsiteX6" fmla="*/ 10492525 w 12193200"/>
              <a:gd name="connsiteY6" fmla="*/ 6857995 h 6857995"/>
              <a:gd name="connsiteX7" fmla="*/ 0 w 12193200"/>
              <a:gd name="connsiteY7" fmla="*/ 6857995 h 685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200" h="6857995">
                <a:moveTo>
                  <a:pt x="0" y="0"/>
                </a:moveTo>
                <a:lnTo>
                  <a:pt x="12193200" y="0"/>
                </a:lnTo>
                <a:lnTo>
                  <a:pt x="12193200" y="6857995"/>
                </a:lnTo>
                <a:lnTo>
                  <a:pt x="11338525" y="6857995"/>
                </a:lnTo>
                <a:lnTo>
                  <a:pt x="11338525" y="6011996"/>
                </a:lnTo>
                <a:lnTo>
                  <a:pt x="10492525" y="6011996"/>
                </a:lnTo>
                <a:lnTo>
                  <a:pt x="10492525" y="6857995"/>
                </a:lnTo>
                <a:lnTo>
                  <a:pt x="0" y="6857995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1116000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/>
            </a:lvl1pPr>
          </a:lstStyle>
          <a:p>
            <a:r>
              <a:rPr lang="nl-NL"/>
              <a:t>Klik om foto toe te voegen.</a:t>
            </a:r>
            <a:br>
              <a:rPr lang="nl-NL"/>
            </a:br>
            <a:r>
              <a:rPr lang="nl-NL"/>
              <a:t>Foto’s kun je kiezen uit de Mediabank in het UWV Communicatieportaal. </a:t>
            </a:r>
            <a:endParaRPr lang="nl-NL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D0759DD-32FC-455D-A781-D010C742EF44}"/>
              </a:ext>
            </a:extLst>
          </p:cNvPr>
          <p:cNvGrpSpPr/>
          <p:nvPr userDrawn="1"/>
        </p:nvGrpSpPr>
        <p:grpSpPr bwMode="gray">
          <a:xfrm>
            <a:off x="-329239" y="-319423"/>
            <a:ext cx="12846009" cy="7500113"/>
            <a:chOff x="-329239" y="-319423"/>
            <a:chExt cx="12846009" cy="750011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A39C751-F79A-4C9F-8CAD-AAC1FC8FFBB2}"/>
                </a:ext>
              </a:extLst>
            </p:cNvPr>
            <p:cNvGrpSpPr/>
            <p:nvPr userDrawn="1"/>
          </p:nvGrpSpPr>
          <p:grpSpPr bwMode="gray">
            <a:xfrm>
              <a:off x="-329239" y="0"/>
              <a:ext cx="240289" cy="6858000"/>
              <a:chOff x="-319714" y="0"/>
              <a:chExt cx="240289" cy="6858000"/>
            </a:xfrm>
          </p:grpSpPr>
          <p:sp>
            <p:nvSpPr>
              <p:cNvPr id="125" name="Line 230">
                <a:extLst>
                  <a:ext uri="{FF2B5EF4-FFF2-40B4-BE49-F238E27FC236}">
                    <a16:creationId xmlns:a16="http://schemas.microsoft.com/office/drawing/2014/main" id="{D4E4550A-9534-48B0-89D5-CEABDD136C5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6" name="Line 232">
                <a:extLst>
                  <a:ext uri="{FF2B5EF4-FFF2-40B4-BE49-F238E27FC236}">
                    <a16:creationId xmlns:a16="http://schemas.microsoft.com/office/drawing/2014/main" id="{BACE104E-24A0-48C4-9D0A-0E4DCF459B1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7" name="Line 234">
                <a:extLst>
                  <a:ext uri="{FF2B5EF4-FFF2-40B4-BE49-F238E27FC236}">
                    <a16:creationId xmlns:a16="http://schemas.microsoft.com/office/drawing/2014/main" id="{3BE0526B-EF66-4DE0-A6B3-3055BC1248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128" name="Line 236">
                <a:extLst>
                  <a:ext uri="{FF2B5EF4-FFF2-40B4-BE49-F238E27FC236}">
                    <a16:creationId xmlns:a16="http://schemas.microsoft.com/office/drawing/2014/main" id="{7144D54E-C6DE-4EB0-BAD5-743BBDE5DEA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9" name="Line 238">
                <a:extLst>
                  <a:ext uri="{FF2B5EF4-FFF2-40B4-BE49-F238E27FC236}">
                    <a16:creationId xmlns:a16="http://schemas.microsoft.com/office/drawing/2014/main" id="{B3AD767A-05BF-430F-AD2D-A1A613607D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0" name="Line 240">
                <a:extLst>
                  <a:ext uri="{FF2B5EF4-FFF2-40B4-BE49-F238E27FC236}">
                    <a16:creationId xmlns:a16="http://schemas.microsoft.com/office/drawing/2014/main" id="{AD9A245B-D780-4984-A143-0551F87558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1" name="Line 244">
                <a:extLst>
                  <a:ext uri="{FF2B5EF4-FFF2-40B4-BE49-F238E27FC236}">
                    <a16:creationId xmlns:a16="http://schemas.microsoft.com/office/drawing/2014/main" id="{1372843A-4ABB-49CA-B672-7E3900DBAF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2" name="Line 246">
                <a:extLst>
                  <a:ext uri="{FF2B5EF4-FFF2-40B4-BE49-F238E27FC236}">
                    <a16:creationId xmlns:a16="http://schemas.microsoft.com/office/drawing/2014/main" id="{8DA48B56-583E-4621-9B40-B255EB06B9A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3" name="Line 250">
                <a:extLst>
                  <a:ext uri="{FF2B5EF4-FFF2-40B4-BE49-F238E27FC236}">
                    <a16:creationId xmlns:a16="http://schemas.microsoft.com/office/drawing/2014/main" id="{6612D117-54F4-449C-88D5-9BAEEF80B4F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4" name="Line 252">
                <a:extLst>
                  <a:ext uri="{FF2B5EF4-FFF2-40B4-BE49-F238E27FC236}">
                    <a16:creationId xmlns:a16="http://schemas.microsoft.com/office/drawing/2014/main" id="{F614BC26-F978-4DF1-82FC-2604353AEE6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5" name="Line 254">
                <a:extLst>
                  <a:ext uri="{FF2B5EF4-FFF2-40B4-BE49-F238E27FC236}">
                    <a16:creationId xmlns:a16="http://schemas.microsoft.com/office/drawing/2014/main" id="{6EB9F091-8AFC-4D1C-8A5B-83BBA8CD3B2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6" name="Line 256">
                <a:extLst>
                  <a:ext uri="{FF2B5EF4-FFF2-40B4-BE49-F238E27FC236}">
                    <a16:creationId xmlns:a16="http://schemas.microsoft.com/office/drawing/2014/main" id="{612A84F4-1D81-4CD8-94B2-503E62C0169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7" name="Line 258">
                <a:extLst>
                  <a:ext uri="{FF2B5EF4-FFF2-40B4-BE49-F238E27FC236}">
                    <a16:creationId xmlns:a16="http://schemas.microsoft.com/office/drawing/2014/main" id="{3B7A35D3-9234-414B-9FE4-CC6A820D76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8" name="Line 260">
                <a:extLst>
                  <a:ext uri="{FF2B5EF4-FFF2-40B4-BE49-F238E27FC236}">
                    <a16:creationId xmlns:a16="http://schemas.microsoft.com/office/drawing/2014/main" id="{CE8CCC7E-0874-4623-843B-4D79D000FFD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9" name="Line 262">
                <a:extLst>
                  <a:ext uri="{FF2B5EF4-FFF2-40B4-BE49-F238E27FC236}">
                    <a16:creationId xmlns:a16="http://schemas.microsoft.com/office/drawing/2014/main" id="{AF182FE8-6E58-4DC5-8F76-BF47848910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0" name="Line 264">
                <a:extLst>
                  <a:ext uri="{FF2B5EF4-FFF2-40B4-BE49-F238E27FC236}">
                    <a16:creationId xmlns:a16="http://schemas.microsoft.com/office/drawing/2014/main" id="{8A502D56-682E-469D-84E2-17A9B015129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1" name="Line 266">
                <a:extLst>
                  <a:ext uri="{FF2B5EF4-FFF2-40B4-BE49-F238E27FC236}">
                    <a16:creationId xmlns:a16="http://schemas.microsoft.com/office/drawing/2014/main" id="{1C70F6EB-46AB-479C-9CED-87F044F7EF2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2" name="Line 268">
                <a:extLst>
                  <a:ext uri="{FF2B5EF4-FFF2-40B4-BE49-F238E27FC236}">
                    <a16:creationId xmlns:a16="http://schemas.microsoft.com/office/drawing/2014/main" id="{1825447B-BF9F-49F9-B5A5-9819989C5E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3" name="Line 270">
                <a:extLst>
                  <a:ext uri="{FF2B5EF4-FFF2-40B4-BE49-F238E27FC236}">
                    <a16:creationId xmlns:a16="http://schemas.microsoft.com/office/drawing/2014/main" id="{6AA68894-E6F1-45F5-A2C2-54FBBCFBF24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4" name="Line 272">
                <a:extLst>
                  <a:ext uri="{FF2B5EF4-FFF2-40B4-BE49-F238E27FC236}">
                    <a16:creationId xmlns:a16="http://schemas.microsoft.com/office/drawing/2014/main" id="{B05BE89D-07E7-48CF-9A85-8BD3F85FF7D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5" name="Line 274">
                <a:extLst>
                  <a:ext uri="{FF2B5EF4-FFF2-40B4-BE49-F238E27FC236}">
                    <a16:creationId xmlns:a16="http://schemas.microsoft.com/office/drawing/2014/main" id="{75FE4875-C4F0-4EE8-9D3B-E8585EA81E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6" name="Line 276">
                <a:extLst>
                  <a:ext uri="{FF2B5EF4-FFF2-40B4-BE49-F238E27FC236}">
                    <a16:creationId xmlns:a16="http://schemas.microsoft.com/office/drawing/2014/main" id="{BF165D1F-7B9E-4576-869D-2930A8E5D85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7" name="Line 278">
                <a:extLst>
                  <a:ext uri="{FF2B5EF4-FFF2-40B4-BE49-F238E27FC236}">
                    <a16:creationId xmlns:a16="http://schemas.microsoft.com/office/drawing/2014/main" id="{187C0853-1187-4A3A-A7B4-ED112B9551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8" name="Line 256">
                <a:extLst>
                  <a:ext uri="{FF2B5EF4-FFF2-40B4-BE49-F238E27FC236}">
                    <a16:creationId xmlns:a16="http://schemas.microsoft.com/office/drawing/2014/main" id="{A396EB3D-97B6-4151-8E5C-78310124D67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9" name="Line 234">
                <a:extLst>
                  <a:ext uri="{FF2B5EF4-FFF2-40B4-BE49-F238E27FC236}">
                    <a16:creationId xmlns:a16="http://schemas.microsoft.com/office/drawing/2014/main" id="{95EFAB28-808E-41AA-AE40-D2F0542CF76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512F678-4BF9-47FA-BD10-B63B4569B4A8}"/>
                </a:ext>
              </a:extLst>
            </p:cNvPr>
            <p:cNvGrpSpPr/>
            <p:nvPr userDrawn="1"/>
          </p:nvGrpSpPr>
          <p:grpSpPr bwMode="gray">
            <a:xfrm>
              <a:off x="0" y="-319423"/>
              <a:ext cx="12192000" cy="232538"/>
              <a:chOff x="0" y="-319423"/>
              <a:chExt cx="12192000" cy="232538"/>
            </a:xfrm>
          </p:grpSpPr>
          <p:sp>
            <p:nvSpPr>
              <p:cNvPr id="81" name="Line 146">
                <a:extLst>
                  <a:ext uri="{FF2B5EF4-FFF2-40B4-BE49-F238E27FC236}">
                    <a16:creationId xmlns:a16="http://schemas.microsoft.com/office/drawing/2014/main" id="{66BB24E7-D8B0-4B80-92B5-C3830FDC666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2" name="Line 148">
                <a:extLst>
                  <a:ext uri="{FF2B5EF4-FFF2-40B4-BE49-F238E27FC236}">
                    <a16:creationId xmlns:a16="http://schemas.microsoft.com/office/drawing/2014/main" id="{3F0DF605-E069-4065-98AC-7A2EF327239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3" name="Line 150">
                <a:extLst>
                  <a:ext uri="{FF2B5EF4-FFF2-40B4-BE49-F238E27FC236}">
                    <a16:creationId xmlns:a16="http://schemas.microsoft.com/office/drawing/2014/main" id="{D6418495-F47F-4C32-ADF8-AA5F103621C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4" name="Line 152">
                <a:extLst>
                  <a:ext uri="{FF2B5EF4-FFF2-40B4-BE49-F238E27FC236}">
                    <a16:creationId xmlns:a16="http://schemas.microsoft.com/office/drawing/2014/main" id="{C19B8F14-B6A1-42A2-9F48-1132D9A4270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5" name="Line 154">
                <a:extLst>
                  <a:ext uri="{FF2B5EF4-FFF2-40B4-BE49-F238E27FC236}">
                    <a16:creationId xmlns:a16="http://schemas.microsoft.com/office/drawing/2014/main" id="{A85B8425-2253-4BC0-8C3C-A7C7F11123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6" name="Line 156">
                <a:extLst>
                  <a:ext uri="{FF2B5EF4-FFF2-40B4-BE49-F238E27FC236}">
                    <a16:creationId xmlns:a16="http://schemas.microsoft.com/office/drawing/2014/main" id="{6D37C6FE-B169-488C-B2A6-3DA9454738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7" name="Line 158">
                <a:extLst>
                  <a:ext uri="{FF2B5EF4-FFF2-40B4-BE49-F238E27FC236}">
                    <a16:creationId xmlns:a16="http://schemas.microsoft.com/office/drawing/2014/main" id="{0CE50062-45AF-4A1A-8FE7-D70BF5143E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8" name="Line 160">
                <a:extLst>
                  <a:ext uri="{FF2B5EF4-FFF2-40B4-BE49-F238E27FC236}">
                    <a16:creationId xmlns:a16="http://schemas.microsoft.com/office/drawing/2014/main" id="{51AEA080-BD1E-491C-8139-C5C1F094385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9" name="Line 162">
                <a:extLst>
                  <a:ext uri="{FF2B5EF4-FFF2-40B4-BE49-F238E27FC236}">
                    <a16:creationId xmlns:a16="http://schemas.microsoft.com/office/drawing/2014/main" id="{29ED668D-4214-4237-9834-BA33BB43DC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0" name="Line 164">
                <a:extLst>
                  <a:ext uri="{FF2B5EF4-FFF2-40B4-BE49-F238E27FC236}">
                    <a16:creationId xmlns:a16="http://schemas.microsoft.com/office/drawing/2014/main" id="{ADC0B329-6524-4599-8160-BAA50AF4CBC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1" name="Line 166">
                <a:extLst>
                  <a:ext uri="{FF2B5EF4-FFF2-40B4-BE49-F238E27FC236}">
                    <a16:creationId xmlns:a16="http://schemas.microsoft.com/office/drawing/2014/main" id="{954827C4-55F3-44E2-B3BA-7BDD41C6A8F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2" name="Line 168">
                <a:extLst>
                  <a:ext uri="{FF2B5EF4-FFF2-40B4-BE49-F238E27FC236}">
                    <a16:creationId xmlns:a16="http://schemas.microsoft.com/office/drawing/2014/main" id="{C9432060-A195-4ED4-8484-C83CD53B89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3" name="Line 170">
                <a:extLst>
                  <a:ext uri="{FF2B5EF4-FFF2-40B4-BE49-F238E27FC236}">
                    <a16:creationId xmlns:a16="http://schemas.microsoft.com/office/drawing/2014/main" id="{8075712D-3E17-447F-9017-FFF04E6D14D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4" name="Line 172">
                <a:extLst>
                  <a:ext uri="{FF2B5EF4-FFF2-40B4-BE49-F238E27FC236}">
                    <a16:creationId xmlns:a16="http://schemas.microsoft.com/office/drawing/2014/main" id="{C9DB9AAF-0040-4E6E-A441-A9C3DA03E74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5" name="Line 174">
                <a:extLst>
                  <a:ext uri="{FF2B5EF4-FFF2-40B4-BE49-F238E27FC236}">
                    <a16:creationId xmlns:a16="http://schemas.microsoft.com/office/drawing/2014/main" id="{0A2477F8-93E4-4D00-9FB0-A85E99CEFC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6" name="Line 176">
                <a:extLst>
                  <a:ext uri="{FF2B5EF4-FFF2-40B4-BE49-F238E27FC236}">
                    <a16:creationId xmlns:a16="http://schemas.microsoft.com/office/drawing/2014/main" id="{C61EC35D-4E9B-4321-ACFB-01AAE4BAD2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7" name="Line 178">
                <a:extLst>
                  <a:ext uri="{FF2B5EF4-FFF2-40B4-BE49-F238E27FC236}">
                    <a16:creationId xmlns:a16="http://schemas.microsoft.com/office/drawing/2014/main" id="{984CA8DE-653F-494B-B6F0-216AAD6624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8" name="Line 180">
                <a:extLst>
                  <a:ext uri="{FF2B5EF4-FFF2-40B4-BE49-F238E27FC236}">
                    <a16:creationId xmlns:a16="http://schemas.microsoft.com/office/drawing/2014/main" id="{C35A61D6-4854-4496-A5E9-D7E73D68FDA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9" name="Line 182">
                <a:extLst>
                  <a:ext uri="{FF2B5EF4-FFF2-40B4-BE49-F238E27FC236}">
                    <a16:creationId xmlns:a16="http://schemas.microsoft.com/office/drawing/2014/main" id="{73EA0933-2626-4BB8-8A4B-158E6DAA89D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0" name="Line 184">
                <a:extLst>
                  <a:ext uri="{FF2B5EF4-FFF2-40B4-BE49-F238E27FC236}">
                    <a16:creationId xmlns:a16="http://schemas.microsoft.com/office/drawing/2014/main" id="{0136451E-1F1F-4055-8EAE-981E9BC2D66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1" name="Line 186">
                <a:extLst>
                  <a:ext uri="{FF2B5EF4-FFF2-40B4-BE49-F238E27FC236}">
                    <a16:creationId xmlns:a16="http://schemas.microsoft.com/office/drawing/2014/main" id="{299631BA-3D05-4B83-845B-B2C4DDC331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2" name="Line 188">
                <a:extLst>
                  <a:ext uri="{FF2B5EF4-FFF2-40B4-BE49-F238E27FC236}">
                    <a16:creationId xmlns:a16="http://schemas.microsoft.com/office/drawing/2014/main" id="{1525F65D-164B-44D9-9C76-FDFC5A95880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3" name="Line 190">
                <a:extLst>
                  <a:ext uri="{FF2B5EF4-FFF2-40B4-BE49-F238E27FC236}">
                    <a16:creationId xmlns:a16="http://schemas.microsoft.com/office/drawing/2014/main" id="{3C265673-A391-4408-B554-078964BDE32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4" name="Line 192">
                <a:extLst>
                  <a:ext uri="{FF2B5EF4-FFF2-40B4-BE49-F238E27FC236}">
                    <a16:creationId xmlns:a16="http://schemas.microsoft.com/office/drawing/2014/main" id="{D4DDB28A-0186-4DAB-B334-05A721A24B6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5" name="Line 194">
                <a:extLst>
                  <a:ext uri="{FF2B5EF4-FFF2-40B4-BE49-F238E27FC236}">
                    <a16:creationId xmlns:a16="http://schemas.microsoft.com/office/drawing/2014/main" id="{523E4B65-4617-4707-93B1-2F8CFDB1B8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6" name="Line 196">
                <a:extLst>
                  <a:ext uri="{FF2B5EF4-FFF2-40B4-BE49-F238E27FC236}">
                    <a16:creationId xmlns:a16="http://schemas.microsoft.com/office/drawing/2014/main" id="{F04E5044-D267-4B24-ACE6-756EAA7167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7" name="Line 198">
                <a:extLst>
                  <a:ext uri="{FF2B5EF4-FFF2-40B4-BE49-F238E27FC236}">
                    <a16:creationId xmlns:a16="http://schemas.microsoft.com/office/drawing/2014/main" id="{61CDE2CE-D44C-44AF-AA9F-9B45DC50061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8" name="Line 200">
                <a:extLst>
                  <a:ext uri="{FF2B5EF4-FFF2-40B4-BE49-F238E27FC236}">
                    <a16:creationId xmlns:a16="http://schemas.microsoft.com/office/drawing/2014/main" id="{B9315FB6-7EC2-4BCD-AD02-22A39463963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9" name="Line 202">
                <a:extLst>
                  <a:ext uri="{FF2B5EF4-FFF2-40B4-BE49-F238E27FC236}">
                    <a16:creationId xmlns:a16="http://schemas.microsoft.com/office/drawing/2014/main" id="{81FE896A-4CF4-4FEC-B9C3-FC863B06360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0" name="Line 204">
                <a:extLst>
                  <a:ext uri="{FF2B5EF4-FFF2-40B4-BE49-F238E27FC236}">
                    <a16:creationId xmlns:a16="http://schemas.microsoft.com/office/drawing/2014/main" id="{BD7DD4DD-C781-468A-9007-0D1D0C7E3A2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1" name="Line 206">
                <a:extLst>
                  <a:ext uri="{FF2B5EF4-FFF2-40B4-BE49-F238E27FC236}">
                    <a16:creationId xmlns:a16="http://schemas.microsoft.com/office/drawing/2014/main" id="{C4A2457B-7CF7-4D89-A8D4-E895231D621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2" name="Line 208">
                <a:extLst>
                  <a:ext uri="{FF2B5EF4-FFF2-40B4-BE49-F238E27FC236}">
                    <a16:creationId xmlns:a16="http://schemas.microsoft.com/office/drawing/2014/main" id="{0BDD61AE-38BF-4280-A931-087A2BD5D0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3" name="Line 210">
                <a:extLst>
                  <a:ext uri="{FF2B5EF4-FFF2-40B4-BE49-F238E27FC236}">
                    <a16:creationId xmlns:a16="http://schemas.microsoft.com/office/drawing/2014/main" id="{E4173E12-B134-4F0F-B28F-EB07F5CD853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4" name="Line 212">
                <a:extLst>
                  <a:ext uri="{FF2B5EF4-FFF2-40B4-BE49-F238E27FC236}">
                    <a16:creationId xmlns:a16="http://schemas.microsoft.com/office/drawing/2014/main" id="{01B0E40A-221A-4F65-80DA-A9515F93FA9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5" name="Line 214">
                <a:extLst>
                  <a:ext uri="{FF2B5EF4-FFF2-40B4-BE49-F238E27FC236}">
                    <a16:creationId xmlns:a16="http://schemas.microsoft.com/office/drawing/2014/main" id="{827CCD90-A07F-452D-AAEA-4AA00EDCA74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6" name="Line 216">
                <a:extLst>
                  <a:ext uri="{FF2B5EF4-FFF2-40B4-BE49-F238E27FC236}">
                    <a16:creationId xmlns:a16="http://schemas.microsoft.com/office/drawing/2014/main" id="{35574CB8-EB8F-4306-9550-20D8EEE585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7" name="Line 218">
                <a:extLst>
                  <a:ext uri="{FF2B5EF4-FFF2-40B4-BE49-F238E27FC236}">
                    <a16:creationId xmlns:a16="http://schemas.microsoft.com/office/drawing/2014/main" id="{5A1AAAA1-FF9B-4E97-B86C-FB8E3D762C1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8" name="Line 220">
                <a:extLst>
                  <a:ext uri="{FF2B5EF4-FFF2-40B4-BE49-F238E27FC236}">
                    <a16:creationId xmlns:a16="http://schemas.microsoft.com/office/drawing/2014/main" id="{8385E408-0830-4B9B-84D3-C585AE95F1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9" name="Line 222">
                <a:extLst>
                  <a:ext uri="{FF2B5EF4-FFF2-40B4-BE49-F238E27FC236}">
                    <a16:creationId xmlns:a16="http://schemas.microsoft.com/office/drawing/2014/main" id="{F1CA636E-2580-49FB-B0FC-FC49EB366B4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0" name="Line 224">
                <a:extLst>
                  <a:ext uri="{FF2B5EF4-FFF2-40B4-BE49-F238E27FC236}">
                    <a16:creationId xmlns:a16="http://schemas.microsoft.com/office/drawing/2014/main" id="{521B31CE-8639-405E-AE8B-CFC6241633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1" name="Line 226">
                <a:extLst>
                  <a:ext uri="{FF2B5EF4-FFF2-40B4-BE49-F238E27FC236}">
                    <a16:creationId xmlns:a16="http://schemas.microsoft.com/office/drawing/2014/main" id="{4D398F7C-424D-4279-9ABC-26B114685A1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2" name="Line 228">
                <a:extLst>
                  <a:ext uri="{FF2B5EF4-FFF2-40B4-BE49-F238E27FC236}">
                    <a16:creationId xmlns:a16="http://schemas.microsoft.com/office/drawing/2014/main" id="{2CB5F778-A0EB-4148-971F-6041907C7D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3" name="Line 146">
                <a:extLst>
                  <a:ext uri="{FF2B5EF4-FFF2-40B4-BE49-F238E27FC236}">
                    <a16:creationId xmlns:a16="http://schemas.microsoft.com/office/drawing/2014/main" id="{8CA4CE63-E1FA-468C-99F9-D45DA805B8A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4" name="Line 204">
                <a:extLst>
                  <a:ext uri="{FF2B5EF4-FFF2-40B4-BE49-F238E27FC236}">
                    <a16:creationId xmlns:a16="http://schemas.microsoft.com/office/drawing/2014/main" id="{6ABE99F5-E441-4A77-AC24-294BCB74951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7248AC6-FDA9-4465-99AD-1C38037FAF42}"/>
                </a:ext>
              </a:extLst>
            </p:cNvPr>
            <p:cNvGrpSpPr/>
            <p:nvPr userDrawn="1"/>
          </p:nvGrpSpPr>
          <p:grpSpPr bwMode="gray">
            <a:xfrm>
              <a:off x="0" y="6948152"/>
              <a:ext cx="12192000" cy="232538"/>
              <a:chOff x="0" y="-319423"/>
              <a:chExt cx="12192000" cy="232538"/>
            </a:xfrm>
          </p:grpSpPr>
          <p:sp>
            <p:nvSpPr>
              <p:cNvPr id="37" name="Line 146">
                <a:extLst>
                  <a:ext uri="{FF2B5EF4-FFF2-40B4-BE49-F238E27FC236}">
                    <a16:creationId xmlns:a16="http://schemas.microsoft.com/office/drawing/2014/main" id="{391AC017-F7B3-482C-B9FF-080FEC8A1C3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8" name="Line 148">
                <a:extLst>
                  <a:ext uri="{FF2B5EF4-FFF2-40B4-BE49-F238E27FC236}">
                    <a16:creationId xmlns:a16="http://schemas.microsoft.com/office/drawing/2014/main" id="{44C04A24-E2EA-4BB8-881B-0B0365B90D4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9" name="Line 150">
                <a:extLst>
                  <a:ext uri="{FF2B5EF4-FFF2-40B4-BE49-F238E27FC236}">
                    <a16:creationId xmlns:a16="http://schemas.microsoft.com/office/drawing/2014/main" id="{8E8C7757-A0DD-460F-B13E-92782C3B37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0" name="Line 152">
                <a:extLst>
                  <a:ext uri="{FF2B5EF4-FFF2-40B4-BE49-F238E27FC236}">
                    <a16:creationId xmlns:a16="http://schemas.microsoft.com/office/drawing/2014/main" id="{830CB472-A70F-47F3-B95D-48B38A5A9D1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1" name="Line 154">
                <a:extLst>
                  <a:ext uri="{FF2B5EF4-FFF2-40B4-BE49-F238E27FC236}">
                    <a16:creationId xmlns:a16="http://schemas.microsoft.com/office/drawing/2014/main" id="{3C762C92-DD4C-4B41-926A-176A91E42C9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2" name="Line 156">
                <a:extLst>
                  <a:ext uri="{FF2B5EF4-FFF2-40B4-BE49-F238E27FC236}">
                    <a16:creationId xmlns:a16="http://schemas.microsoft.com/office/drawing/2014/main" id="{958F2E5C-9A31-4EFB-A642-127791D7B3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3" name="Line 158">
                <a:extLst>
                  <a:ext uri="{FF2B5EF4-FFF2-40B4-BE49-F238E27FC236}">
                    <a16:creationId xmlns:a16="http://schemas.microsoft.com/office/drawing/2014/main" id="{1DC31FA4-6FBB-4F59-B070-7D392B1C793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4" name="Line 160">
                <a:extLst>
                  <a:ext uri="{FF2B5EF4-FFF2-40B4-BE49-F238E27FC236}">
                    <a16:creationId xmlns:a16="http://schemas.microsoft.com/office/drawing/2014/main" id="{47AB1C28-9206-4E3E-89EF-28E1F054D9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5" name="Line 162">
                <a:extLst>
                  <a:ext uri="{FF2B5EF4-FFF2-40B4-BE49-F238E27FC236}">
                    <a16:creationId xmlns:a16="http://schemas.microsoft.com/office/drawing/2014/main" id="{D9773AE6-E0C7-4C53-964A-0E7DA25DEE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6" name="Line 164">
                <a:extLst>
                  <a:ext uri="{FF2B5EF4-FFF2-40B4-BE49-F238E27FC236}">
                    <a16:creationId xmlns:a16="http://schemas.microsoft.com/office/drawing/2014/main" id="{C288FCB6-C596-4BDB-8EFD-4296C5D1D3D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7" name="Line 166">
                <a:extLst>
                  <a:ext uri="{FF2B5EF4-FFF2-40B4-BE49-F238E27FC236}">
                    <a16:creationId xmlns:a16="http://schemas.microsoft.com/office/drawing/2014/main" id="{CEF72E1D-5E71-4246-83E8-F168C356F57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8" name="Line 168">
                <a:extLst>
                  <a:ext uri="{FF2B5EF4-FFF2-40B4-BE49-F238E27FC236}">
                    <a16:creationId xmlns:a16="http://schemas.microsoft.com/office/drawing/2014/main" id="{A7A78EE4-83AC-4D6E-A2CB-A15C056998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9" name="Line 170">
                <a:extLst>
                  <a:ext uri="{FF2B5EF4-FFF2-40B4-BE49-F238E27FC236}">
                    <a16:creationId xmlns:a16="http://schemas.microsoft.com/office/drawing/2014/main" id="{9BC205B0-D4F4-4ADD-841E-E01B3A86205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0" name="Line 172">
                <a:extLst>
                  <a:ext uri="{FF2B5EF4-FFF2-40B4-BE49-F238E27FC236}">
                    <a16:creationId xmlns:a16="http://schemas.microsoft.com/office/drawing/2014/main" id="{08255FBF-8D07-4D30-89FB-4D19C188BF1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1" name="Line 174">
                <a:extLst>
                  <a:ext uri="{FF2B5EF4-FFF2-40B4-BE49-F238E27FC236}">
                    <a16:creationId xmlns:a16="http://schemas.microsoft.com/office/drawing/2014/main" id="{88D44F5D-148C-4BE2-9DA7-71A4382AC5B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2" name="Line 176">
                <a:extLst>
                  <a:ext uri="{FF2B5EF4-FFF2-40B4-BE49-F238E27FC236}">
                    <a16:creationId xmlns:a16="http://schemas.microsoft.com/office/drawing/2014/main" id="{2C24DEE7-8BBD-415E-8903-E1547A2637B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3" name="Line 178">
                <a:extLst>
                  <a:ext uri="{FF2B5EF4-FFF2-40B4-BE49-F238E27FC236}">
                    <a16:creationId xmlns:a16="http://schemas.microsoft.com/office/drawing/2014/main" id="{0AF8060D-FC6E-4EAC-85C2-C8DDB7009D9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4" name="Line 180">
                <a:extLst>
                  <a:ext uri="{FF2B5EF4-FFF2-40B4-BE49-F238E27FC236}">
                    <a16:creationId xmlns:a16="http://schemas.microsoft.com/office/drawing/2014/main" id="{B07EB7C3-18E1-4BE0-9FA8-C4B4CA4D7EE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5" name="Line 182">
                <a:extLst>
                  <a:ext uri="{FF2B5EF4-FFF2-40B4-BE49-F238E27FC236}">
                    <a16:creationId xmlns:a16="http://schemas.microsoft.com/office/drawing/2014/main" id="{8D1006CD-9550-4E4C-BCFD-BE5FD825090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6" name="Line 184">
                <a:extLst>
                  <a:ext uri="{FF2B5EF4-FFF2-40B4-BE49-F238E27FC236}">
                    <a16:creationId xmlns:a16="http://schemas.microsoft.com/office/drawing/2014/main" id="{6DC36F23-C2D2-44EF-BBB2-CFEB90A644E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7" name="Line 186">
                <a:extLst>
                  <a:ext uri="{FF2B5EF4-FFF2-40B4-BE49-F238E27FC236}">
                    <a16:creationId xmlns:a16="http://schemas.microsoft.com/office/drawing/2014/main" id="{E393CB5A-0267-4164-9243-10E934F7F7E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8" name="Line 188">
                <a:extLst>
                  <a:ext uri="{FF2B5EF4-FFF2-40B4-BE49-F238E27FC236}">
                    <a16:creationId xmlns:a16="http://schemas.microsoft.com/office/drawing/2014/main" id="{E7AA2782-4FBA-4FFB-ABF0-796679C8B48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9" name="Line 190">
                <a:extLst>
                  <a:ext uri="{FF2B5EF4-FFF2-40B4-BE49-F238E27FC236}">
                    <a16:creationId xmlns:a16="http://schemas.microsoft.com/office/drawing/2014/main" id="{8E7CBB06-6B2B-448A-BAE5-72177B5D28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0" name="Line 192">
                <a:extLst>
                  <a:ext uri="{FF2B5EF4-FFF2-40B4-BE49-F238E27FC236}">
                    <a16:creationId xmlns:a16="http://schemas.microsoft.com/office/drawing/2014/main" id="{87C0755B-AB24-4F44-9AD8-4C8ABE3800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1" name="Line 194">
                <a:extLst>
                  <a:ext uri="{FF2B5EF4-FFF2-40B4-BE49-F238E27FC236}">
                    <a16:creationId xmlns:a16="http://schemas.microsoft.com/office/drawing/2014/main" id="{BD88D2A4-60F1-447E-93AB-3494D39C45F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2" name="Line 196">
                <a:extLst>
                  <a:ext uri="{FF2B5EF4-FFF2-40B4-BE49-F238E27FC236}">
                    <a16:creationId xmlns:a16="http://schemas.microsoft.com/office/drawing/2014/main" id="{4CFCE280-1622-460F-AC36-E8CB0B026BB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3" name="Line 198">
                <a:extLst>
                  <a:ext uri="{FF2B5EF4-FFF2-40B4-BE49-F238E27FC236}">
                    <a16:creationId xmlns:a16="http://schemas.microsoft.com/office/drawing/2014/main" id="{2243FA71-101F-49C0-96F2-81B10F5BFB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4" name="Line 200">
                <a:extLst>
                  <a:ext uri="{FF2B5EF4-FFF2-40B4-BE49-F238E27FC236}">
                    <a16:creationId xmlns:a16="http://schemas.microsoft.com/office/drawing/2014/main" id="{307ABF85-CE64-4BE1-B6F2-0C4D4DBF4A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5" name="Line 202">
                <a:extLst>
                  <a:ext uri="{FF2B5EF4-FFF2-40B4-BE49-F238E27FC236}">
                    <a16:creationId xmlns:a16="http://schemas.microsoft.com/office/drawing/2014/main" id="{A81AC63F-C775-4CF3-A6EA-82FBAF50BC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6" name="Line 204">
                <a:extLst>
                  <a:ext uri="{FF2B5EF4-FFF2-40B4-BE49-F238E27FC236}">
                    <a16:creationId xmlns:a16="http://schemas.microsoft.com/office/drawing/2014/main" id="{BF5ADE56-EBA3-4AA0-9CD7-494C8EB219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7" name="Line 206">
                <a:extLst>
                  <a:ext uri="{FF2B5EF4-FFF2-40B4-BE49-F238E27FC236}">
                    <a16:creationId xmlns:a16="http://schemas.microsoft.com/office/drawing/2014/main" id="{D6105A57-7601-4166-8A44-881F493949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8" name="Line 208">
                <a:extLst>
                  <a:ext uri="{FF2B5EF4-FFF2-40B4-BE49-F238E27FC236}">
                    <a16:creationId xmlns:a16="http://schemas.microsoft.com/office/drawing/2014/main" id="{424D709B-73B9-4A1F-8F38-90F085C7549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9" name="Line 210">
                <a:extLst>
                  <a:ext uri="{FF2B5EF4-FFF2-40B4-BE49-F238E27FC236}">
                    <a16:creationId xmlns:a16="http://schemas.microsoft.com/office/drawing/2014/main" id="{51B48032-CC5A-4835-9AC3-68C8773AA65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0" name="Line 212">
                <a:extLst>
                  <a:ext uri="{FF2B5EF4-FFF2-40B4-BE49-F238E27FC236}">
                    <a16:creationId xmlns:a16="http://schemas.microsoft.com/office/drawing/2014/main" id="{3913B23A-28F3-4E87-9F52-416C5E52697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1" name="Line 214">
                <a:extLst>
                  <a:ext uri="{FF2B5EF4-FFF2-40B4-BE49-F238E27FC236}">
                    <a16:creationId xmlns:a16="http://schemas.microsoft.com/office/drawing/2014/main" id="{B0D78C0E-43FC-4E51-AD1F-D8E527FE6B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2" name="Line 216">
                <a:extLst>
                  <a:ext uri="{FF2B5EF4-FFF2-40B4-BE49-F238E27FC236}">
                    <a16:creationId xmlns:a16="http://schemas.microsoft.com/office/drawing/2014/main" id="{215B58C8-7BC4-4CF9-B177-33CC4177E8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3" name="Line 218">
                <a:extLst>
                  <a:ext uri="{FF2B5EF4-FFF2-40B4-BE49-F238E27FC236}">
                    <a16:creationId xmlns:a16="http://schemas.microsoft.com/office/drawing/2014/main" id="{0D8B220C-D293-4FD7-B904-D7BEA69FDAD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4" name="Line 220">
                <a:extLst>
                  <a:ext uri="{FF2B5EF4-FFF2-40B4-BE49-F238E27FC236}">
                    <a16:creationId xmlns:a16="http://schemas.microsoft.com/office/drawing/2014/main" id="{9D5AB9B7-76D2-4059-9388-711F4705309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5" name="Line 222">
                <a:extLst>
                  <a:ext uri="{FF2B5EF4-FFF2-40B4-BE49-F238E27FC236}">
                    <a16:creationId xmlns:a16="http://schemas.microsoft.com/office/drawing/2014/main" id="{ED8703E4-D087-4371-81C9-DE887BA037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6" name="Line 224">
                <a:extLst>
                  <a:ext uri="{FF2B5EF4-FFF2-40B4-BE49-F238E27FC236}">
                    <a16:creationId xmlns:a16="http://schemas.microsoft.com/office/drawing/2014/main" id="{4ECB6CB8-CC82-456F-A5D8-B45DDEF2D21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7" name="Line 226">
                <a:extLst>
                  <a:ext uri="{FF2B5EF4-FFF2-40B4-BE49-F238E27FC236}">
                    <a16:creationId xmlns:a16="http://schemas.microsoft.com/office/drawing/2014/main" id="{D5DB0C71-776F-456D-BB5F-8917BC6996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8" name="Line 228">
                <a:extLst>
                  <a:ext uri="{FF2B5EF4-FFF2-40B4-BE49-F238E27FC236}">
                    <a16:creationId xmlns:a16="http://schemas.microsoft.com/office/drawing/2014/main" id="{530FB8F0-5032-4AC5-8DB3-4B0C898E7EE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9" name="Line 146">
                <a:extLst>
                  <a:ext uri="{FF2B5EF4-FFF2-40B4-BE49-F238E27FC236}">
                    <a16:creationId xmlns:a16="http://schemas.microsoft.com/office/drawing/2014/main" id="{6F917F00-0114-4369-85B9-9E2A558A244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0" name="Line 204">
                <a:extLst>
                  <a:ext uri="{FF2B5EF4-FFF2-40B4-BE49-F238E27FC236}">
                    <a16:creationId xmlns:a16="http://schemas.microsoft.com/office/drawing/2014/main" id="{4EDC5332-29C9-43E6-8B22-E97932F007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ADC1258-315D-471F-926B-799F0B2CCEEB}"/>
                </a:ext>
              </a:extLst>
            </p:cNvPr>
            <p:cNvGrpSpPr/>
            <p:nvPr userDrawn="1"/>
          </p:nvGrpSpPr>
          <p:grpSpPr bwMode="gray">
            <a:xfrm>
              <a:off x="12276481" y="0"/>
              <a:ext cx="240289" cy="6858000"/>
              <a:chOff x="-319714" y="0"/>
              <a:chExt cx="240289" cy="6858000"/>
            </a:xfrm>
          </p:grpSpPr>
          <p:sp>
            <p:nvSpPr>
              <p:cNvPr id="12" name="Line 230">
                <a:extLst>
                  <a:ext uri="{FF2B5EF4-FFF2-40B4-BE49-F238E27FC236}">
                    <a16:creationId xmlns:a16="http://schemas.microsoft.com/office/drawing/2014/main" id="{DE1B2705-1DF3-4A2A-A9A7-C886644C211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" name="Line 232">
                <a:extLst>
                  <a:ext uri="{FF2B5EF4-FFF2-40B4-BE49-F238E27FC236}">
                    <a16:creationId xmlns:a16="http://schemas.microsoft.com/office/drawing/2014/main" id="{34EA7BDB-FF81-42C2-8521-561E0E00A7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" name="Line 234">
                <a:extLst>
                  <a:ext uri="{FF2B5EF4-FFF2-40B4-BE49-F238E27FC236}">
                    <a16:creationId xmlns:a16="http://schemas.microsoft.com/office/drawing/2014/main" id="{9AD31D77-3E3F-44A4-8BF4-53C1A82D83F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15" name="Line 236">
                <a:extLst>
                  <a:ext uri="{FF2B5EF4-FFF2-40B4-BE49-F238E27FC236}">
                    <a16:creationId xmlns:a16="http://schemas.microsoft.com/office/drawing/2014/main" id="{0C5099C4-7B8B-483B-A3FA-0103505267D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" name="Line 238">
                <a:extLst>
                  <a:ext uri="{FF2B5EF4-FFF2-40B4-BE49-F238E27FC236}">
                    <a16:creationId xmlns:a16="http://schemas.microsoft.com/office/drawing/2014/main" id="{114E991C-0A41-493E-8F64-479EBA5504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" name="Line 240">
                <a:extLst>
                  <a:ext uri="{FF2B5EF4-FFF2-40B4-BE49-F238E27FC236}">
                    <a16:creationId xmlns:a16="http://schemas.microsoft.com/office/drawing/2014/main" id="{7A7E4E9F-4424-4CC8-80AC-9AAC7C242D9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" name="Line 244">
                <a:extLst>
                  <a:ext uri="{FF2B5EF4-FFF2-40B4-BE49-F238E27FC236}">
                    <a16:creationId xmlns:a16="http://schemas.microsoft.com/office/drawing/2014/main" id="{055333F7-B77F-4FEA-86F6-4FAD902EEE7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" name="Line 246">
                <a:extLst>
                  <a:ext uri="{FF2B5EF4-FFF2-40B4-BE49-F238E27FC236}">
                    <a16:creationId xmlns:a16="http://schemas.microsoft.com/office/drawing/2014/main" id="{2DFDE95C-EB71-4829-8543-362440EA9B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" name="Line 250">
                <a:extLst>
                  <a:ext uri="{FF2B5EF4-FFF2-40B4-BE49-F238E27FC236}">
                    <a16:creationId xmlns:a16="http://schemas.microsoft.com/office/drawing/2014/main" id="{C1C0E95F-C78C-44E8-9A67-641CBDCD47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" name="Line 252">
                <a:extLst>
                  <a:ext uri="{FF2B5EF4-FFF2-40B4-BE49-F238E27FC236}">
                    <a16:creationId xmlns:a16="http://schemas.microsoft.com/office/drawing/2014/main" id="{DE7C0931-C491-40C6-89C4-3CEAC6856B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" name="Line 254">
                <a:extLst>
                  <a:ext uri="{FF2B5EF4-FFF2-40B4-BE49-F238E27FC236}">
                    <a16:creationId xmlns:a16="http://schemas.microsoft.com/office/drawing/2014/main" id="{CCE1C1E6-4F33-43EF-865F-2D4DE950367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" name="Line 256">
                <a:extLst>
                  <a:ext uri="{FF2B5EF4-FFF2-40B4-BE49-F238E27FC236}">
                    <a16:creationId xmlns:a16="http://schemas.microsoft.com/office/drawing/2014/main" id="{D09B93B4-3C05-4F25-8CDA-4F34D9FFC16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" name="Line 258">
                <a:extLst>
                  <a:ext uri="{FF2B5EF4-FFF2-40B4-BE49-F238E27FC236}">
                    <a16:creationId xmlns:a16="http://schemas.microsoft.com/office/drawing/2014/main" id="{2AF755CC-2FFC-4B76-8BDF-97C6DBD4AF4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" name="Line 260">
                <a:extLst>
                  <a:ext uri="{FF2B5EF4-FFF2-40B4-BE49-F238E27FC236}">
                    <a16:creationId xmlns:a16="http://schemas.microsoft.com/office/drawing/2014/main" id="{2044C688-5A9B-4372-B5D4-955FBB26E12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" name="Line 262">
                <a:extLst>
                  <a:ext uri="{FF2B5EF4-FFF2-40B4-BE49-F238E27FC236}">
                    <a16:creationId xmlns:a16="http://schemas.microsoft.com/office/drawing/2014/main" id="{9C686BC5-7749-4142-A541-57F6B97766E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" name="Line 264">
                <a:extLst>
                  <a:ext uri="{FF2B5EF4-FFF2-40B4-BE49-F238E27FC236}">
                    <a16:creationId xmlns:a16="http://schemas.microsoft.com/office/drawing/2014/main" id="{9FA655F9-3472-4505-BD61-136B9A460C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" name="Line 266">
                <a:extLst>
                  <a:ext uri="{FF2B5EF4-FFF2-40B4-BE49-F238E27FC236}">
                    <a16:creationId xmlns:a16="http://schemas.microsoft.com/office/drawing/2014/main" id="{EDFADCFE-5031-4911-996F-E3FF861FCA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" name="Line 268">
                <a:extLst>
                  <a:ext uri="{FF2B5EF4-FFF2-40B4-BE49-F238E27FC236}">
                    <a16:creationId xmlns:a16="http://schemas.microsoft.com/office/drawing/2014/main" id="{E7337D11-079E-4694-9DD7-EC80B708DB3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0" name="Line 270">
                <a:extLst>
                  <a:ext uri="{FF2B5EF4-FFF2-40B4-BE49-F238E27FC236}">
                    <a16:creationId xmlns:a16="http://schemas.microsoft.com/office/drawing/2014/main" id="{CECADB7A-B1CD-4FD2-86BB-8990452E95E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1" name="Line 272">
                <a:extLst>
                  <a:ext uri="{FF2B5EF4-FFF2-40B4-BE49-F238E27FC236}">
                    <a16:creationId xmlns:a16="http://schemas.microsoft.com/office/drawing/2014/main" id="{93E96941-85CE-4AD5-AE53-A852553352F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2" name="Line 274">
                <a:extLst>
                  <a:ext uri="{FF2B5EF4-FFF2-40B4-BE49-F238E27FC236}">
                    <a16:creationId xmlns:a16="http://schemas.microsoft.com/office/drawing/2014/main" id="{F1297FCF-F318-451D-8CF4-C8FF19AD5E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3" name="Line 276">
                <a:extLst>
                  <a:ext uri="{FF2B5EF4-FFF2-40B4-BE49-F238E27FC236}">
                    <a16:creationId xmlns:a16="http://schemas.microsoft.com/office/drawing/2014/main" id="{6B483D16-F2F6-4BE4-A8D0-5D6DA4D9C1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4" name="Line 278">
                <a:extLst>
                  <a:ext uri="{FF2B5EF4-FFF2-40B4-BE49-F238E27FC236}">
                    <a16:creationId xmlns:a16="http://schemas.microsoft.com/office/drawing/2014/main" id="{0A2D2505-7DB5-41A0-B3BB-C39384987A6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5" name="Line 256">
                <a:extLst>
                  <a:ext uri="{FF2B5EF4-FFF2-40B4-BE49-F238E27FC236}">
                    <a16:creationId xmlns:a16="http://schemas.microsoft.com/office/drawing/2014/main" id="{CF713AE6-78A3-4965-AF92-F3C6E2DB045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6" name="Line 234">
                <a:extLst>
                  <a:ext uri="{FF2B5EF4-FFF2-40B4-BE49-F238E27FC236}">
                    <a16:creationId xmlns:a16="http://schemas.microsoft.com/office/drawing/2014/main" id="{DFBC55C8-7429-4C1B-8498-40C812497A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</p:grpSp>
      <p:sp>
        <p:nvSpPr>
          <p:cNvPr id="152" name="Title 1">
            <a:extLst>
              <a:ext uri="{FF2B5EF4-FFF2-40B4-BE49-F238E27FC236}">
                <a16:creationId xmlns:a16="http://schemas.microsoft.com/office/drawing/2014/main" id="{BD55DD73-DE21-4DC2-9E75-525CD057BB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283535" y="3978534"/>
            <a:ext cx="7739120" cy="1450716"/>
          </a:xfrm>
          <a:prstGeom prst="rect">
            <a:avLst/>
          </a:prstGeom>
          <a:solidFill>
            <a:schemeClr val="tx2"/>
          </a:solidFill>
        </p:spPr>
        <p:txBody>
          <a:bodyPr wrap="none" lIns="284400" tIns="251999" rIns="251999" bIns="251999" anchor="b" anchorCtr="0">
            <a:spAutoFit/>
          </a:bodyPr>
          <a:lstStyle>
            <a:lvl1pPr algn="l">
              <a:lnSpc>
                <a:spcPct val="85000"/>
              </a:lnSpc>
              <a:spcBef>
                <a:spcPts val="600"/>
              </a:spcBef>
              <a:defRPr sz="3600" b="1" kern="110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</a:t>
            </a:r>
            <a:r>
              <a:rPr lang="nl-NL"/>
              <a:t>presentatie titel </a:t>
            </a:r>
            <a:br>
              <a:rPr lang="nl-NL"/>
            </a:br>
            <a:r>
              <a:rPr lang="nl-NL"/>
              <a:t>aan </a:t>
            </a:r>
            <a:r>
              <a:rPr lang="nl-NL" dirty="0"/>
              <a:t>te passen</a:t>
            </a:r>
            <a:endParaRPr lang="en-GB" dirty="0"/>
          </a:p>
        </p:txBody>
      </p:sp>
      <p:sp>
        <p:nvSpPr>
          <p:cNvPr id="153" name="Text Placeholder 10">
            <a:extLst>
              <a:ext uri="{FF2B5EF4-FFF2-40B4-BE49-F238E27FC236}">
                <a16:creationId xmlns:a16="http://schemas.microsoft.com/office/drawing/2014/main" id="{B726F0E7-23C0-40F9-93D2-60E17E5C88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283533" y="5724331"/>
            <a:ext cx="2454678" cy="345013"/>
          </a:xfrm>
          <a:prstGeom prst="rect">
            <a:avLst/>
          </a:prstGeom>
          <a:solidFill>
            <a:schemeClr val="accent2"/>
          </a:solidFill>
        </p:spPr>
        <p:txBody>
          <a:bodyPr wrap="none" lIns="284400" tIns="72000" rIns="284400" bIns="72000" anchor="t" anchorCtr="0">
            <a:spAutoFit/>
          </a:bodyPr>
          <a:lstStyle>
            <a:lvl1pPr marL="0" indent="0" algn="l">
              <a:spcAft>
                <a:spcPts val="0"/>
              </a:spcAft>
              <a:buNone/>
              <a:defRPr sz="13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Presentator informatie</a:t>
            </a:r>
            <a:endParaRPr lang="nl-NL" dirty="0"/>
          </a:p>
        </p:txBody>
      </p:sp>
      <p:sp>
        <p:nvSpPr>
          <p:cNvPr id="156" name="Content Placeholder 1">
            <a:extLst>
              <a:ext uri="{FF2B5EF4-FFF2-40B4-BE49-F238E27FC236}">
                <a16:creationId xmlns:a16="http://schemas.microsoft.com/office/drawing/2014/main" id="{1F6CE2D0-BC08-4306-BCF8-C5AB0D96BB8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-3164400" y="2"/>
            <a:ext cx="2804400" cy="457199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3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nl-NL" sz="1100" b="1">
                <a:solidFill>
                  <a:schemeClr val="tx1"/>
                </a:solidFill>
              </a:rPr>
              <a:t>Gebruik van afbeeldingen als achtergrond</a:t>
            </a:r>
          </a:p>
          <a:p>
            <a:pPr algn="l">
              <a:spcBef>
                <a:spcPts val="0"/>
              </a:spcBef>
            </a:pPr>
            <a:endParaRPr lang="nl-NL" sz="1100" b="1">
              <a:solidFill>
                <a:schemeClr val="tx1"/>
              </a:solidFill>
            </a:endParaRP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Klik op het grijze afbeeldingsveld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Ga nu naar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kies </a:t>
            </a:r>
            <a:r>
              <a:rPr lang="nl-NL" sz="1100" b="1">
                <a:solidFill>
                  <a:schemeClr val="tx1"/>
                </a:solidFill>
              </a:rPr>
              <a:t>‘Afbeeldingen’</a:t>
            </a:r>
            <a:r>
              <a:rPr lang="nl-NL" sz="1100" b="0">
                <a:solidFill>
                  <a:schemeClr val="tx1"/>
                </a:solidFill>
              </a:rPr>
              <a:t>. 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Kies een afbeelding, klik op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de afbeelding wordt geplaatst.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Wil je een uitsnede maken, selecteer dan de foto door erop te klikken en gebruik de crop- functie onder </a:t>
            </a:r>
            <a:r>
              <a:rPr lang="nl-NL" sz="1100" b="1">
                <a:solidFill>
                  <a:schemeClr val="tx1"/>
                </a:solidFill>
              </a:rPr>
              <a:t>‘Opmaak’/’Bijsnijden’</a:t>
            </a:r>
            <a:r>
              <a:rPr lang="nl-NL" sz="1100" b="0">
                <a:solidFill>
                  <a:schemeClr val="tx1"/>
                </a:solidFill>
              </a:rPr>
              <a:t>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100" b="0">
                <a:solidFill>
                  <a:schemeClr val="tx1"/>
                </a:solidFill>
              </a:rPr>
              <a:t>Foto’s kun je kiezen uit de</a:t>
            </a:r>
            <a:r>
              <a:rPr lang="nl-NL" sz="1100" b="0" baseline="0">
                <a:solidFill>
                  <a:schemeClr val="tx1"/>
                </a:solidFill>
              </a:rPr>
              <a:t> </a:t>
            </a:r>
            <a:r>
              <a:rPr lang="nl-NL" sz="1100" b="1" baseline="0">
                <a:solidFill>
                  <a:schemeClr val="tx1"/>
                </a:solidFill>
              </a:rPr>
              <a:t>Mediabank in het UWV Communicatieportaal</a:t>
            </a:r>
            <a:r>
              <a:rPr lang="nl-NL" sz="1100" b="0" baseline="0">
                <a:solidFill>
                  <a:schemeClr val="tx1"/>
                </a:solidFill>
              </a:rPr>
              <a:t>. Deze foto’s zijn van hoge kwaliteit en hiervan is het intellectueel eigendom geregeld. </a:t>
            </a:r>
            <a:br>
              <a:rPr lang="nl-NL" sz="1100" b="0" baseline="0">
                <a:solidFill>
                  <a:schemeClr val="tx1"/>
                </a:solidFill>
              </a:rPr>
            </a:br>
            <a:br>
              <a:rPr lang="nl-NL" sz="1100" b="0" baseline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3"/>
              </a:rPr>
              <a:t>https://communicatieportaal.uwv.nl/modules/product/mediabank/default/?ItemId=3219</a:t>
            </a: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nl-NL" sz="11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0214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DDF56B32-8829-4438-9A75-C14B584A0384}"/>
              </a:ext>
            </a:extLst>
          </p:cNvPr>
          <p:cNvGrpSpPr/>
          <p:nvPr userDrawn="1"/>
        </p:nvGrpSpPr>
        <p:grpSpPr>
          <a:xfrm>
            <a:off x="-3714750" y="-933450"/>
            <a:ext cx="19621500" cy="8724900"/>
            <a:chOff x="-3714750" y="-933450"/>
            <a:chExt cx="19621500" cy="87249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C59336-6CD6-4669-98ED-4024BC8531E0}"/>
                </a:ext>
              </a:extLst>
            </p:cNvPr>
            <p:cNvSpPr/>
            <p:nvPr userDrawn="1"/>
          </p:nvSpPr>
          <p:spPr bwMode="gray">
            <a:xfrm>
              <a:off x="-3714750" y="-933450"/>
              <a:ext cx="19621500" cy="87249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11" name="Content Placeholder 1">
              <a:extLst>
                <a:ext uri="{FF2B5EF4-FFF2-40B4-BE49-F238E27FC236}">
                  <a16:creationId xmlns:a16="http://schemas.microsoft.com/office/drawing/2014/main" id="{27656095-DD83-4DE7-B9DA-342D6E507144}"/>
                </a:ext>
              </a:extLst>
            </p:cNvPr>
            <p:cNvSpPr txBox="1">
              <a:spLocks/>
            </p:cNvSpPr>
            <p:nvPr userDrawn="1"/>
          </p:nvSpPr>
          <p:spPr bwMode="gray">
            <a:xfrm>
              <a:off x="-3163456" y="422"/>
              <a:ext cx="3163455" cy="2342813"/>
            </a:xfrm>
            <a:prstGeom prst="rect">
              <a:avLst/>
            </a:prstGeom>
            <a:noFill/>
          </p:spPr>
          <p:txBody>
            <a:bodyPr vert="horz" lIns="0" tIns="0" rIns="432000" bIns="0" rtlCol="0">
              <a:noAutofit/>
            </a:bodyPr>
            <a:lstStyle>
              <a:lvl1pPr marL="0" indent="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accent2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685800" rtl="0" eaLnBrk="1" latinLnBrk="0" hangingPunct="1">
                <a:lnSpc>
                  <a:spcPct val="101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32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8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3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93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4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2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5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47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6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</a:pPr>
              <a:r>
                <a:rPr lang="nl-NL" sz="1100" b="1" dirty="0">
                  <a:solidFill>
                    <a:schemeClr val="tx1"/>
                  </a:solidFill>
                </a:rPr>
                <a:t>Gebruik de UWV bullets met de button ‘Lijstniveau’.</a:t>
              </a:r>
            </a:p>
            <a:p>
              <a:pPr>
                <a:spcBef>
                  <a:spcPts val="0"/>
                </a:spcBef>
              </a:pPr>
              <a:endParaRPr lang="nl-NL" sz="1100" b="1" dirty="0">
                <a:solidFill>
                  <a:schemeClr val="tx1"/>
                </a:solidFill>
              </a:endParaRP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1: tekst zonder bullet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2 t/m 5: tekst met bullets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nl-NL" sz="1100" dirty="0">
                <a:solidFill>
                  <a:schemeClr val="tx1"/>
                </a:solidFill>
              </a:endParaRP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Typ je tekst op de eerste tekstregel. Vergeet nu de standaard button voor bullets (rode kruis). </a:t>
              </a: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Klik op het pijltje naar links en je verlaagt het tekstniveau. Klik op het pijltje naar rechts en je verhoogt het tekstniveau. </a:t>
              </a:r>
            </a:p>
            <a:p>
              <a:pPr>
                <a:spcBef>
                  <a:spcPts val="0"/>
                </a:spcBef>
              </a:pPr>
              <a:endParaRPr lang="nl-NL" sz="1200" dirty="0">
                <a:solidFill>
                  <a:schemeClr val="tx1"/>
                </a:solidFill>
              </a:endParaRPr>
            </a:p>
          </p:txBody>
        </p:sp>
        <p:pic>
          <p:nvPicPr>
            <p:cNvPr id="12" name="Afbeelding 25">
              <a:extLst>
                <a:ext uri="{FF2B5EF4-FFF2-40B4-BE49-F238E27FC236}">
                  <a16:creationId xmlns:a16="http://schemas.microsoft.com/office/drawing/2014/main" id="{7703DCDF-12D7-4A83-8AFA-53E78BA73683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744" t="27663" r="17943" b="39396"/>
            <a:stretch/>
          </p:blipFill>
          <p:spPr bwMode="gray">
            <a:xfrm>
              <a:off x="-3163455" y="2278596"/>
              <a:ext cx="2686285" cy="75060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64" name="Picture Placeholder 163">
            <a:extLst>
              <a:ext uri="{FF2B5EF4-FFF2-40B4-BE49-F238E27FC236}">
                <a16:creationId xmlns:a16="http://schemas.microsoft.com/office/drawing/2014/main" id="{A606E928-CA9F-41D1-907A-E43074D18D6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4000" y="3"/>
            <a:ext cx="5958000" cy="6857995"/>
          </a:xfrm>
          <a:custGeom>
            <a:avLst/>
            <a:gdLst>
              <a:gd name="connsiteX0" fmla="*/ 0 w 5958000"/>
              <a:gd name="connsiteY0" fmla="*/ 0 h 6857995"/>
              <a:gd name="connsiteX1" fmla="*/ 5958000 w 5958000"/>
              <a:gd name="connsiteY1" fmla="*/ 0 h 6857995"/>
              <a:gd name="connsiteX2" fmla="*/ 5958000 w 5958000"/>
              <a:gd name="connsiteY2" fmla="*/ 6857995 h 6857995"/>
              <a:gd name="connsiteX3" fmla="*/ 5386068 w 5958000"/>
              <a:gd name="connsiteY3" fmla="*/ 6857995 h 6857995"/>
              <a:gd name="connsiteX4" fmla="*/ 5386068 w 5958000"/>
              <a:gd name="connsiteY4" fmla="*/ 6285596 h 6857995"/>
              <a:gd name="connsiteX5" fmla="*/ 4813668 w 5958000"/>
              <a:gd name="connsiteY5" fmla="*/ 6285596 h 6857995"/>
              <a:gd name="connsiteX6" fmla="*/ 4813668 w 5958000"/>
              <a:gd name="connsiteY6" fmla="*/ 6857995 h 6857995"/>
              <a:gd name="connsiteX7" fmla="*/ 0 w 5958000"/>
              <a:gd name="connsiteY7" fmla="*/ 6857995 h 685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8000" h="6857995">
                <a:moveTo>
                  <a:pt x="0" y="0"/>
                </a:moveTo>
                <a:lnTo>
                  <a:pt x="5958000" y="0"/>
                </a:lnTo>
                <a:lnTo>
                  <a:pt x="5958000" y="6857995"/>
                </a:lnTo>
                <a:lnTo>
                  <a:pt x="5386068" y="6857995"/>
                </a:lnTo>
                <a:lnTo>
                  <a:pt x="5386068" y="6285596"/>
                </a:lnTo>
                <a:lnTo>
                  <a:pt x="4813668" y="6285596"/>
                </a:lnTo>
                <a:lnTo>
                  <a:pt x="4813668" y="6857995"/>
                </a:lnTo>
                <a:lnTo>
                  <a:pt x="0" y="6857995"/>
                </a:lnTo>
                <a:close/>
              </a:path>
            </a:pathLst>
          </a:custGeom>
          <a:noFill/>
        </p:spPr>
        <p:txBody>
          <a:bodyPr wrap="square" lIns="0" tIns="0" rIns="0" bIns="1476000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/>
            </a:lvl1pPr>
          </a:lstStyle>
          <a:p>
            <a:r>
              <a:rPr lang="nl-NL"/>
              <a:t>Klik om foto toe te voegen.</a:t>
            </a:r>
            <a:br>
              <a:rPr lang="nl-NL"/>
            </a:br>
            <a:r>
              <a:rPr lang="nl-NL"/>
              <a:t>Foto’s kun je kiezen uit de Mediabank in het UWV Communicatieportaal. </a:t>
            </a:r>
            <a:endParaRPr lang="nl-NL" dirty="0"/>
          </a:p>
        </p:txBody>
      </p:sp>
      <p:sp>
        <p:nvSpPr>
          <p:cNvPr id="19" name="Content Placeholder 8">
            <a:extLst>
              <a:ext uri="{FF2B5EF4-FFF2-40B4-BE49-F238E27FC236}">
                <a16:creationId xmlns:a16="http://schemas.microsoft.com/office/drawing/2014/main" id="{6962ED52-3B89-4B31-B08C-CFF4417F8A1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571500" y="1531939"/>
            <a:ext cx="5382000" cy="457358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D07D11-4859-4E21-964B-B61752A83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71500" y="285752"/>
            <a:ext cx="5382000" cy="1238248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de titel aan te passen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E21273-48D4-4CD3-97E4-B10DD76EAD5C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 bwMode="gray"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C5B20D-6C7E-4B4E-8533-6FE40B3DDF2A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5" name="Content Placeholder 1">
            <a:extLst>
              <a:ext uri="{FF2B5EF4-FFF2-40B4-BE49-F238E27FC236}">
                <a16:creationId xmlns:a16="http://schemas.microsoft.com/office/drawing/2014/main" id="{3038F346-C3C7-4653-9D64-E62A8B0F32BB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2651266" y="0"/>
            <a:ext cx="2804400" cy="511486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3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nl-NL" sz="1100" b="1">
                <a:solidFill>
                  <a:schemeClr val="tx1"/>
                </a:solidFill>
              </a:rPr>
              <a:t>Gebruik van afbeeldingen</a:t>
            </a:r>
          </a:p>
          <a:p>
            <a:pPr algn="l">
              <a:spcBef>
                <a:spcPts val="0"/>
              </a:spcBef>
            </a:pPr>
            <a:endParaRPr lang="nl-NL" sz="1100" b="1">
              <a:solidFill>
                <a:schemeClr val="tx1"/>
              </a:solidFill>
            </a:endParaRP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Klik op het afbeeldingsveld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Ga nu naar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kies </a:t>
            </a:r>
            <a:r>
              <a:rPr lang="nl-NL" sz="1100" b="1">
                <a:solidFill>
                  <a:schemeClr val="tx1"/>
                </a:solidFill>
              </a:rPr>
              <a:t>‘Afbeeldingen’</a:t>
            </a:r>
            <a:r>
              <a:rPr lang="nl-NL" sz="1100" b="0">
                <a:solidFill>
                  <a:schemeClr val="tx1"/>
                </a:solidFill>
              </a:rPr>
              <a:t>. 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Kies een afbeelding, klik op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de afbeelding wordt geplaatst.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Wil je een uitsnede maken, selecteer dan de foto door erop te klikken en gebruik de crop- functie onder </a:t>
            </a:r>
            <a:r>
              <a:rPr lang="nl-NL" sz="1100" b="1">
                <a:solidFill>
                  <a:schemeClr val="tx1"/>
                </a:solidFill>
              </a:rPr>
              <a:t>‘Opmaak’/’Bijsnijden’</a:t>
            </a:r>
            <a:r>
              <a:rPr lang="nl-NL" sz="1100" b="0">
                <a:solidFill>
                  <a:schemeClr val="tx1"/>
                </a:solidFill>
              </a:rPr>
              <a:t>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100" b="0">
                <a:solidFill>
                  <a:schemeClr val="tx1"/>
                </a:solidFill>
              </a:rPr>
              <a:t>Foto’s kun je kiezen uit de</a:t>
            </a:r>
            <a:r>
              <a:rPr lang="nl-NL" sz="1100" b="0" baseline="0">
                <a:solidFill>
                  <a:schemeClr val="tx1"/>
                </a:solidFill>
              </a:rPr>
              <a:t> </a:t>
            </a:r>
            <a:r>
              <a:rPr lang="nl-NL" sz="1100" b="1" baseline="0">
                <a:solidFill>
                  <a:schemeClr val="tx1"/>
                </a:solidFill>
              </a:rPr>
              <a:t>Mediabank in het UWV Communicatieportaal</a:t>
            </a:r>
            <a:r>
              <a:rPr lang="nl-NL" sz="1100" b="0" baseline="0">
                <a:solidFill>
                  <a:schemeClr val="tx1"/>
                </a:solidFill>
              </a:rPr>
              <a:t>. Deze foto’s zijn van hoge kwaliteit en hiervan is het intellectueel eigendom geregeld. </a:t>
            </a:r>
            <a:br>
              <a:rPr lang="nl-NL" sz="1100" b="0" baseline="0">
                <a:solidFill>
                  <a:schemeClr val="tx1"/>
                </a:solidFill>
              </a:rPr>
            </a:br>
            <a:br>
              <a:rPr lang="nl-NL" sz="1100" b="0" baseline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3"/>
              </a:rPr>
              <a:t>https://communicatieportaal.uwv.nl/modules/product/mediabank/default/?ItemId=3219</a:t>
            </a:r>
            <a:r>
              <a:rPr lang="nl-NL" sz="1100" b="0">
                <a:solidFill>
                  <a:schemeClr val="tx1"/>
                </a:solidFill>
              </a:rPr>
              <a:t>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</a:rPr>
              <a:t>en daar waar relevant naar de pictogrammen in de mediabank: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4"/>
              </a:rPr>
              <a:t>https://communicatieportaal.uwv.nl/modules/product/default/media/?ItemId=3217</a:t>
            </a:r>
            <a:endParaRPr lang="nl-NL" sz="11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671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DDF56B32-8829-4438-9A75-C14B584A0384}"/>
              </a:ext>
            </a:extLst>
          </p:cNvPr>
          <p:cNvGrpSpPr/>
          <p:nvPr userDrawn="1"/>
        </p:nvGrpSpPr>
        <p:grpSpPr>
          <a:xfrm>
            <a:off x="-3725885" y="-933450"/>
            <a:ext cx="19643770" cy="8724900"/>
            <a:chOff x="-3714750" y="-933450"/>
            <a:chExt cx="19643770" cy="87249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C59336-6CD6-4669-98ED-4024BC8531E0}"/>
                </a:ext>
              </a:extLst>
            </p:cNvPr>
            <p:cNvSpPr/>
            <p:nvPr userDrawn="1"/>
          </p:nvSpPr>
          <p:spPr bwMode="gray">
            <a:xfrm>
              <a:off x="-3714750" y="-933450"/>
              <a:ext cx="19621500" cy="87249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11" name="Content Placeholder 1">
              <a:extLst>
                <a:ext uri="{FF2B5EF4-FFF2-40B4-BE49-F238E27FC236}">
                  <a16:creationId xmlns:a16="http://schemas.microsoft.com/office/drawing/2014/main" id="{27656095-DD83-4DE7-B9DA-342D6E507144}"/>
                </a:ext>
              </a:extLst>
            </p:cNvPr>
            <p:cNvSpPr txBox="1">
              <a:spLocks/>
            </p:cNvSpPr>
            <p:nvPr userDrawn="1"/>
          </p:nvSpPr>
          <p:spPr bwMode="gray">
            <a:xfrm>
              <a:off x="12765565" y="422"/>
              <a:ext cx="3163455" cy="2342813"/>
            </a:xfrm>
            <a:prstGeom prst="rect">
              <a:avLst/>
            </a:prstGeom>
            <a:noFill/>
          </p:spPr>
          <p:txBody>
            <a:bodyPr vert="horz" lIns="0" tIns="0" rIns="432000" bIns="0" rtlCol="0">
              <a:noAutofit/>
            </a:bodyPr>
            <a:lstStyle>
              <a:lvl1pPr marL="0" indent="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accent2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685800" rtl="0" eaLnBrk="1" latinLnBrk="0" hangingPunct="1">
                <a:lnSpc>
                  <a:spcPct val="101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32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8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3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93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4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2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5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47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6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</a:pPr>
              <a:r>
                <a:rPr lang="nl-NL" sz="1100" b="1" dirty="0">
                  <a:solidFill>
                    <a:schemeClr val="tx1"/>
                  </a:solidFill>
                </a:rPr>
                <a:t>Gebruik de UWV bullets met de button ‘Lijstniveau’.</a:t>
              </a:r>
            </a:p>
            <a:p>
              <a:pPr>
                <a:spcBef>
                  <a:spcPts val="0"/>
                </a:spcBef>
              </a:pPr>
              <a:endParaRPr lang="nl-NL" sz="1100" b="1" dirty="0">
                <a:solidFill>
                  <a:schemeClr val="tx1"/>
                </a:solidFill>
              </a:endParaRP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1: tekst zonder bullet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2 t/m 5: tekst met bullets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nl-NL" sz="1100" dirty="0">
                <a:solidFill>
                  <a:schemeClr val="tx1"/>
                </a:solidFill>
              </a:endParaRP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Typ je tekst op de eerste tekstregel. Vergeet nu de standaard button voor bullets (rode kruis). </a:t>
              </a: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Klik op het pijltje naar links en je verlaagt het tekstniveau. Klik op het pijltje naar rechts en je verhoogt het tekstniveau. </a:t>
              </a:r>
            </a:p>
            <a:p>
              <a:pPr>
                <a:spcBef>
                  <a:spcPts val="0"/>
                </a:spcBef>
              </a:pPr>
              <a:endParaRPr lang="nl-NL" sz="1200" dirty="0">
                <a:solidFill>
                  <a:schemeClr val="tx1"/>
                </a:solidFill>
              </a:endParaRPr>
            </a:p>
          </p:txBody>
        </p:sp>
        <p:pic>
          <p:nvPicPr>
            <p:cNvPr id="12" name="Afbeelding 25">
              <a:extLst>
                <a:ext uri="{FF2B5EF4-FFF2-40B4-BE49-F238E27FC236}">
                  <a16:creationId xmlns:a16="http://schemas.microsoft.com/office/drawing/2014/main" id="{7703DCDF-12D7-4A83-8AFA-53E78BA73683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744" t="27663" r="17943" b="39396"/>
            <a:stretch/>
          </p:blipFill>
          <p:spPr bwMode="gray">
            <a:xfrm>
              <a:off x="12765566" y="2278596"/>
              <a:ext cx="2686285" cy="75060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64" name="Picture Placeholder 163">
            <a:extLst>
              <a:ext uri="{FF2B5EF4-FFF2-40B4-BE49-F238E27FC236}">
                <a16:creationId xmlns:a16="http://schemas.microsoft.com/office/drawing/2014/main" id="{A606E928-CA9F-41D1-907A-E43074D18D6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3"/>
            <a:ext cx="5958000" cy="6857995"/>
          </a:xfrm>
          <a:prstGeom prst="rect">
            <a:avLst/>
          </a:prstGeom>
          <a:noFill/>
        </p:spPr>
        <p:txBody>
          <a:bodyPr wrap="square" lIns="180000" tIns="0" rIns="180000" bIns="1476000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/>
            </a:lvl1pPr>
          </a:lstStyle>
          <a:p>
            <a:r>
              <a:rPr lang="nl-NL"/>
              <a:t>Klik om foto toe te voegen.</a:t>
            </a:r>
            <a:br>
              <a:rPr lang="nl-NL"/>
            </a:br>
            <a:r>
              <a:rPr lang="nl-NL"/>
              <a:t>Foto’s kun je kiezen uit de Mediabank in het UWV Communicatieportaal. </a:t>
            </a:r>
            <a:endParaRPr lang="nl-NL" dirty="0"/>
          </a:p>
        </p:txBody>
      </p:sp>
      <p:sp>
        <p:nvSpPr>
          <p:cNvPr id="19" name="Content Placeholder 8">
            <a:extLst>
              <a:ext uri="{FF2B5EF4-FFF2-40B4-BE49-F238E27FC236}">
                <a16:creationId xmlns:a16="http://schemas.microsoft.com/office/drawing/2014/main" id="{6962ED52-3B89-4B31-B08C-CFF4417F8A1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6234000" y="1531939"/>
            <a:ext cx="5382000" cy="457358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D07D11-4859-4E21-964B-B61752A83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6234000" y="285752"/>
            <a:ext cx="5382000" cy="1238248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de titel aan te passen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E21273-48D4-4CD3-97E4-B10DD76EAD5C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 bwMode="gray">
          <a:xfrm>
            <a:off x="6234000" y="6285600"/>
            <a:ext cx="4796857" cy="577438"/>
          </a:xfrm>
        </p:spPr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165" name="Content Placeholder 1">
            <a:extLst>
              <a:ext uri="{FF2B5EF4-FFF2-40B4-BE49-F238E27FC236}">
                <a16:creationId xmlns:a16="http://schemas.microsoft.com/office/drawing/2014/main" id="{3038F346-C3C7-4653-9D64-E62A8B0F32BB}"/>
              </a:ext>
            </a:extLst>
          </p:cNvPr>
          <p:cNvSpPr txBox="1">
            <a:spLocks/>
          </p:cNvSpPr>
          <p:nvPr userDrawn="1"/>
        </p:nvSpPr>
        <p:spPr bwMode="gray">
          <a:xfrm>
            <a:off x="-3353956" y="0"/>
            <a:ext cx="2804400" cy="511486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3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nl-NL" sz="1100" b="1">
                <a:solidFill>
                  <a:schemeClr val="tx1"/>
                </a:solidFill>
              </a:rPr>
              <a:t>Gebruik van afbeeldingen</a:t>
            </a:r>
          </a:p>
          <a:p>
            <a:pPr algn="l">
              <a:spcBef>
                <a:spcPts val="0"/>
              </a:spcBef>
            </a:pPr>
            <a:endParaRPr lang="nl-NL" sz="1100" b="1">
              <a:solidFill>
                <a:schemeClr val="tx1"/>
              </a:solidFill>
            </a:endParaRP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Klik op het afbeeldingsveld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Ga nu naar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kies </a:t>
            </a:r>
            <a:r>
              <a:rPr lang="nl-NL" sz="1100" b="1">
                <a:solidFill>
                  <a:schemeClr val="tx1"/>
                </a:solidFill>
              </a:rPr>
              <a:t>‘Afbeeldingen’</a:t>
            </a:r>
            <a:r>
              <a:rPr lang="nl-NL" sz="1100" b="0">
                <a:solidFill>
                  <a:schemeClr val="tx1"/>
                </a:solidFill>
              </a:rPr>
              <a:t>. 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Kies een afbeelding, klik op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de afbeelding wordt geplaatst.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Wil je een uitsnede maken, selecteer dan de foto door erop te klikken en gebruik de crop- functie onder </a:t>
            </a:r>
            <a:r>
              <a:rPr lang="nl-NL" sz="1100" b="1">
                <a:solidFill>
                  <a:schemeClr val="tx1"/>
                </a:solidFill>
              </a:rPr>
              <a:t>‘Opmaak’/’Bijsnijden’</a:t>
            </a:r>
            <a:r>
              <a:rPr lang="nl-NL" sz="1100" b="0">
                <a:solidFill>
                  <a:schemeClr val="tx1"/>
                </a:solidFill>
              </a:rPr>
              <a:t>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100" b="0">
                <a:solidFill>
                  <a:schemeClr val="tx1"/>
                </a:solidFill>
              </a:rPr>
              <a:t>Foto’s kun je kiezen uit de</a:t>
            </a:r>
            <a:r>
              <a:rPr lang="nl-NL" sz="1100" b="0" baseline="0">
                <a:solidFill>
                  <a:schemeClr val="tx1"/>
                </a:solidFill>
              </a:rPr>
              <a:t> </a:t>
            </a:r>
            <a:r>
              <a:rPr lang="nl-NL" sz="1100" b="1" baseline="0">
                <a:solidFill>
                  <a:schemeClr val="tx1"/>
                </a:solidFill>
              </a:rPr>
              <a:t>Mediabank in het UWV Communicatieportaal</a:t>
            </a:r>
            <a:r>
              <a:rPr lang="nl-NL" sz="1100" b="0" baseline="0">
                <a:solidFill>
                  <a:schemeClr val="tx1"/>
                </a:solidFill>
              </a:rPr>
              <a:t>. Deze foto’s zijn van hoge kwaliteit en hiervan is het intellectueel eigendom geregeld. </a:t>
            </a:r>
            <a:br>
              <a:rPr lang="nl-NL" sz="1100" b="0" baseline="0">
                <a:solidFill>
                  <a:schemeClr val="tx1"/>
                </a:solidFill>
              </a:rPr>
            </a:br>
            <a:br>
              <a:rPr lang="nl-NL" sz="1100" b="0" baseline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3"/>
              </a:rPr>
              <a:t>https://communicatieportaal.uwv.nl/modules/product/mediabank/default/?ItemId=3219</a:t>
            </a:r>
            <a:r>
              <a:rPr lang="nl-NL" sz="1100" b="0">
                <a:solidFill>
                  <a:schemeClr val="tx1"/>
                </a:solidFill>
              </a:rPr>
              <a:t>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</a:rPr>
              <a:t>en daar waar relevant naar de pictogrammen in de mediabank: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4"/>
              </a:rPr>
              <a:t>https://communicatieportaal.uwv.nl/modules/product/default/media/?ItemId=3217</a:t>
            </a:r>
            <a:endParaRPr lang="nl-NL" sz="1100" b="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19C8C3-F18D-46B4-80E2-1868898E52E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908471" y="6280563"/>
            <a:ext cx="283529" cy="577438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35181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dia 3-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C49B59F-0691-465F-9025-EFFBB896D5DB}"/>
              </a:ext>
            </a:extLst>
          </p:cNvPr>
          <p:cNvGrpSpPr/>
          <p:nvPr userDrawn="1"/>
        </p:nvGrpSpPr>
        <p:grpSpPr>
          <a:xfrm>
            <a:off x="-3714750" y="-933450"/>
            <a:ext cx="19621500" cy="8724900"/>
            <a:chOff x="-3714750" y="-933450"/>
            <a:chExt cx="19621500" cy="87249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B145688-466D-4FEA-BD5B-9D9E0E3D5718}"/>
                </a:ext>
              </a:extLst>
            </p:cNvPr>
            <p:cNvSpPr/>
            <p:nvPr userDrawn="1"/>
          </p:nvSpPr>
          <p:spPr bwMode="gray">
            <a:xfrm>
              <a:off x="-3714750" y="-933450"/>
              <a:ext cx="19621500" cy="87249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10" name="Content Placeholder 1">
              <a:extLst>
                <a:ext uri="{FF2B5EF4-FFF2-40B4-BE49-F238E27FC236}">
                  <a16:creationId xmlns:a16="http://schemas.microsoft.com/office/drawing/2014/main" id="{EBC9CF02-1E73-4D30-BB1C-CF039F634FF4}"/>
                </a:ext>
              </a:extLst>
            </p:cNvPr>
            <p:cNvSpPr txBox="1">
              <a:spLocks/>
            </p:cNvSpPr>
            <p:nvPr userDrawn="1"/>
          </p:nvSpPr>
          <p:spPr bwMode="gray">
            <a:xfrm>
              <a:off x="-3163456" y="422"/>
              <a:ext cx="3163455" cy="2342813"/>
            </a:xfrm>
            <a:prstGeom prst="rect">
              <a:avLst/>
            </a:prstGeom>
            <a:noFill/>
          </p:spPr>
          <p:txBody>
            <a:bodyPr vert="horz" lIns="0" tIns="0" rIns="432000" bIns="0" rtlCol="0">
              <a:noAutofit/>
            </a:bodyPr>
            <a:lstStyle>
              <a:lvl1pPr marL="0" indent="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accent2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685800" rtl="0" eaLnBrk="1" latinLnBrk="0" hangingPunct="1">
                <a:lnSpc>
                  <a:spcPct val="101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32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8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3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93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4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2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5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47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6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</a:pPr>
              <a:r>
                <a:rPr lang="nl-NL" sz="1100" b="1" dirty="0">
                  <a:solidFill>
                    <a:schemeClr val="tx1"/>
                  </a:solidFill>
                </a:rPr>
                <a:t>Gebruik de UWV bullets met de button ‘Lijstniveau’.</a:t>
              </a:r>
            </a:p>
            <a:p>
              <a:pPr>
                <a:spcBef>
                  <a:spcPts val="0"/>
                </a:spcBef>
              </a:pPr>
              <a:endParaRPr lang="nl-NL" sz="1100" b="1" dirty="0">
                <a:solidFill>
                  <a:schemeClr val="tx1"/>
                </a:solidFill>
              </a:endParaRP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1: tekst zonder bullet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2 t/m 5: tekst met bullets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nl-NL" sz="1100" dirty="0">
                <a:solidFill>
                  <a:schemeClr val="tx1"/>
                </a:solidFill>
              </a:endParaRP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Typ je tekst op de eerste tekstregel. Vergeet nu de standaard button voor bullets (rode kruis). </a:t>
              </a: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Klik op het pijltje naar links en je verlaagt het tekstniveau. Klik op het pijltje naar rechts en je verhoogt het tekstniveau. </a:t>
              </a:r>
            </a:p>
            <a:p>
              <a:pPr>
                <a:spcBef>
                  <a:spcPts val="0"/>
                </a:spcBef>
              </a:pPr>
              <a:endParaRPr lang="nl-NL" sz="1200" dirty="0">
                <a:solidFill>
                  <a:schemeClr val="tx1"/>
                </a:solidFill>
              </a:endParaRPr>
            </a:p>
          </p:txBody>
        </p:sp>
        <p:pic>
          <p:nvPicPr>
            <p:cNvPr id="14" name="Afbeelding 25">
              <a:extLst>
                <a:ext uri="{FF2B5EF4-FFF2-40B4-BE49-F238E27FC236}">
                  <a16:creationId xmlns:a16="http://schemas.microsoft.com/office/drawing/2014/main" id="{24536C34-E56F-4BFB-B2C7-31EC81E627D0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744" t="27663" r="17943" b="39396"/>
            <a:stretch/>
          </p:blipFill>
          <p:spPr bwMode="gray">
            <a:xfrm>
              <a:off x="-3163455" y="2278596"/>
              <a:ext cx="2686285" cy="75060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10F037C-FB3A-49FF-B791-DA9FAF62D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85752"/>
            <a:ext cx="11049000" cy="1238248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017EF8-D8E4-4EE6-8767-352D231CE6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9CB52-F951-4621-A4BC-57AA8F0B81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2D3A8AFC-53EF-4436-8532-58529779DBA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571500" y="1531939"/>
            <a:ext cx="3484800" cy="457358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CA9F62FD-0188-4ABC-AF6D-456149C62646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8135700" y="1531939"/>
            <a:ext cx="3484800" cy="457358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89532322-04DB-4AE9-89BC-CDCAD1F8541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 bwMode="gray">
          <a:xfrm>
            <a:off x="4353600" y="1531939"/>
            <a:ext cx="3484800" cy="457358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2229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dia 4-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614AFA9-B8D5-4C7F-BA14-7E78DBB3C0F8}"/>
              </a:ext>
            </a:extLst>
          </p:cNvPr>
          <p:cNvGrpSpPr/>
          <p:nvPr userDrawn="1"/>
        </p:nvGrpSpPr>
        <p:grpSpPr>
          <a:xfrm>
            <a:off x="-3714750" y="-933450"/>
            <a:ext cx="19621500" cy="8724900"/>
            <a:chOff x="-3714750" y="-933450"/>
            <a:chExt cx="19621500" cy="87249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863B10C-49A5-4A5C-A475-62BC8B9E6C0F}"/>
                </a:ext>
              </a:extLst>
            </p:cNvPr>
            <p:cNvSpPr/>
            <p:nvPr userDrawn="1"/>
          </p:nvSpPr>
          <p:spPr bwMode="gray">
            <a:xfrm>
              <a:off x="-3714750" y="-933450"/>
              <a:ext cx="19621500" cy="87249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11" name="Content Placeholder 1">
              <a:extLst>
                <a:ext uri="{FF2B5EF4-FFF2-40B4-BE49-F238E27FC236}">
                  <a16:creationId xmlns:a16="http://schemas.microsoft.com/office/drawing/2014/main" id="{4E6B51BE-0338-45A3-AFBA-B2EAA917759A}"/>
                </a:ext>
              </a:extLst>
            </p:cNvPr>
            <p:cNvSpPr txBox="1">
              <a:spLocks/>
            </p:cNvSpPr>
            <p:nvPr userDrawn="1"/>
          </p:nvSpPr>
          <p:spPr bwMode="gray">
            <a:xfrm>
              <a:off x="-3163456" y="422"/>
              <a:ext cx="3163455" cy="2342813"/>
            </a:xfrm>
            <a:prstGeom prst="rect">
              <a:avLst/>
            </a:prstGeom>
            <a:noFill/>
          </p:spPr>
          <p:txBody>
            <a:bodyPr vert="horz" lIns="0" tIns="0" rIns="432000" bIns="0" rtlCol="0">
              <a:noAutofit/>
            </a:bodyPr>
            <a:lstStyle>
              <a:lvl1pPr marL="0" indent="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accent2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685800" rtl="0" eaLnBrk="1" latinLnBrk="0" hangingPunct="1">
                <a:lnSpc>
                  <a:spcPct val="101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32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8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3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93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4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2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5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47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6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</a:pPr>
              <a:r>
                <a:rPr lang="nl-NL" sz="1100" b="1" dirty="0">
                  <a:solidFill>
                    <a:schemeClr val="tx1"/>
                  </a:solidFill>
                </a:rPr>
                <a:t>Gebruik de UWV bullets met de button ‘Lijstniveau’.</a:t>
              </a:r>
            </a:p>
            <a:p>
              <a:pPr>
                <a:spcBef>
                  <a:spcPts val="0"/>
                </a:spcBef>
              </a:pPr>
              <a:endParaRPr lang="nl-NL" sz="1100" b="1" dirty="0">
                <a:solidFill>
                  <a:schemeClr val="tx1"/>
                </a:solidFill>
              </a:endParaRP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1: tekst zonder bullet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2 t/m 5: tekst met bullets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nl-NL" sz="1100" dirty="0">
                <a:solidFill>
                  <a:schemeClr val="tx1"/>
                </a:solidFill>
              </a:endParaRP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Typ je tekst op de eerste tekstregel. Vergeet nu de standaard button voor bullets (rode kruis). </a:t>
              </a: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Klik op het pijltje naar links en je verlaagt het tekstniveau. Klik op het pijltje naar rechts en je verhoogt het tekstniveau. </a:t>
              </a:r>
            </a:p>
            <a:p>
              <a:pPr>
                <a:spcBef>
                  <a:spcPts val="0"/>
                </a:spcBef>
              </a:pPr>
              <a:endParaRPr lang="nl-NL" sz="1200" dirty="0">
                <a:solidFill>
                  <a:schemeClr val="tx1"/>
                </a:solidFill>
              </a:endParaRPr>
            </a:p>
          </p:txBody>
        </p:sp>
        <p:pic>
          <p:nvPicPr>
            <p:cNvPr id="12" name="Afbeelding 25">
              <a:extLst>
                <a:ext uri="{FF2B5EF4-FFF2-40B4-BE49-F238E27FC236}">
                  <a16:creationId xmlns:a16="http://schemas.microsoft.com/office/drawing/2014/main" id="{8A0BFAA3-8392-4AF8-9483-D01403E9F5C3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744" t="27663" r="17943" b="39396"/>
            <a:stretch/>
          </p:blipFill>
          <p:spPr bwMode="gray">
            <a:xfrm>
              <a:off x="-3163455" y="2278596"/>
              <a:ext cx="2686285" cy="75060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3CE8505-A48C-4DE3-8446-E4DC788C1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85752"/>
            <a:ext cx="11049000" cy="1238248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958D98-BB81-4A10-86F7-25B5DA3139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321DEF-BB04-41F0-815C-47B58BBEDD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Content Placeholder 8">
            <a:extLst>
              <a:ext uri="{FF2B5EF4-FFF2-40B4-BE49-F238E27FC236}">
                <a16:creationId xmlns:a16="http://schemas.microsoft.com/office/drawing/2014/main" id="{05A166E7-DCB9-45BF-81D3-EA8E029A562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571500" y="1531939"/>
            <a:ext cx="2556000" cy="457358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B31C91A1-1035-4565-87E4-1CD372D3A7F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9064500" y="1531939"/>
            <a:ext cx="2556000" cy="457358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E24D11F3-6B49-4FC5-A2FA-2DA35F4DE02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 bwMode="gray">
          <a:xfrm>
            <a:off x="6233500" y="1531939"/>
            <a:ext cx="2556000" cy="457358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143E9FD1-97BD-4A61-9A51-D72EC56413CC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 bwMode="gray">
          <a:xfrm>
            <a:off x="3402500" y="1531939"/>
            <a:ext cx="2556000" cy="457358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03487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dia en Pictogrammen/Illustraties 3-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2856C11-EE30-45EA-9432-70B7F56AACD5}"/>
              </a:ext>
            </a:extLst>
          </p:cNvPr>
          <p:cNvGrpSpPr/>
          <p:nvPr userDrawn="1"/>
        </p:nvGrpSpPr>
        <p:grpSpPr>
          <a:xfrm>
            <a:off x="-3725885" y="-933450"/>
            <a:ext cx="19643770" cy="8724900"/>
            <a:chOff x="-3714750" y="-933450"/>
            <a:chExt cx="19643770" cy="87249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12CD10A-74D8-462A-B539-797321908C45}"/>
                </a:ext>
              </a:extLst>
            </p:cNvPr>
            <p:cNvSpPr/>
            <p:nvPr userDrawn="1"/>
          </p:nvSpPr>
          <p:spPr bwMode="gray">
            <a:xfrm>
              <a:off x="-3714750" y="-933450"/>
              <a:ext cx="19621500" cy="87249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16" name="Content Placeholder 1">
              <a:extLst>
                <a:ext uri="{FF2B5EF4-FFF2-40B4-BE49-F238E27FC236}">
                  <a16:creationId xmlns:a16="http://schemas.microsoft.com/office/drawing/2014/main" id="{1BE17B23-F3E3-41F6-B9C4-C72ADA73993C}"/>
                </a:ext>
              </a:extLst>
            </p:cNvPr>
            <p:cNvSpPr txBox="1">
              <a:spLocks/>
            </p:cNvSpPr>
            <p:nvPr userDrawn="1"/>
          </p:nvSpPr>
          <p:spPr bwMode="gray">
            <a:xfrm>
              <a:off x="12765565" y="422"/>
              <a:ext cx="3163455" cy="2342813"/>
            </a:xfrm>
            <a:prstGeom prst="rect">
              <a:avLst/>
            </a:prstGeom>
            <a:noFill/>
          </p:spPr>
          <p:txBody>
            <a:bodyPr vert="horz" lIns="0" tIns="0" rIns="432000" bIns="0" rtlCol="0">
              <a:noAutofit/>
            </a:bodyPr>
            <a:lstStyle>
              <a:lvl1pPr marL="0" indent="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accent2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685800" rtl="0" eaLnBrk="1" latinLnBrk="0" hangingPunct="1">
                <a:lnSpc>
                  <a:spcPct val="101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32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8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3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93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4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2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5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47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6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</a:pPr>
              <a:r>
                <a:rPr lang="nl-NL" sz="1100" b="1" dirty="0">
                  <a:solidFill>
                    <a:schemeClr val="tx1"/>
                  </a:solidFill>
                </a:rPr>
                <a:t>Gebruik de UWV bullets met de button ‘Lijstniveau’.</a:t>
              </a:r>
            </a:p>
            <a:p>
              <a:pPr>
                <a:spcBef>
                  <a:spcPts val="0"/>
                </a:spcBef>
              </a:pPr>
              <a:endParaRPr lang="nl-NL" sz="1100" b="1" dirty="0">
                <a:solidFill>
                  <a:schemeClr val="tx1"/>
                </a:solidFill>
              </a:endParaRP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>
                  <a:solidFill>
                    <a:schemeClr val="tx1"/>
                  </a:solidFill>
                </a:rPr>
                <a:t>Niveau 1: tekst zonder bullet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>
                  <a:solidFill>
                    <a:schemeClr val="tx1"/>
                  </a:solidFill>
                </a:rPr>
                <a:t>Niveau 2 t/m 5: tekst met bullets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nl-NL" sz="1100" dirty="0">
                <a:solidFill>
                  <a:schemeClr val="tx1"/>
                </a:solidFill>
              </a:endParaRP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Typ je tekst op de eerste tekstregel. Vergeet nu de standaard button voor bullets (rode kruis). </a:t>
              </a: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Klik op het pijltje naar links en je verlaagt het tekstniveau. Klik op het pijltje naar rechts en je verhoogt het tekstniveau. </a:t>
              </a:r>
            </a:p>
            <a:p>
              <a:pPr>
                <a:spcBef>
                  <a:spcPts val="0"/>
                </a:spcBef>
              </a:pPr>
              <a:endParaRPr lang="nl-NL" sz="1200" dirty="0">
                <a:solidFill>
                  <a:schemeClr val="tx1"/>
                </a:solidFill>
              </a:endParaRPr>
            </a:p>
          </p:txBody>
        </p:sp>
        <p:pic>
          <p:nvPicPr>
            <p:cNvPr id="17" name="Afbeelding 25">
              <a:extLst>
                <a:ext uri="{FF2B5EF4-FFF2-40B4-BE49-F238E27FC236}">
                  <a16:creationId xmlns:a16="http://schemas.microsoft.com/office/drawing/2014/main" id="{4B8462D8-80EB-4EE0-A3A4-3CC10EB61282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744" t="27663" r="17943" b="39396"/>
            <a:stretch/>
          </p:blipFill>
          <p:spPr bwMode="gray">
            <a:xfrm>
              <a:off x="12765566" y="2278596"/>
              <a:ext cx="2686285" cy="75060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10F037C-FB3A-49FF-B791-DA9FAF62D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85752"/>
            <a:ext cx="11049000" cy="1238248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017EF8-D8E4-4EE6-8767-352D231CE6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9CB52-F951-4621-A4BC-57AA8F0B81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2D3A8AFC-53EF-4436-8532-58529779DBA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571500" y="3142725"/>
            <a:ext cx="3484800" cy="29628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CA9F62FD-0188-4ABC-AF6D-456149C62646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8135700" y="3142725"/>
            <a:ext cx="3484800" cy="29628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89532322-04DB-4AE9-89BC-CDCAD1F8541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 bwMode="gray">
          <a:xfrm>
            <a:off x="4353600" y="3142725"/>
            <a:ext cx="3484800" cy="29628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1F3AA6B6-F4A8-474B-9393-04B0C21AEB0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46494" y="1524000"/>
            <a:ext cx="1334813" cy="13335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Klik om een pictogram of illustratie toe te voegen.</a:t>
            </a:r>
            <a:endParaRPr lang="nl-NL" dirty="0"/>
          </a:p>
        </p:txBody>
      </p:sp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77A7087B-AA34-4672-ABB6-99A9A37BF7F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428594" y="1524000"/>
            <a:ext cx="1334813" cy="13335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Klik om een pictogram of illustratie toe te voegen.</a:t>
            </a:r>
            <a:endParaRPr lang="nl-NL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26CA425-9D3F-41FD-ADD6-75C5A6BA2F3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10694" y="1524000"/>
            <a:ext cx="1334813" cy="13335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Klik om een pictogram of illustratie toe te voegen.</a:t>
            </a:r>
            <a:endParaRPr lang="nl-NL" dirty="0"/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E61DD897-CF20-4B3B-A4C2-C8BF8C36107E}"/>
              </a:ext>
            </a:extLst>
          </p:cNvPr>
          <p:cNvSpPr txBox="1">
            <a:spLocks/>
          </p:cNvSpPr>
          <p:nvPr userDrawn="1"/>
        </p:nvSpPr>
        <p:spPr bwMode="gray">
          <a:xfrm>
            <a:off x="-3353956" y="0"/>
            <a:ext cx="2804400" cy="511486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3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nl-NL" sz="1100" b="1">
                <a:solidFill>
                  <a:schemeClr val="tx1"/>
                </a:solidFill>
              </a:rPr>
              <a:t>Gebruik van afbeeldingen</a:t>
            </a:r>
          </a:p>
          <a:p>
            <a:pPr algn="l">
              <a:spcBef>
                <a:spcPts val="0"/>
              </a:spcBef>
            </a:pPr>
            <a:endParaRPr lang="nl-NL" sz="1100" b="1">
              <a:solidFill>
                <a:schemeClr val="tx1"/>
              </a:solidFill>
            </a:endParaRP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Klik op het afbeeldingsveld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Ga nu naar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kies </a:t>
            </a:r>
            <a:r>
              <a:rPr lang="nl-NL" sz="1100" b="1">
                <a:solidFill>
                  <a:schemeClr val="tx1"/>
                </a:solidFill>
              </a:rPr>
              <a:t>‘Afbeeldingen’</a:t>
            </a:r>
            <a:r>
              <a:rPr lang="nl-NL" sz="1100" b="0">
                <a:solidFill>
                  <a:schemeClr val="tx1"/>
                </a:solidFill>
              </a:rPr>
              <a:t>. 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Kies een afbeelding, klik op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de afbeelding wordt geplaatst.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Wil je een uitsnede maken, selecteer dan de foto door erop te klikken en gebruik de crop- functie onder </a:t>
            </a:r>
            <a:r>
              <a:rPr lang="nl-NL" sz="1100" b="1">
                <a:solidFill>
                  <a:schemeClr val="tx1"/>
                </a:solidFill>
              </a:rPr>
              <a:t>‘Opmaak’/’Bijsnijden’</a:t>
            </a:r>
            <a:r>
              <a:rPr lang="nl-NL" sz="1100" b="0">
                <a:solidFill>
                  <a:schemeClr val="tx1"/>
                </a:solidFill>
              </a:rPr>
              <a:t>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100" b="0">
                <a:solidFill>
                  <a:schemeClr val="tx1"/>
                </a:solidFill>
              </a:rPr>
              <a:t>Foto’s kun je kiezen uit de</a:t>
            </a:r>
            <a:r>
              <a:rPr lang="nl-NL" sz="1100" b="0" baseline="0">
                <a:solidFill>
                  <a:schemeClr val="tx1"/>
                </a:solidFill>
              </a:rPr>
              <a:t> </a:t>
            </a:r>
            <a:r>
              <a:rPr lang="nl-NL" sz="1100" b="1" baseline="0">
                <a:solidFill>
                  <a:schemeClr val="tx1"/>
                </a:solidFill>
              </a:rPr>
              <a:t>Mediabank in het UWV Communicatieportaal</a:t>
            </a:r>
            <a:r>
              <a:rPr lang="nl-NL" sz="1100" b="0" baseline="0">
                <a:solidFill>
                  <a:schemeClr val="tx1"/>
                </a:solidFill>
              </a:rPr>
              <a:t>. Deze foto’s zijn van hoge kwaliteit en hiervan is het intellectueel eigendom geregeld. </a:t>
            </a:r>
            <a:br>
              <a:rPr lang="nl-NL" sz="1100" b="0" baseline="0">
                <a:solidFill>
                  <a:schemeClr val="tx1"/>
                </a:solidFill>
              </a:rPr>
            </a:br>
            <a:br>
              <a:rPr lang="nl-NL" sz="1100" b="0" baseline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3"/>
              </a:rPr>
              <a:t>https://communicatieportaal.uwv.nl/modules/product/mediabank/default/?ItemId=3219</a:t>
            </a:r>
            <a:r>
              <a:rPr lang="nl-NL" sz="1100" b="0">
                <a:solidFill>
                  <a:schemeClr val="tx1"/>
                </a:solidFill>
              </a:rPr>
              <a:t>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</a:rPr>
              <a:t>en daar waar relevant naar de pictogrammen in de mediabank: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4"/>
              </a:rPr>
              <a:t>https://communicatieportaal.uwv.nl/modules/product/default/media/?ItemId=3217</a:t>
            </a:r>
            <a:endParaRPr lang="nl-NL" sz="11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63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dia en Pictogrammen/Illustraties 4-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7ABCC43E-39FF-46F1-8FBB-7B0685CAF869}"/>
              </a:ext>
            </a:extLst>
          </p:cNvPr>
          <p:cNvGrpSpPr/>
          <p:nvPr userDrawn="1"/>
        </p:nvGrpSpPr>
        <p:grpSpPr>
          <a:xfrm>
            <a:off x="-3725885" y="-933450"/>
            <a:ext cx="19643770" cy="8724900"/>
            <a:chOff x="-3714750" y="-933450"/>
            <a:chExt cx="19643770" cy="87249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D41C6F1-3D70-47E0-8DF1-69913DB4C517}"/>
                </a:ext>
              </a:extLst>
            </p:cNvPr>
            <p:cNvSpPr/>
            <p:nvPr userDrawn="1"/>
          </p:nvSpPr>
          <p:spPr bwMode="gray">
            <a:xfrm>
              <a:off x="-3714750" y="-933450"/>
              <a:ext cx="19621500" cy="87249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17" name="Content Placeholder 1">
              <a:extLst>
                <a:ext uri="{FF2B5EF4-FFF2-40B4-BE49-F238E27FC236}">
                  <a16:creationId xmlns:a16="http://schemas.microsoft.com/office/drawing/2014/main" id="{338A2383-0C7B-4750-AE89-A576DA87DC2F}"/>
                </a:ext>
              </a:extLst>
            </p:cNvPr>
            <p:cNvSpPr txBox="1">
              <a:spLocks/>
            </p:cNvSpPr>
            <p:nvPr userDrawn="1"/>
          </p:nvSpPr>
          <p:spPr bwMode="gray">
            <a:xfrm>
              <a:off x="12765565" y="422"/>
              <a:ext cx="3163455" cy="2342813"/>
            </a:xfrm>
            <a:prstGeom prst="rect">
              <a:avLst/>
            </a:prstGeom>
            <a:noFill/>
          </p:spPr>
          <p:txBody>
            <a:bodyPr vert="horz" lIns="0" tIns="0" rIns="432000" bIns="0" rtlCol="0">
              <a:noAutofit/>
            </a:bodyPr>
            <a:lstStyle>
              <a:lvl1pPr marL="0" indent="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accent2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685800" rtl="0" eaLnBrk="1" latinLnBrk="0" hangingPunct="1">
                <a:lnSpc>
                  <a:spcPct val="101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32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8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3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93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4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2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5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47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6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</a:pPr>
              <a:r>
                <a:rPr lang="nl-NL" sz="1100" b="1" dirty="0">
                  <a:solidFill>
                    <a:schemeClr val="tx1"/>
                  </a:solidFill>
                </a:rPr>
                <a:t>Gebruik de UWV bullets met de button ‘Lijstniveau’.</a:t>
              </a:r>
            </a:p>
            <a:p>
              <a:pPr>
                <a:spcBef>
                  <a:spcPts val="0"/>
                </a:spcBef>
              </a:pPr>
              <a:endParaRPr lang="nl-NL" sz="1100" b="1" dirty="0">
                <a:solidFill>
                  <a:schemeClr val="tx1"/>
                </a:solidFill>
              </a:endParaRP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>
                  <a:solidFill>
                    <a:schemeClr val="tx1"/>
                  </a:solidFill>
                </a:rPr>
                <a:t>Niveau 1: tekst zonder bullet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>
                  <a:solidFill>
                    <a:schemeClr val="tx1"/>
                  </a:solidFill>
                </a:rPr>
                <a:t>Niveau 2 t/m 5: tekst met bullets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nl-NL" sz="1100" dirty="0">
                <a:solidFill>
                  <a:schemeClr val="tx1"/>
                </a:solidFill>
              </a:endParaRP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Typ je tekst op de eerste tekstregel. Vergeet nu de standaard button voor bullets (rode kruis). </a:t>
              </a: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Klik op het pijltje naar links en je verlaagt het tekstniveau. Klik op het pijltje naar rechts en je verhoogt het tekstniveau. </a:t>
              </a:r>
            </a:p>
            <a:p>
              <a:pPr>
                <a:spcBef>
                  <a:spcPts val="0"/>
                </a:spcBef>
              </a:pPr>
              <a:endParaRPr lang="nl-NL" sz="1200" dirty="0">
                <a:solidFill>
                  <a:schemeClr val="tx1"/>
                </a:solidFill>
              </a:endParaRPr>
            </a:p>
          </p:txBody>
        </p:sp>
        <p:pic>
          <p:nvPicPr>
            <p:cNvPr id="18" name="Afbeelding 25">
              <a:extLst>
                <a:ext uri="{FF2B5EF4-FFF2-40B4-BE49-F238E27FC236}">
                  <a16:creationId xmlns:a16="http://schemas.microsoft.com/office/drawing/2014/main" id="{5433B826-1181-40DF-B049-BA5057DFCEDE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744" t="27663" r="17943" b="39396"/>
            <a:stretch/>
          </p:blipFill>
          <p:spPr bwMode="gray">
            <a:xfrm>
              <a:off x="12765566" y="2278596"/>
              <a:ext cx="2686285" cy="75060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3CE8505-A48C-4DE3-8446-E4DC788C1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85752"/>
            <a:ext cx="11049000" cy="1238248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958D98-BB81-4A10-86F7-25B5DA3139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321DEF-BB04-41F0-815C-47B58BBEDD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Content Placeholder 8">
            <a:extLst>
              <a:ext uri="{FF2B5EF4-FFF2-40B4-BE49-F238E27FC236}">
                <a16:creationId xmlns:a16="http://schemas.microsoft.com/office/drawing/2014/main" id="{05A166E7-DCB9-45BF-81D3-EA8E029A562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571500" y="3143251"/>
            <a:ext cx="2556000" cy="29622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B31C91A1-1035-4565-87E4-1CD372D3A7F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9064500" y="3143250"/>
            <a:ext cx="2556000" cy="29622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E24D11F3-6B49-4FC5-A2FA-2DA35F4DE02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 bwMode="gray">
          <a:xfrm>
            <a:off x="6233500" y="3143250"/>
            <a:ext cx="2556000" cy="29622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143E9FD1-97BD-4A61-9A51-D72EC56413CC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 bwMode="gray">
          <a:xfrm>
            <a:off x="3402500" y="3143250"/>
            <a:ext cx="2556000" cy="29622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A55B09-5D4C-4D85-9FAB-2B10578FB97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182094" y="1524000"/>
            <a:ext cx="1334813" cy="13335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Klik om een pictogram of illustratie toe te voegen.</a:t>
            </a:r>
            <a:endParaRPr lang="nl-NL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C7CA9A3D-9105-4668-96C0-CC5BB359639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013094" y="1524000"/>
            <a:ext cx="1334813" cy="13335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Klik om een pictogram of illustratie toe te voegen.</a:t>
            </a:r>
            <a:endParaRPr lang="nl-NL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39A3AC4-665E-4AD1-BDFE-EC20340B800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844094" y="1524000"/>
            <a:ext cx="1334813" cy="13335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Klik om een pictogram of illustratie toe te voegen.</a:t>
            </a:r>
            <a:endParaRPr lang="nl-NL" dirty="0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FB8A50BA-66AB-4586-B04E-192ED10D5DA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675094" y="1524000"/>
            <a:ext cx="1334813" cy="13335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Klik om een pictogram of illustratie toe te voegen.</a:t>
            </a:r>
            <a:endParaRPr lang="nl-NL" dirty="0"/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F38ABB3D-E21C-4F8E-BC4E-5F3F6630A808}"/>
              </a:ext>
            </a:extLst>
          </p:cNvPr>
          <p:cNvSpPr txBox="1">
            <a:spLocks/>
          </p:cNvSpPr>
          <p:nvPr userDrawn="1"/>
        </p:nvSpPr>
        <p:spPr bwMode="gray">
          <a:xfrm>
            <a:off x="-3353956" y="0"/>
            <a:ext cx="2804400" cy="511486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3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nl-NL" sz="1100" b="1">
                <a:solidFill>
                  <a:schemeClr val="tx1"/>
                </a:solidFill>
              </a:rPr>
              <a:t>Gebruik van afbeeldingen</a:t>
            </a:r>
          </a:p>
          <a:p>
            <a:pPr algn="l">
              <a:spcBef>
                <a:spcPts val="0"/>
              </a:spcBef>
            </a:pPr>
            <a:endParaRPr lang="nl-NL" sz="1100" b="1">
              <a:solidFill>
                <a:schemeClr val="tx1"/>
              </a:solidFill>
            </a:endParaRP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Klik op het afbeeldingsveld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Ga nu naar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kies </a:t>
            </a:r>
            <a:r>
              <a:rPr lang="nl-NL" sz="1100" b="1">
                <a:solidFill>
                  <a:schemeClr val="tx1"/>
                </a:solidFill>
              </a:rPr>
              <a:t>‘Afbeeldingen’</a:t>
            </a:r>
            <a:r>
              <a:rPr lang="nl-NL" sz="1100" b="0">
                <a:solidFill>
                  <a:schemeClr val="tx1"/>
                </a:solidFill>
              </a:rPr>
              <a:t>. 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Kies een afbeelding, klik op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de afbeelding wordt geplaatst.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Wil je een uitsnede maken, selecteer dan de foto door erop te klikken en gebruik de crop- functie onder </a:t>
            </a:r>
            <a:r>
              <a:rPr lang="nl-NL" sz="1100" b="1">
                <a:solidFill>
                  <a:schemeClr val="tx1"/>
                </a:solidFill>
              </a:rPr>
              <a:t>‘Opmaak’/’Bijsnijden’</a:t>
            </a:r>
            <a:r>
              <a:rPr lang="nl-NL" sz="1100" b="0">
                <a:solidFill>
                  <a:schemeClr val="tx1"/>
                </a:solidFill>
              </a:rPr>
              <a:t>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100" b="0">
                <a:solidFill>
                  <a:schemeClr val="tx1"/>
                </a:solidFill>
              </a:rPr>
              <a:t>Foto’s kun je kiezen uit de</a:t>
            </a:r>
            <a:r>
              <a:rPr lang="nl-NL" sz="1100" b="0" baseline="0">
                <a:solidFill>
                  <a:schemeClr val="tx1"/>
                </a:solidFill>
              </a:rPr>
              <a:t> </a:t>
            </a:r>
            <a:r>
              <a:rPr lang="nl-NL" sz="1100" b="1" baseline="0">
                <a:solidFill>
                  <a:schemeClr val="tx1"/>
                </a:solidFill>
              </a:rPr>
              <a:t>Mediabank in het UWV Communicatieportaal</a:t>
            </a:r>
            <a:r>
              <a:rPr lang="nl-NL" sz="1100" b="0" baseline="0">
                <a:solidFill>
                  <a:schemeClr val="tx1"/>
                </a:solidFill>
              </a:rPr>
              <a:t>. Deze foto’s zijn van hoge kwaliteit en hiervan is het intellectueel eigendom geregeld. </a:t>
            </a:r>
            <a:br>
              <a:rPr lang="nl-NL" sz="1100" b="0" baseline="0">
                <a:solidFill>
                  <a:schemeClr val="tx1"/>
                </a:solidFill>
              </a:rPr>
            </a:br>
            <a:br>
              <a:rPr lang="nl-NL" sz="1100" b="0" baseline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3"/>
              </a:rPr>
              <a:t>https://communicatieportaal.uwv.nl/modules/product/mediabank/default/?ItemId=3219</a:t>
            </a:r>
            <a:r>
              <a:rPr lang="nl-NL" sz="1100" b="0">
                <a:solidFill>
                  <a:schemeClr val="tx1"/>
                </a:solidFill>
              </a:rPr>
              <a:t>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</a:rPr>
              <a:t>en daar waar relevant naar de pictogrammen in de mediabank: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4"/>
              </a:rPr>
              <a:t>https://communicatieportaal.uwv.nl/modules/product/default/media/?ItemId=3217</a:t>
            </a:r>
            <a:endParaRPr lang="nl-NL" sz="11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519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dia en Pictogrammen/Illustraties 4 rij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E8505-A48C-4DE3-8446-E4DC788C1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85752"/>
            <a:ext cx="11049000" cy="1238248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958D98-BB81-4A10-86F7-25B5DA3139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321DEF-BB04-41F0-815C-47B58BBEDD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A55B09-5D4C-4D85-9FAB-2B10578FB97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71500" y="1524000"/>
            <a:ext cx="1008000" cy="100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Pictogram of illustratie</a:t>
            </a:r>
            <a:endParaRPr lang="nl-NL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C7CA9A3D-9105-4668-96C0-CC5BB359639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71500" y="2716575"/>
            <a:ext cx="1008000" cy="100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Pictogram of illustratie</a:t>
            </a:r>
            <a:endParaRPr lang="nl-NL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39A3AC4-665E-4AD1-BDFE-EC20340B800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71500" y="3909150"/>
            <a:ext cx="1008000" cy="100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Pictogram of illustratie</a:t>
            </a:r>
            <a:endParaRPr lang="nl-NL" dirty="0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FB8A50BA-66AB-4586-B04E-192ED10D5DA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71500" y="5101725"/>
            <a:ext cx="1008000" cy="100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Pictogram of illustratie</a:t>
            </a:r>
            <a:endParaRPr lang="nl-NL" dirty="0"/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F38ABB3D-E21C-4F8E-BC4E-5F3F6630A808}"/>
              </a:ext>
            </a:extLst>
          </p:cNvPr>
          <p:cNvSpPr txBox="1">
            <a:spLocks/>
          </p:cNvSpPr>
          <p:nvPr userDrawn="1"/>
        </p:nvSpPr>
        <p:spPr bwMode="gray">
          <a:xfrm>
            <a:off x="-3353956" y="0"/>
            <a:ext cx="2804400" cy="511486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3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nl-NL" sz="1100" b="1">
                <a:solidFill>
                  <a:schemeClr val="tx1"/>
                </a:solidFill>
              </a:rPr>
              <a:t>Gebruik van afbeeldingen</a:t>
            </a:r>
          </a:p>
          <a:p>
            <a:pPr algn="l">
              <a:spcBef>
                <a:spcPts val="0"/>
              </a:spcBef>
            </a:pPr>
            <a:endParaRPr lang="nl-NL" sz="1100" b="1">
              <a:solidFill>
                <a:schemeClr val="tx1"/>
              </a:solidFill>
            </a:endParaRP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Klik op het afbeeldingsveld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Ga nu naar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kies </a:t>
            </a:r>
            <a:r>
              <a:rPr lang="nl-NL" sz="1100" b="1">
                <a:solidFill>
                  <a:schemeClr val="tx1"/>
                </a:solidFill>
              </a:rPr>
              <a:t>‘Afbeeldingen’</a:t>
            </a:r>
            <a:r>
              <a:rPr lang="nl-NL" sz="1100" b="0">
                <a:solidFill>
                  <a:schemeClr val="tx1"/>
                </a:solidFill>
              </a:rPr>
              <a:t>. 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Kies een afbeelding, klik op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de afbeelding wordt geplaatst.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Wil je een uitsnede maken, selecteer dan de foto door erop te klikken en gebruik de crop- functie onder </a:t>
            </a:r>
            <a:r>
              <a:rPr lang="nl-NL" sz="1100" b="1">
                <a:solidFill>
                  <a:schemeClr val="tx1"/>
                </a:solidFill>
              </a:rPr>
              <a:t>‘Opmaak’/’Bijsnijden’</a:t>
            </a:r>
            <a:r>
              <a:rPr lang="nl-NL" sz="1100" b="0">
                <a:solidFill>
                  <a:schemeClr val="tx1"/>
                </a:solidFill>
              </a:rPr>
              <a:t>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100" b="0">
                <a:solidFill>
                  <a:schemeClr val="tx1"/>
                </a:solidFill>
              </a:rPr>
              <a:t>Foto’s kun je kiezen uit de</a:t>
            </a:r>
            <a:r>
              <a:rPr lang="nl-NL" sz="1100" b="0" baseline="0">
                <a:solidFill>
                  <a:schemeClr val="tx1"/>
                </a:solidFill>
              </a:rPr>
              <a:t> </a:t>
            </a:r>
            <a:r>
              <a:rPr lang="nl-NL" sz="1100" b="1" baseline="0">
                <a:solidFill>
                  <a:schemeClr val="tx1"/>
                </a:solidFill>
              </a:rPr>
              <a:t>Mediabank in het UWV Communicatieportaal</a:t>
            </a:r>
            <a:r>
              <a:rPr lang="nl-NL" sz="1100" b="0" baseline="0">
                <a:solidFill>
                  <a:schemeClr val="tx1"/>
                </a:solidFill>
              </a:rPr>
              <a:t>. Deze foto’s zijn van hoge kwaliteit en hiervan is het intellectueel eigendom geregeld. </a:t>
            </a:r>
            <a:br>
              <a:rPr lang="nl-NL" sz="1100" b="0" baseline="0">
                <a:solidFill>
                  <a:schemeClr val="tx1"/>
                </a:solidFill>
              </a:rPr>
            </a:br>
            <a:br>
              <a:rPr lang="nl-NL" sz="1100" b="0" baseline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2"/>
              </a:rPr>
              <a:t>https://communicatieportaal.uwv.nl/modules/product/mediabank/default/?ItemId=3219</a:t>
            </a:r>
            <a:r>
              <a:rPr lang="nl-NL" sz="1100" b="0">
                <a:solidFill>
                  <a:schemeClr val="tx1"/>
                </a:solidFill>
              </a:rPr>
              <a:t>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</a:rPr>
              <a:t>en daar waar relevant naar de pictogrammen in de mediabank: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3"/>
              </a:rPr>
              <a:t>https://communicatieportaal.uwv.nl/modules/product/default/media/?ItemId=3217</a:t>
            </a:r>
            <a:endParaRPr lang="nl-NL" sz="1100" b="0" dirty="0">
              <a:solidFill>
                <a:schemeClr val="tx1"/>
              </a:solidFill>
            </a:endParaRP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AF38802-2818-45F3-91CF-C00AC9EB57C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859281" y="1515021"/>
            <a:ext cx="7020000" cy="1008000"/>
          </a:xfr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0078D2"/>
                </a:solidFill>
              </a:defRPr>
            </a:lvl1pPr>
            <a:lvl2pPr marL="0" indent="0">
              <a:lnSpc>
                <a:spcPct val="100000"/>
              </a:lnSpc>
              <a:buNone/>
              <a:defRPr sz="1400">
                <a:solidFill>
                  <a:srgbClr val="0078D2"/>
                </a:solidFill>
              </a:defRPr>
            </a:lvl2pPr>
            <a:lvl3pPr marL="179388" indent="-179388">
              <a:lnSpc>
                <a:spcPct val="100000"/>
              </a:lnSpc>
              <a:defRPr sz="1400">
                <a:solidFill>
                  <a:srgbClr val="0078D2"/>
                </a:solidFill>
              </a:defRPr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33" name="Text Placeholder 30">
            <a:extLst>
              <a:ext uri="{FF2B5EF4-FFF2-40B4-BE49-F238E27FC236}">
                <a16:creationId xmlns:a16="http://schemas.microsoft.com/office/drawing/2014/main" id="{F686FF2E-6A5C-4CD7-9415-5AE0427F3D3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859281" y="2710589"/>
            <a:ext cx="7020000" cy="1008000"/>
          </a:xfr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0078D2"/>
                </a:solidFill>
              </a:defRPr>
            </a:lvl1pPr>
            <a:lvl2pPr marL="0" indent="0">
              <a:lnSpc>
                <a:spcPct val="100000"/>
              </a:lnSpc>
              <a:buNone/>
              <a:defRPr sz="1400">
                <a:solidFill>
                  <a:srgbClr val="0078D2"/>
                </a:solidFill>
              </a:defRPr>
            </a:lvl2pPr>
            <a:lvl3pPr marL="179388" indent="-179388">
              <a:lnSpc>
                <a:spcPct val="100000"/>
              </a:lnSpc>
              <a:defRPr sz="1400">
                <a:solidFill>
                  <a:srgbClr val="0078D2"/>
                </a:solidFill>
              </a:defRPr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34" name="Text Placeholder 30">
            <a:extLst>
              <a:ext uri="{FF2B5EF4-FFF2-40B4-BE49-F238E27FC236}">
                <a16:creationId xmlns:a16="http://schemas.microsoft.com/office/drawing/2014/main" id="{3D6963FD-4433-47E3-AE52-7DD7E1F01FC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859281" y="3906157"/>
            <a:ext cx="7020000" cy="1008000"/>
          </a:xfr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0078D2"/>
                </a:solidFill>
              </a:defRPr>
            </a:lvl1pPr>
            <a:lvl2pPr marL="0" indent="0">
              <a:lnSpc>
                <a:spcPct val="100000"/>
              </a:lnSpc>
              <a:buNone/>
              <a:defRPr sz="1400">
                <a:solidFill>
                  <a:srgbClr val="0078D2"/>
                </a:solidFill>
              </a:defRPr>
            </a:lvl2pPr>
            <a:lvl3pPr marL="179388" indent="-179388">
              <a:lnSpc>
                <a:spcPct val="100000"/>
              </a:lnSpc>
              <a:defRPr sz="1400">
                <a:solidFill>
                  <a:srgbClr val="0078D2"/>
                </a:solidFill>
              </a:defRPr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DD5F007C-BC1C-4EAF-A072-1D11035C24E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859281" y="5101725"/>
            <a:ext cx="7020000" cy="1008000"/>
          </a:xfr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0078D2"/>
                </a:solidFill>
              </a:defRPr>
            </a:lvl1pPr>
            <a:lvl2pPr marL="0" indent="0">
              <a:lnSpc>
                <a:spcPct val="100000"/>
              </a:lnSpc>
              <a:buNone/>
              <a:defRPr sz="1400">
                <a:solidFill>
                  <a:srgbClr val="0078D2"/>
                </a:solidFill>
              </a:defRPr>
            </a:lvl2pPr>
            <a:lvl3pPr marL="179388" indent="-179388">
              <a:lnSpc>
                <a:spcPct val="100000"/>
              </a:lnSpc>
              <a:defRPr sz="1400">
                <a:solidFill>
                  <a:srgbClr val="0078D2"/>
                </a:solidFill>
              </a:defRPr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</p:spTree>
    <p:extLst>
      <p:ext uri="{BB962C8B-B14F-4D97-AF65-F5344CB8AC3E}">
        <p14:creationId xmlns:p14="http://schemas.microsoft.com/office/powerpoint/2010/main" val="327349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dia en Pictogrammen/Illustraties 4 rijen 2-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E8505-A48C-4DE3-8446-E4DC788C1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85752"/>
            <a:ext cx="11049000" cy="1238248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958D98-BB81-4A10-86F7-25B5DA3139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321DEF-BB04-41F0-815C-47B58BBEDD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A55B09-5D4C-4D85-9FAB-2B10578FB97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71500" y="1524000"/>
            <a:ext cx="1008000" cy="100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Pictogram of illustratie</a:t>
            </a:r>
            <a:endParaRPr lang="nl-NL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C7CA9A3D-9105-4668-96C0-CC5BB359639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71500" y="2716575"/>
            <a:ext cx="1008000" cy="100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Pictogram of illustratie</a:t>
            </a:r>
            <a:endParaRPr lang="nl-NL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39A3AC4-665E-4AD1-BDFE-EC20340B800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71500" y="3909150"/>
            <a:ext cx="1008000" cy="100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Pictogram of illustratie</a:t>
            </a:r>
            <a:endParaRPr lang="nl-NL" dirty="0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FB8A50BA-66AB-4586-B04E-192ED10D5DA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71500" y="5101725"/>
            <a:ext cx="1008000" cy="100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Pictogram of illustratie</a:t>
            </a:r>
            <a:endParaRPr lang="nl-NL" dirty="0"/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F38ABB3D-E21C-4F8E-BC4E-5F3F6630A808}"/>
              </a:ext>
            </a:extLst>
          </p:cNvPr>
          <p:cNvSpPr txBox="1">
            <a:spLocks/>
          </p:cNvSpPr>
          <p:nvPr userDrawn="1"/>
        </p:nvSpPr>
        <p:spPr bwMode="gray">
          <a:xfrm>
            <a:off x="-3353956" y="0"/>
            <a:ext cx="2804400" cy="511486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3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nl-NL" sz="1100" b="1">
                <a:solidFill>
                  <a:schemeClr val="tx1"/>
                </a:solidFill>
              </a:rPr>
              <a:t>Gebruik van afbeeldingen</a:t>
            </a:r>
          </a:p>
          <a:p>
            <a:pPr algn="l">
              <a:spcBef>
                <a:spcPts val="0"/>
              </a:spcBef>
            </a:pPr>
            <a:endParaRPr lang="nl-NL" sz="1100" b="1">
              <a:solidFill>
                <a:schemeClr val="tx1"/>
              </a:solidFill>
            </a:endParaRP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Klik op het afbeeldingsveld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Ga nu naar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kies </a:t>
            </a:r>
            <a:r>
              <a:rPr lang="nl-NL" sz="1100" b="1">
                <a:solidFill>
                  <a:schemeClr val="tx1"/>
                </a:solidFill>
              </a:rPr>
              <a:t>‘Afbeeldingen’</a:t>
            </a:r>
            <a:r>
              <a:rPr lang="nl-NL" sz="1100" b="0">
                <a:solidFill>
                  <a:schemeClr val="tx1"/>
                </a:solidFill>
              </a:rPr>
              <a:t>. 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Kies een afbeelding, klik op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de afbeelding wordt geplaatst.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Wil je een uitsnede maken, selecteer dan de foto door erop te klikken en gebruik de crop- functie onder </a:t>
            </a:r>
            <a:r>
              <a:rPr lang="nl-NL" sz="1100" b="1">
                <a:solidFill>
                  <a:schemeClr val="tx1"/>
                </a:solidFill>
              </a:rPr>
              <a:t>‘Opmaak’/’Bijsnijden’</a:t>
            </a:r>
            <a:r>
              <a:rPr lang="nl-NL" sz="1100" b="0">
                <a:solidFill>
                  <a:schemeClr val="tx1"/>
                </a:solidFill>
              </a:rPr>
              <a:t>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100" b="0">
                <a:solidFill>
                  <a:schemeClr val="tx1"/>
                </a:solidFill>
              </a:rPr>
              <a:t>Foto’s kun je kiezen uit de</a:t>
            </a:r>
            <a:r>
              <a:rPr lang="nl-NL" sz="1100" b="0" baseline="0">
                <a:solidFill>
                  <a:schemeClr val="tx1"/>
                </a:solidFill>
              </a:rPr>
              <a:t> </a:t>
            </a:r>
            <a:r>
              <a:rPr lang="nl-NL" sz="1100" b="1" baseline="0">
                <a:solidFill>
                  <a:schemeClr val="tx1"/>
                </a:solidFill>
              </a:rPr>
              <a:t>Mediabank in het UWV Communicatieportaal</a:t>
            </a:r>
            <a:r>
              <a:rPr lang="nl-NL" sz="1100" b="0" baseline="0">
                <a:solidFill>
                  <a:schemeClr val="tx1"/>
                </a:solidFill>
              </a:rPr>
              <a:t>. Deze foto’s zijn van hoge kwaliteit en hiervan is het intellectueel eigendom geregeld. </a:t>
            </a:r>
            <a:br>
              <a:rPr lang="nl-NL" sz="1100" b="0" baseline="0">
                <a:solidFill>
                  <a:schemeClr val="tx1"/>
                </a:solidFill>
              </a:rPr>
            </a:br>
            <a:br>
              <a:rPr lang="nl-NL" sz="1100" b="0" baseline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2"/>
              </a:rPr>
              <a:t>https://communicatieportaal.uwv.nl/modules/product/mediabank/default/?ItemId=3219</a:t>
            </a:r>
            <a:r>
              <a:rPr lang="nl-NL" sz="1100" b="0">
                <a:solidFill>
                  <a:schemeClr val="tx1"/>
                </a:solidFill>
              </a:rPr>
              <a:t>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</a:rPr>
              <a:t>en daar waar relevant naar de pictogrammen in de mediabank: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3"/>
              </a:rPr>
              <a:t>https://communicatieportaal.uwv.nl/modules/product/default/media/?ItemId=3217</a:t>
            </a:r>
            <a:endParaRPr lang="nl-NL" sz="1100" b="0" dirty="0">
              <a:solidFill>
                <a:schemeClr val="tx1"/>
              </a:solidFill>
            </a:endParaRP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AF38802-2818-45F3-91CF-C00AC9EB57C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859281" y="1515021"/>
            <a:ext cx="4094222" cy="1008000"/>
          </a:xfr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0078D2"/>
                </a:solidFill>
              </a:defRPr>
            </a:lvl1pPr>
            <a:lvl2pPr marL="0" indent="0">
              <a:lnSpc>
                <a:spcPct val="100000"/>
              </a:lnSpc>
              <a:buNone/>
              <a:defRPr sz="1400">
                <a:solidFill>
                  <a:srgbClr val="0078D2"/>
                </a:solidFill>
              </a:defRPr>
            </a:lvl2pPr>
            <a:lvl3pPr marL="179388" indent="-179388">
              <a:lnSpc>
                <a:spcPct val="100000"/>
              </a:lnSpc>
              <a:defRPr sz="1400">
                <a:solidFill>
                  <a:srgbClr val="0078D2"/>
                </a:solidFill>
              </a:defRPr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33" name="Text Placeholder 30">
            <a:extLst>
              <a:ext uri="{FF2B5EF4-FFF2-40B4-BE49-F238E27FC236}">
                <a16:creationId xmlns:a16="http://schemas.microsoft.com/office/drawing/2014/main" id="{F686FF2E-6A5C-4CD7-9415-5AE0427F3D3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859281" y="2710589"/>
            <a:ext cx="4094222" cy="1008000"/>
          </a:xfr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0078D2"/>
                </a:solidFill>
              </a:defRPr>
            </a:lvl1pPr>
            <a:lvl2pPr marL="0" indent="0">
              <a:lnSpc>
                <a:spcPct val="100000"/>
              </a:lnSpc>
              <a:buNone/>
              <a:defRPr sz="1400">
                <a:solidFill>
                  <a:srgbClr val="0078D2"/>
                </a:solidFill>
              </a:defRPr>
            </a:lvl2pPr>
            <a:lvl3pPr marL="179388" indent="-179388">
              <a:lnSpc>
                <a:spcPct val="100000"/>
              </a:lnSpc>
              <a:defRPr sz="1400">
                <a:solidFill>
                  <a:srgbClr val="0078D2"/>
                </a:solidFill>
              </a:defRPr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34" name="Text Placeholder 30">
            <a:extLst>
              <a:ext uri="{FF2B5EF4-FFF2-40B4-BE49-F238E27FC236}">
                <a16:creationId xmlns:a16="http://schemas.microsoft.com/office/drawing/2014/main" id="{3D6963FD-4433-47E3-AE52-7DD7E1F01FC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859281" y="3906157"/>
            <a:ext cx="4094222" cy="1008000"/>
          </a:xfr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0078D2"/>
                </a:solidFill>
              </a:defRPr>
            </a:lvl1pPr>
            <a:lvl2pPr marL="0" indent="0">
              <a:lnSpc>
                <a:spcPct val="100000"/>
              </a:lnSpc>
              <a:buNone/>
              <a:defRPr sz="1400">
                <a:solidFill>
                  <a:srgbClr val="0078D2"/>
                </a:solidFill>
              </a:defRPr>
            </a:lvl2pPr>
            <a:lvl3pPr marL="179388" indent="-179388">
              <a:lnSpc>
                <a:spcPct val="100000"/>
              </a:lnSpc>
              <a:defRPr sz="1400">
                <a:solidFill>
                  <a:srgbClr val="0078D2"/>
                </a:solidFill>
              </a:defRPr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DD5F007C-BC1C-4EAF-A072-1D11035C24E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859281" y="5101725"/>
            <a:ext cx="4094222" cy="1008000"/>
          </a:xfr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0078D2"/>
                </a:solidFill>
              </a:defRPr>
            </a:lvl1pPr>
            <a:lvl2pPr marL="0" indent="0">
              <a:lnSpc>
                <a:spcPct val="100000"/>
              </a:lnSpc>
              <a:buNone/>
              <a:defRPr sz="1400">
                <a:solidFill>
                  <a:srgbClr val="0078D2"/>
                </a:solidFill>
              </a:defRPr>
            </a:lvl2pPr>
            <a:lvl3pPr marL="179388" indent="-179388">
              <a:lnSpc>
                <a:spcPct val="100000"/>
              </a:lnSpc>
              <a:defRPr sz="1400">
                <a:solidFill>
                  <a:srgbClr val="0078D2"/>
                </a:solidFill>
              </a:defRPr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21" name="Picture Placeholder 9">
            <a:extLst>
              <a:ext uri="{FF2B5EF4-FFF2-40B4-BE49-F238E27FC236}">
                <a16:creationId xmlns:a16="http://schemas.microsoft.com/office/drawing/2014/main" id="{56CADE67-3AB2-4433-8029-C3236FFD4825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238497" y="1524000"/>
            <a:ext cx="1008000" cy="100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Pictogram of illustratie</a:t>
            </a:r>
            <a:endParaRPr lang="nl-NL" dirty="0"/>
          </a:p>
        </p:txBody>
      </p:sp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B4218AB1-7C2E-409A-96B9-55A4F7579DF6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238497" y="2716575"/>
            <a:ext cx="1008000" cy="100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Pictogram of illustratie</a:t>
            </a:r>
            <a:endParaRPr lang="nl-NL" dirty="0"/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0D7F03CF-C94E-48C5-863B-4AFB8A48C571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238497" y="3909150"/>
            <a:ext cx="1008000" cy="100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Pictogram of illustratie</a:t>
            </a:r>
            <a:endParaRPr lang="nl-NL" dirty="0"/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D9F29A13-0FC2-4FDD-A4EC-B5CC1E61CE91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238497" y="5101725"/>
            <a:ext cx="1008000" cy="100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nl-NL"/>
              <a:t>Pictogram of illustratie</a:t>
            </a:r>
            <a:endParaRPr lang="nl-NL" dirty="0"/>
          </a:p>
        </p:txBody>
      </p:sp>
      <p:sp>
        <p:nvSpPr>
          <p:cNvPr id="25" name="Text Placeholder 30">
            <a:extLst>
              <a:ext uri="{FF2B5EF4-FFF2-40B4-BE49-F238E27FC236}">
                <a16:creationId xmlns:a16="http://schemas.microsoft.com/office/drawing/2014/main" id="{0F1B9063-6C08-48B0-B1F9-06C5CA456E2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526278" y="1515021"/>
            <a:ext cx="4094222" cy="1008000"/>
          </a:xfr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0078D2"/>
                </a:solidFill>
              </a:defRPr>
            </a:lvl1pPr>
            <a:lvl2pPr marL="0" indent="0">
              <a:lnSpc>
                <a:spcPct val="100000"/>
              </a:lnSpc>
              <a:buNone/>
              <a:defRPr sz="1400">
                <a:solidFill>
                  <a:srgbClr val="0078D2"/>
                </a:solidFill>
              </a:defRPr>
            </a:lvl2pPr>
            <a:lvl3pPr marL="179388" indent="-179388">
              <a:lnSpc>
                <a:spcPct val="100000"/>
              </a:lnSpc>
              <a:defRPr sz="1400">
                <a:solidFill>
                  <a:srgbClr val="0078D2"/>
                </a:solidFill>
              </a:defRPr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26" name="Text Placeholder 30">
            <a:extLst>
              <a:ext uri="{FF2B5EF4-FFF2-40B4-BE49-F238E27FC236}">
                <a16:creationId xmlns:a16="http://schemas.microsoft.com/office/drawing/2014/main" id="{A675ECE7-1D0B-4D36-B9DB-CC05C5909D6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526278" y="2710589"/>
            <a:ext cx="4094222" cy="1008000"/>
          </a:xfr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0078D2"/>
                </a:solidFill>
              </a:defRPr>
            </a:lvl1pPr>
            <a:lvl2pPr marL="0" indent="0">
              <a:lnSpc>
                <a:spcPct val="100000"/>
              </a:lnSpc>
              <a:buNone/>
              <a:defRPr sz="1400">
                <a:solidFill>
                  <a:srgbClr val="0078D2"/>
                </a:solidFill>
              </a:defRPr>
            </a:lvl2pPr>
            <a:lvl3pPr marL="179388" indent="-179388">
              <a:lnSpc>
                <a:spcPct val="100000"/>
              </a:lnSpc>
              <a:defRPr sz="1400">
                <a:solidFill>
                  <a:srgbClr val="0078D2"/>
                </a:solidFill>
              </a:defRPr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27" name="Text Placeholder 30">
            <a:extLst>
              <a:ext uri="{FF2B5EF4-FFF2-40B4-BE49-F238E27FC236}">
                <a16:creationId xmlns:a16="http://schemas.microsoft.com/office/drawing/2014/main" id="{972395A2-33F3-4EA9-84A7-3147A3F0161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526278" y="3906157"/>
            <a:ext cx="4094222" cy="1008000"/>
          </a:xfr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0078D2"/>
                </a:solidFill>
              </a:defRPr>
            </a:lvl1pPr>
            <a:lvl2pPr marL="0" indent="0">
              <a:lnSpc>
                <a:spcPct val="100000"/>
              </a:lnSpc>
              <a:buNone/>
              <a:defRPr sz="1400">
                <a:solidFill>
                  <a:srgbClr val="0078D2"/>
                </a:solidFill>
              </a:defRPr>
            </a:lvl2pPr>
            <a:lvl3pPr marL="179388" indent="-179388">
              <a:lnSpc>
                <a:spcPct val="100000"/>
              </a:lnSpc>
              <a:defRPr sz="1400">
                <a:solidFill>
                  <a:srgbClr val="0078D2"/>
                </a:solidFill>
              </a:defRPr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28" name="Text Placeholder 30">
            <a:extLst>
              <a:ext uri="{FF2B5EF4-FFF2-40B4-BE49-F238E27FC236}">
                <a16:creationId xmlns:a16="http://schemas.microsoft.com/office/drawing/2014/main" id="{D9755427-4D1A-476B-9536-E82ED30721D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7526278" y="5101725"/>
            <a:ext cx="4094222" cy="1008000"/>
          </a:xfr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0078D2"/>
                </a:solidFill>
              </a:defRPr>
            </a:lvl1pPr>
            <a:lvl2pPr marL="0" indent="0">
              <a:lnSpc>
                <a:spcPct val="100000"/>
              </a:lnSpc>
              <a:buNone/>
              <a:defRPr sz="1400">
                <a:solidFill>
                  <a:srgbClr val="0078D2"/>
                </a:solidFill>
              </a:defRPr>
            </a:lvl2pPr>
            <a:lvl3pPr marL="179388" indent="-179388">
              <a:lnSpc>
                <a:spcPct val="100000"/>
              </a:lnSpc>
              <a:defRPr sz="1400">
                <a:solidFill>
                  <a:srgbClr val="0078D2"/>
                </a:solidFill>
              </a:defRPr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</p:spTree>
    <p:extLst>
      <p:ext uri="{BB962C8B-B14F-4D97-AF65-F5344CB8AC3E}">
        <p14:creationId xmlns:p14="http://schemas.microsoft.com/office/powerpoint/2010/main" val="24250451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vullende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icture Placeholder 155">
            <a:extLst>
              <a:ext uri="{FF2B5EF4-FFF2-40B4-BE49-F238E27FC236}">
                <a16:creationId xmlns:a16="http://schemas.microsoft.com/office/drawing/2014/main" id="{A5F10479-2DE2-4C14-9EA3-A4207617EE6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-600" y="5"/>
            <a:ext cx="12193200" cy="6857995"/>
          </a:xfrm>
          <a:custGeom>
            <a:avLst/>
            <a:gdLst>
              <a:gd name="connsiteX0" fmla="*/ 0 w 12193200"/>
              <a:gd name="connsiteY0" fmla="*/ 0 h 6857995"/>
              <a:gd name="connsiteX1" fmla="*/ 12193200 w 12193200"/>
              <a:gd name="connsiteY1" fmla="*/ 0 h 6857995"/>
              <a:gd name="connsiteX2" fmla="*/ 12193200 w 12193200"/>
              <a:gd name="connsiteY2" fmla="*/ 6857995 h 6857995"/>
              <a:gd name="connsiteX3" fmla="*/ 11620668 w 12193200"/>
              <a:gd name="connsiteY3" fmla="*/ 6857995 h 6857995"/>
              <a:gd name="connsiteX4" fmla="*/ 11620668 w 12193200"/>
              <a:gd name="connsiteY4" fmla="*/ 6285596 h 6857995"/>
              <a:gd name="connsiteX5" fmla="*/ 11048268 w 12193200"/>
              <a:gd name="connsiteY5" fmla="*/ 6285596 h 6857995"/>
              <a:gd name="connsiteX6" fmla="*/ 11048268 w 12193200"/>
              <a:gd name="connsiteY6" fmla="*/ 6857995 h 6857995"/>
              <a:gd name="connsiteX7" fmla="*/ 0 w 12193200"/>
              <a:gd name="connsiteY7" fmla="*/ 6857995 h 685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200" h="6857995">
                <a:moveTo>
                  <a:pt x="0" y="0"/>
                </a:moveTo>
                <a:lnTo>
                  <a:pt x="12193200" y="0"/>
                </a:lnTo>
                <a:lnTo>
                  <a:pt x="12193200" y="6857995"/>
                </a:lnTo>
                <a:lnTo>
                  <a:pt x="11620668" y="6857995"/>
                </a:lnTo>
                <a:lnTo>
                  <a:pt x="11620668" y="6285596"/>
                </a:lnTo>
                <a:lnTo>
                  <a:pt x="11048268" y="6285596"/>
                </a:lnTo>
                <a:lnTo>
                  <a:pt x="11048268" y="6857995"/>
                </a:lnTo>
                <a:lnTo>
                  <a:pt x="0" y="6857995"/>
                </a:lnTo>
                <a:close/>
              </a:path>
            </a:pathLst>
          </a:custGeom>
          <a:noFill/>
        </p:spPr>
        <p:txBody>
          <a:bodyPr wrap="square" lIns="0" tIns="0" rIns="0" bIns="1116000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/>
            </a:lvl1pPr>
          </a:lstStyle>
          <a:p>
            <a:r>
              <a:rPr lang="nl-NL"/>
              <a:t>Klik om foto toe te voegen.</a:t>
            </a:r>
            <a:br>
              <a:rPr lang="nl-NL"/>
            </a:br>
            <a:r>
              <a:rPr lang="nl-NL"/>
              <a:t>Foto’s kun je kiezen uit de Mediabank in het UWV Communicatieportaal. </a:t>
            </a:r>
            <a:endParaRPr lang="nl-NL" dirty="0"/>
          </a:p>
        </p:txBody>
      </p:sp>
      <p:sp>
        <p:nvSpPr>
          <p:cNvPr id="154" name="Content Placeholder 1">
            <a:extLst>
              <a:ext uri="{FF2B5EF4-FFF2-40B4-BE49-F238E27FC236}">
                <a16:creationId xmlns:a16="http://schemas.microsoft.com/office/drawing/2014/main" id="{A67C7230-BDB4-47B2-A8BE-6F4C4A5C5FBE}"/>
              </a:ext>
            </a:extLst>
          </p:cNvPr>
          <p:cNvSpPr txBox="1">
            <a:spLocks/>
          </p:cNvSpPr>
          <p:nvPr userDrawn="1"/>
        </p:nvSpPr>
        <p:spPr bwMode="gray">
          <a:xfrm>
            <a:off x="-3164400" y="0"/>
            <a:ext cx="2804400" cy="511486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3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nl-NL" sz="1100" b="1">
                <a:solidFill>
                  <a:schemeClr val="tx1"/>
                </a:solidFill>
              </a:rPr>
              <a:t>Gebruik van afbeeldingen</a:t>
            </a:r>
          </a:p>
          <a:p>
            <a:pPr algn="l">
              <a:spcBef>
                <a:spcPts val="0"/>
              </a:spcBef>
            </a:pPr>
            <a:endParaRPr lang="nl-NL" sz="1100" b="1">
              <a:solidFill>
                <a:schemeClr val="tx1"/>
              </a:solidFill>
            </a:endParaRP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Klik op het afbeeldingsveld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Ga nu naar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kies </a:t>
            </a:r>
            <a:r>
              <a:rPr lang="nl-NL" sz="1100" b="1">
                <a:solidFill>
                  <a:schemeClr val="tx1"/>
                </a:solidFill>
              </a:rPr>
              <a:t>‘Afbeeldingen’</a:t>
            </a:r>
            <a:r>
              <a:rPr lang="nl-NL" sz="1100" b="0">
                <a:solidFill>
                  <a:schemeClr val="tx1"/>
                </a:solidFill>
              </a:rPr>
              <a:t>. 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Kies een afbeelding, klik op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de afbeelding wordt geplaatst.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Wil je een uitsnede maken, selecteer dan de foto door erop te klikken en gebruik de crop- functie onder </a:t>
            </a:r>
            <a:r>
              <a:rPr lang="nl-NL" sz="1100" b="1">
                <a:solidFill>
                  <a:schemeClr val="tx1"/>
                </a:solidFill>
              </a:rPr>
              <a:t>‘Opmaak’/’Bijsnijden’</a:t>
            </a:r>
            <a:r>
              <a:rPr lang="nl-NL" sz="1100" b="0">
                <a:solidFill>
                  <a:schemeClr val="tx1"/>
                </a:solidFill>
              </a:rPr>
              <a:t>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100" b="0">
                <a:solidFill>
                  <a:schemeClr val="tx1"/>
                </a:solidFill>
              </a:rPr>
              <a:t>Foto’s kun je kiezen uit de</a:t>
            </a:r>
            <a:r>
              <a:rPr lang="nl-NL" sz="1100" b="0" baseline="0">
                <a:solidFill>
                  <a:schemeClr val="tx1"/>
                </a:solidFill>
              </a:rPr>
              <a:t> </a:t>
            </a:r>
            <a:r>
              <a:rPr lang="nl-NL" sz="1100" b="1" baseline="0">
                <a:solidFill>
                  <a:schemeClr val="tx1"/>
                </a:solidFill>
              </a:rPr>
              <a:t>Mediabank in het UWV Communicatieportaal</a:t>
            </a:r>
            <a:r>
              <a:rPr lang="nl-NL" sz="1100" b="0" baseline="0">
                <a:solidFill>
                  <a:schemeClr val="tx1"/>
                </a:solidFill>
              </a:rPr>
              <a:t>. Deze foto’s zijn van hoge kwaliteit en hiervan is het intellectueel eigendom geregeld. </a:t>
            </a:r>
            <a:br>
              <a:rPr lang="nl-NL" sz="1100" b="0" baseline="0">
                <a:solidFill>
                  <a:schemeClr val="tx1"/>
                </a:solidFill>
              </a:rPr>
            </a:br>
            <a:br>
              <a:rPr lang="nl-NL" sz="1100" b="0" baseline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2"/>
              </a:rPr>
              <a:t>https://communicatieportaal.uwv.nl/modules/product/mediabank/default/?ItemId=3219</a:t>
            </a:r>
            <a:r>
              <a:rPr lang="nl-NL" sz="1100" b="0">
                <a:solidFill>
                  <a:schemeClr val="tx1"/>
                </a:solidFill>
              </a:rPr>
              <a:t>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</a:rPr>
              <a:t>en daar waar relevant naar de pictogrammen in de mediabank: </a:t>
            </a:r>
            <a:br>
              <a:rPr lang="nl-NL" sz="1100" b="0">
                <a:solidFill>
                  <a:schemeClr val="tx1"/>
                </a:solidFill>
              </a:rPr>
            </a:br>
            <a:br>
              <a:rPr lang="nl-NL" sz="1100" b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3"/>
              </a:rPr>
              <a:t>https://communicatieportaal.uwv.nl/modules/product/default/media/?ItemId=3217</a:t>
            </a:r>
            <a:endParaRPr lang="nl-NL" sz="1100" b="0" dirty="0">
              <a:solidFill>
                <a:schemeClr val="tx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3D8D44-B1C0-46F3-B7C9-F0760561E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F46C33-11B5-4854-A73C-662F3EA70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21303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vullende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>
            <a:extLst>
              <a:ext uri="{FF2B5EF4-FFF2-40B4-BE49-F238E27FC236}">
                <a16:creationId xmlns:a16="http://schemas.microsoft.com/office/drawing/2014/main" id="{B2D2A29F-49A8-4BD1-9236-0BD7B933FC9D}"/>
              </a:ext>
            </a:extLst>
          </p:cNvPr>
          <p:cNvGrpSpPr/>
          <p:nvPr userDrawn="1"/>
        </p:nvGrpSpPr>
        <p:grpSpPr bwMode="gray">
          <a:xfrm>
            <a:off x="-329239" y="-319423"/>
            <a:ext cx="12846009" cy="7500113"/>
            <a:chOff x="-329239" y="-319423"/>
            <a:chExt cx="12846009" cy="7500113"/>
          </a:xfrm>
        </p:grpSpPr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DC553E04-7609-45F2-9F24-E605BC02FEBA}"/>
                </a:ext>
              </a:extLst>
            </p:cNvPr>
            <p:cNvGrpSpPr/>
            <p:nvPr userDrawn="1"/>
          </p:nvGrpSpPr>
          <p:grpSpPr bwMode="gray">
            <a:xfrm>
              <a:off x="-329239" y="0"/>
              <a:ext cx="240289" cy="6858000"/>
              <a:chOff x="-319714" y="0"/>
              <a:chExt cx="240289" cy="6858000"/>
            </a:xfrm>
          </p:grpSpPr>
          <p:sp>
            <p:nvSpPr>
              <p:cNvPr id="272" name="Line 230">
                <a:extLst>
                  <a:ext uri="{FF2B5EF4-FFF2-40B4-BE49-F238E27FC236}">
                    <a16:creationId xmlns:a16="http://schemas.microsoft.com/office/drawing/2014/main" id="{76F33B9B-626E-4987-BFD4-DAA299DD9D4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3" name="Line 232">
                <a:extLst>
                  <a:ext uri="{FF2B5EF4-FFF2-40B4-BE49-F238E27FC236}">
                    <a16:creationId xmlns:a16="http://schemas.microsoft.com/office/drawing/2014/main" id="{501EC2E0-59CE-4E32-B929-A733386ADF0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4" name="Line 234">
                <a:extLst>
                  <a:ext uri="{FF2B5EF4-FFF2-40B4-BE49-F238E27FC236}">
                    <a16:creationId xmlns:a16="http://schemas.microsoft.com/office/drawing/2014/main" id="{7DC73A29-E969-45D7-9CA6-581FC4F243A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275" name="Line 236">
                <a:extLst>
                  <a:ext uri="{FF2B5EF4-FFF2-40B4-BE49-F238E27FC236}">
                    <a16:creationId xmlns:a16="http://schemas.microsoft.com/office/drawing/2014/main" id="{52E5AA95-BA52-4884-8410-A464B2C656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6" name="Line 238">
                <a:extLst>
                  <a:ext uri="{FF2B5EF4-FFF2-40B4-BE49-F238E27FC236}">
                    <a16:creationId xmlns:a16="http://schemas.microsoft.com/office/drawing/2014/main" id="{C7AD3791-48E5-48DC-AC5E-BFFB21F9175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7" name="Line 240">
                <a:extLst>
                  <a:ext uri="{FF2B5EF4-FFF2-40B4-BE49-F238E27FC236}">
                    <a16:creationId xmlns:a16="http://schemas.microsoft.com/office/drawing/2014/main" id="{01966582-81F8-4737-94A4-4013852590E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8" name="Line 244">
                <a:extLst>
                  <a:ext uri="{FF2B5EF4-FFF2-40B4-BE49-F238E27FC236}">
                    <a16:creationId xmlns:a16="http://schemas.microsoft.com/office/drawing/2014/main" id="{781FFAC5-733F-432C-8F77-B7ABE7D7712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9" name="Line 246">
                <a:extLst>
                  <a:ext uri="{FF2B5EF4-FFF2-40B4-BE49-F238E27FC236}">
                    <a16:creationId xmlns:a16="http://schemas.microsoft.com/office/drawing/2014/main" id="{EFDEE58B-193A-40A3-8A64-BE1DB059106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0" name="Line 250">
                <a:extLst>
                  <a:ext uri="{FF2B5EF4-FFF2-40B4-BE49-F238E27FC236}">
                    <a16:creationId xmlns:a16="http://schemas.microsoft.com/office/drawing/2014/main" id="{E74EF81A-A1C0-4426-8C35-DBCBFCB345F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1" name="Line 252">
                <a:extLst>
                  <a:ext uri="{FF2B5EF4-FFF2-40B4-BE49-F238E27FC236}">
                    <a16:creationId xmlns:a16="http://schemas.microsoft.com/office/drawing/2014/main" id="{0570C5A7-3269-47FF-B4F3-21A9A42A083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2" name="Line 254">
                <a:extLst>
                  <a:ext uri="{FF2B5EF4-FFF2-40B4-BE49-F238E27FC236}">
                    <a16:creationId xmlns:a16="http://schemas.microsoft.com/office/drawing/2014/main" id="{A97B557B-65A2-43F0-8DEA-227B08975B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3" name="Line 256">
                <a:extLst>
                  <a:ext uri="{FF2B5EF4-FFF2-40B4-BE49-F238E27FC236}">
                    <a16:creationId xmlns:a16="http://schemas.microsoft.com/office/drawing/2014/main" id="{DA7F0647-7BAF-4A81-B891-A74A230DA9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4" name="Line 258">
                <a:extLst>
                  <a:ext uri="{FF2B5EF4-FFF2-40B4-BE49-F238E27FC236}">
                    <a16:creationId xmlns:a16="http://schemas.microsoft.com/office/drawing/2014/main" id="{86C48C3F-BF82-452E-8D2D-49FFDBB936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5" name="Line 260">
                <a:extLst>
                  <a:ext uri="{FF2B5EF4-FFF2-40B4-BE49-F238E27FC236}">
                    <a16:creationId xmlns:a16="http://schemas.microsoft.com/office/drawing/2014/main" id="{C56B251E-559C-4956-9AE7-BBD28D1A3A7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6" name="Line 262">
                <a:extLst>
                  <a:ext uri="{FF2B5EF4-FFF2-40B4-BE49-F238E27FC236}">
                    <a16:creationId xmlns:a16="http://schemas.microsoft.com/office/drawing/2014/main" id="{F9EC281A-6AE9-4D7A-AA75-BDF86328FFD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7" name="Line 264">
                <a:extLst>
                  <a:ext uri="{FF2B5EF4-FFF2-40B4-BE49-F238E27FC236}">
                    <a16:creationId xmlns:a16="http://schemas.microsoft.com/office/drawing/2014/main" id="{A45DFCA2-3D84-4DC0-862E-FF78BE5BAE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8" name="Line 266">
                <a:extLst>
                  <a:ext uri="{FF2B5EF4-FFF2-40B4-BE49-F238E27FC236}">
                    <a16:creationId xmlns:a16="http://schemas.microsoft.com/office/drawing/2014/main" id="{63648940-F1BA-4CDB-8E34-3016056BEF4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9" name="Line 268">
                <a:extLst>
                  <a:ext uri="{FF2B5EF4-FFF2-40B4-BE49-F238E27FC236}">
                    <a16:creationId xmlns:a16="http://schemas.microsoft.com/office/drawing/2014/main" id="{F9D4DB0E-F96D-449C-B033-9AF00582ED3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0" name="Line 270">
                <a:extLst>
                  <a:ext uri="{FF2B5EF4-FFF2-40B4-BE49-F238E27FC236}">
                    <a16:creationId xmlns:a16="http://schemas.microsoft.com/office/drawing/2014/main" id="{E4ED1B3D-195B-4C7F-9BEF-9A738125F87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1" name="Line 272">
                <a:extLst>
                  <a:ext uri="{FF2B5EF4-FFF2-40B4-BE49-F238E27FC236}">
                    <a16:creationId xmlns:a16="http://schemas.microsoft.com/office/drawing/2014/main" id="{EBADD4B6-A166-4235-8E6C-2F28214E38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2" name="Line 274">
                <a:extLst>
                  <a:ext uri="{FF2B5EF4-FFF2-40B4-BE49-F238E27FC236}">
                    <a16:creationId xmlns:a16="http://schemas.microsoft.com/office/drawing/2014/main" id="{49F1DDF9-89D8-4FAB-99EE-8C9E72D0C72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3" name="Line 276">
                <a:extLst>
                  <a:ext uri="{FF2B5EF4-FFF2-40B4-BE49-F238E27FC236}">
                    <a16:creationId xmlns:a16="http://schemas.microsoft.com/office/drawing/2014/main" id="{BAB83854-8D60-44FB-8146-35D9E98D97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4" name="Line 278">
                <a:extLst>
                  <a:ext uri="{FF2B5EF4-FFF2-40B4-BE49-F238E27FC236}">
                    <a16:creationId xmlns:a16="http://schemas.microsoft.com/office/drawing/2014/main" id="{888824B5-92A9-4406-9E41-994B5A2C74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5" name="Line 256">
                <a:extLst>
                  <a:ext uri="{FF2B5EF4-FFF2-40B4-BE49-F238E27FC236}">
                    <a16:creationId xmlns:a16="http://schemas.microsoft.com/office/drawing/2014/main" id="{98427381-8957-4C6C-A1C9-3DA6CD56A1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6" name="Line 234">
                <a:extLst>
                  <a:ext uri="{FF2B5EF4-FFF2-40B4-BE49-F238E27FC236}">
                    <a16:creationId xmlns:a16="http://schemas.microsoft.com/office/drawing/2014/main" id="{D16F6223-1B2F-4A16-A242-D3359BFB4A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C3B08EB7-CDA8-4B8B-A8C9-AB24C7AA0CB9}"/>
                </a:ext>
              </a:extLst>
            </p:cNvPr>
            <p:cNvGrpSpPr/>
            <p:nvPr userDrawn="1"/>
          </p:nvGrpSpPr>
          <p:grpSpPr bwMode="gray">
            <a:xfrm>
              <a:off x="0" y="-319423"/>
              <a:ext cx="12192000" cy="232538"/>
              <a:chOff x="0" y="-319423"/>
              <a:chExt cx="12192000" cy="232538"/>
            </a:xfrm>
          </p:grpSpPr>
          <p:sp>
            <p:nvSpPr>
              <p:cNvPr id="228" name="Line 146">
                <a:extLst>
                  <a:ext uri="{FF2B5EF4-FFF2-40B4-BE49-F238E27FC236}">
                    <a16:creationId xmlns:a16="http://schemas.microsoft.com/office/drawing/2014/main" id="{C6C544B6-6722-4A8E-820C-DBD7250F51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9" name="Line 148">
                <a:extLst>
                  <a:ext uri="{FF2B5EF4-FFF2-40B4-BE49-F238E27FC236}">
                    <a16:creationId xmlns:a16="http://schemas.microsoft.com/office/drawing/2014/main" id="{4C5E3ABA-2B3D-44D7-8D4B-AD36901804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0" name="Line 150">
                <a:extLst>
                  <a:ext uri="{FF2B5EF4-FFF2-40B4-BE49-F238E27FC236}">
                    <a16:creationId xmlns:a16="http://schemas.microsoft.com/office/drawing/2014/main" id="{D0E8478E-036D-46F6-BB90-7CC3F6B737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1" name="Line 152">
                <a:extLst>
                  <a:ext uri="{FF2B5EF4-FFF2-40B4-BE49-F238E27FC236}">
                    <a16:creationId xmlns:a16="http://schemas.microsoft.com/office/drawing/2014/main" id="{1B9D419D-AC4A-4048-853C-4764EDB15AD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2" name="Line 154">
                <a:extLst>
                  <a:ext uri="{FF2B5EF4-FFF2-40B4-BE49-F238E27FC236}">
                    <a16:creationId xmlns:a16="http://schemas.microsoft.com/office/drawing/2014/main" id="{6AFAC7F8-FFE5-40CD-AD62-CB5373A01AC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3" name="Line 156">
                <a:extLst>
                  <a:ext uri="{FF2B5EF4-FFF2-40B4-BE49-F238E27FC236}">
                    <a16:creationId xmlns:a16="http://schemas.microsoft.com/office/drawing/2014/main" id="{6F4C541B-9B6D-41E9-925E-D827BB906D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4" name="Line 158">
                <a:extLst>
                  <a:ext uri="{FF2B5EF4-FFF2-40B4-BE49-F238E27FC236}">
                    <a16:creationId xmlns:a16="http://schemas.microsoft.com/office/drawing/2014/main" id="{996C67BE-C0CB-4461-8175-C275ED762C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5" name="Line 160">
                <a:extLst>
                  <a:ext uri="{FF2B5EF4-FFF2-40B4-BE49-F238E27FC236}">
                    <a16:creationId xmlns:a16="http://schemas.microsoft.com/office/drawing/2014/main" id="{DAB1B0DD-128B-4C47-B954-41583D9D8E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6" name="Line 162">
                <a:extLst>
                  <a:ext uri="{FF2B5EF4-FFF2-40B4-BE49-F238E27FC236}">
                    <a16:creationId xmlns:a16="http://schemas.microsoft.com/office/drawing/2014/main" id="{0ECA7F80-BD69-48C1-AE42-AA5978E641D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7" name="Line 164">
                <a:extLst>
                  <a:ext uri="{FF2B5EF4-FFF2-40B4-BE49-F238E27FC236}">
                    <a16:creationId xmlns:a16="http://schemas.microsoft.com/office/drawing/2014/main" id="{FE08E5FD-547C-46FC-80CD-B71ACFB05D0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8" name="Line 166">
                <a:extLst>
                  <a:ext uri="{FF2B5EF4-FFF2-40B4-BE49-F238E27FC236}">
                    <a16:creationId xmlns:a16="http://schemas.microsoft.com/office/drawing/2014/main" id="{A6177A19-0AB1-4925-9043-96D8571CD2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9" name="Line 168">
                <a:extLst>
                  <a:ext uri="{FF2B5EF4-FFF2-40B4-BE49-F238E27FC236}">
                    <a16:creationId xmlns:a16="http://schemas.microsoft.com/office/drawing/2014/main" id="{8E288D61-8AF6-4356-82EB-08CA511F108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0" name="Line 170">
                <a:extLst>
                  <a:ext uri="{FF2B5EF4-FFF2-40B4-BE49-F238E27FC236}">
                    <a16:creationId xmlns:a16="http://schemas.microsoft.com/office/drawing/2014/main" id="{C54A2329-E00F-406E-95DE-2C6A35093A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1" name="Line 172">
                <a:extLst>
                  <a:ext uri="{FF2B5EF4-FFF2-40B4-BE49-F238E27FC236}">
                    <a16:creationId xmlns:a16="http://schemas.microsoft.com/office/drawing/2014/main" id="{7015FDD3-FBC7-4C18-8FFF-2316FAAC25C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2" name="Line 174">
                <a:extLst>
                  <a:ext uri="{FF2B5EF4-FFF2-40B4-BE49-F238E27FC236}">
                    <a16:creationId xmlns:a16="http://schemas.microsoft.com/office/drawing/2014/main" id="{02E0E0B5-0F96-44C6-AF16-5BA9306A7B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3" name="Line 176">
                <a:extLst>
                  <a:ext uri="{FF2B5EF4-FFF2-40B4-BE49-F238E27FC236}">
                    <a16:creationId xmlns:a16="http://schemas.microsoft.com/office/drawing/2014/main" id="{8EFA9D2D-3F4A-4234-A193-979BE9C52EE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4" name="Line 178">
                <a:extLst>
                  <a:ext uri="{FF2B5EF4-FFF2-40B4-BE49-F238E27FC236}">
                    <a16:creationId xmlns:a16="http://schemas.microsoft.com/office/drawing/2014/main" id="{00DA7E40-B33F-4709-8791-72E56D461ED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5" name="Line 180">
                <a:extLst>
                  <a:ext uri="{FF2B5EF4-FFF2-40B4-BE49-F238E27FC236}">
                    <a16:creationId xmlns:a16="http://schemas.microsoft.com/office/drawing/2014/main" id="{EBEAED16-0809-45A3-90D2-F1970C4293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6" name="Line 182">
                <a:extLst>
                  <a:ext uri="{FF2B5EF4-FFF2-40B4-BE49-F238E27FC236}">
                    <a16:creationId xmlns:a16="http://schemas.microsoft.com/office/drawing/2014/main" id="{DD1AAED3-BED2-449B-A3BF-9F153F0CCC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7" name="Line 184">
                <a:extLst>
                  <a:ext uri="{FF2B5EF4-FFF2-40B4-BE49-F238E27FC236}">
                    <a16:creationId xmlns:a16="http://schemas.microsoft.com/office/drawing/2014/main" id="{AA8B503E-BFE4-4D80-BC11-B3C6A82CDC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8" name="Line 186">
                <a:extLst>
                  <a:ext uri="{FF2B5EF4-FFF2-40B4-BE49-F238E27FC236}">
                    <a16:creationId xmlns:a16="http://schemas.microsoft.com/office/drawing/2014/main" id="{880150B3-7AF0-4DB6-8C78-589AF77E94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9" name="Line 188">
                <a:extLst>
                  <a:ext uri="{FF2B5EF4-FFF2-40B4-BE49-F238E27FC236}">
                    <a16:creationId xmlns:a16="http://schemas.microsoft.com/office/drawing/2014/main" id="{54F7E8F5-3A82-4553-8D4E-720198CB7B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0" name="Line 190">
                <a:extLst>
                  <a:ext uri="{FF2B5EF4-FFF2-40B4-BE49-F238E27FC236}">
                    <a16:creationId xmlns:a16="http://schemas.microsoft.com/office/drawing/2014/main" id="{126A3E81-0592-4374-B0AE-CD272079B1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1" name="Line 192">
                <a:extLst>
                  <a:ext uri="{FF2B5EF4-FFF2-40B4-BE49-F238E27FC236}">
                    <a16:creationId xmlns:a16="http://schemas.microsoft.com/office/drawing/2014/main" id="{37CCAF23-EFED-4CBF-A141-AA43053F4F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2" name="Line 194">
                <a:extLst>
                  <a:ext uri="{FF2B5EF4-FFF2-40B4-BE49-F238E27FC236}">
                    <a16:creationId xmlns:a16="http://schemas.microsoft.com/office/drawing/2014/main" id="{E9C1C967-4856-4B55-90B9-0824A45E1B6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3" name="Line 196">
                <a:extLst>
                  <a:ext uri="{FF2B5EF4-FFF2-40B4-BE49-F238E27FC236}">
                    <a16:creationId xmlns:a16="http://schemas.microsoft.com/office/drawing/2014/main" id="{B5E4FE39-AA57-4DB9-8677-FBC8BBFB6CE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4" name="Line 198">
                <a:extLst>
                  <a:ext uri="{FF2B5EF4-FFF2-40B4-BE49-F238E27FC236}">
                    <a16:creationId xmlns:a16="http://schemas.microsoft.com/office/drawing/2014/main" id="{F643C4B8-5ACE-4A98-BF95-FF3C877D311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5" name="Line 200">
                <a:extLst>
                  <a:ext uri="{FF2B5EF4-FFF2-40B4-BE49-F238E27FC236}">
                    <a16:creationId xmlns:a16="http://schemas.microsoft.com/office/drawing/2014/main" id="{70BAFF25-E951-447E-9B63-6186546756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6" name="Line 202">
                <a:extLst>
                  <a:ext uri="{FF2B5EF4-FFF2-40B4-BE49-F238E27FC236}">
                    <a16:creationId xmlns:a16="http://schemas.microsoft.com/office/drawing/2014/main" id="{C05BAC9D-2278-457C-8866-C6D0DA67488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7" name="Line 204">
                <a:extLst>
                  <a:ext uri="{FF2B5EF4-FFF2-40B4-BE49-F238E27FC236}">
                    <a16:creationId xmlns:a16="http://schemas.microsoft.com/office/drawing/2014/main" id="{9F2B51D3-2C58-4F15-ACC5-4BD4912CAA1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8" name="Line 206">
                <a:extLst>
                  <a:ext uri="{FF2B5EF4-FFF2-40B4-BE49-F238E27FC236}">
                    <a16:creationId xmlns:a16="http://schemas.microsoft.com/office/drawing/2014/main" id="{30F4B8A3-624C-4DF2-B2D4-C921235832C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9" name="Line 208">
                <a:extLst>
                  <a:ext uri="{FF2B5EF4-FFF2-40B4-BE49-F238E27FC236}">
                    <a16:creationId xmlns:a16="http://schemas.microsoft.com/office/drawing/2014/main" id="{5DB7BE84-4AC5-4E26-8D35-0A55AE9CCEA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0" name="Line 210">
                <a:extLst>
                  <a:ext uri="{FF2B5EF4-FFF2-40B4-BE49-F238E27FC236}">
                    <a16:creationId xmlns:a16="http://schemas.microsoft.com/office/drawing/2014/main" id="{AE8CEA45-DF34-46E6-B4BA-139D211AAEE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1" name="Line 212">
                <a:extLst>
                  <a:ext uri="{FF2B5EF4-FFF2-40B4-BE49-F238E27FC236}">
                    <a16:creationId xmlns:a16="http://schemas.microsoft.com/office/drawing/2014/main" id="{122A9BD8-AFB3-4D02-83E3-CB2B407EB21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2" name="Line 214">
                <a:extLst>
                  <a:ext uri="{FF2B5EF4-FFF2-40B4-BE49-F238E27FC236}">
                    <a16:creationId xmlns:a16="http://schemas.microsoft.com/office/drawing/2014/main" id="{AC843ED1-AC5F-450C-8F2B-5D30473632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3" name="Line 216">
                <a:extLst>
                  <a:ext uri="{FF2B5EF4-FFF2-40B4-BE49-F238E27FC236}">
                    <a16:creationId xmlns:a16="http://schemas.microsoft.com/office/drawing/2014/main" id="{B189D3AA-0EC9-4C0B-8C52-2CC238B0FF8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4" name="Line 218">
                <a:extLst>
                  <a:ext uri="{FF2B5EF4-FFF2-40B4-BE49-F238E27FC236}">
                    <a16:creationId xmlns:a16="http://schemas.microsoft.com/office/drawing/2014/main" id="{8FD9D0B5-9431-4E8C-AE25-82B6C7C8C4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5" name="Line 220">
                <a:extLst>
                  <a:ext uri="{FF2B5EF4-FFF2-40B4-BE49-F238E27FC236}">
                    <a16:creationId xmlns:a16="http://schemas.microsoft.com/office/drawing/2014/main" id="{66E7B360-A5C3-4491-8604-E3A88E696CF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6" name="Line 222">
                <a:extLst>
                  <a:ext uri="{FF2B5EF4-FFF2-40B4-BE49-F238E27FC236}">
                    <a16:creationId xmlns:a16="http://schemas.microsoft.com/office/drawing/2014/main" id="{CF82C948-33D0-4FF4-BAA3-F548FEECE6E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7" name="Line 224">
                <a:extLst>
                  <a:ext uri="{FF2B5EF4-FFF2-40B4-BE49-F238E27FC236}">
                    <a16:creationId xmlns:a16="http://schemas.microsoft.com/office/drawing/2014/main" id="{A3EC6EC3-C394-4A72-9422-E14CB84B917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8" name="Line 226">
                <a:extLst>
                  <a:ext uri="{FF2B5EF4-FFF2-40B4-BE49-F238E27FC236}">
                    <a16:creationId xmlns:a16="http://schemas.microsoft.com/office/drawing/2014/main" id="{ED8A8C64-9689-403B-87D5-6CB55AD2F1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9" name="Line 228">
                <a:extLst>
                  <a:ext uri="{FF2B5EF4-FFF2-40B4-BE49-F238E27FC236}">
                    <a16:creationId xmlns:a16="http://schemas.microsoft.com/office/drawing/2014/main" id="{0F4C58AD-2402-4CC2-A791-2C555A7EAF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0" name="Line 146">
                <a:extLst>
                  <a:ext uri="{FF2B5EF4-FFF2-40B4-BE49-F238E27FC236}">
                    <a16:creationId xmlns:a16="http://schemas.microsoft.com/office/drawing/2014/main" id="{7DA71E31-2782-42CB-AB32-48F2C9D9422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1" name="Line 204">
                <a:extLst>
                  <a:ext uri="{FF2B5EF4-FFF2-40B4-BE49-F238E27FC236}">
                    <a16:creationId xmlns:a16="http://schemas.microsoft.com/office/drawing/2014/main" id="{D0657184-554B-489F-97D5-76A2B7B682F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0F6EB885-E29D-45A3-9BB4-5716E432C5D1}"/>
                </a:ext>
              </a:extLst>
            </p:cNvPr>
            <p:cNvGrpSpPr/>
            <p:nvPr userDrawn="1"/>
          </p:nvGrpSpPr>
          <p:grpSpPr bwMode="gray">
            <a:xfrm>
              <a:off x="0" y="6948152"/>
              <a:ext cx="12192000" cy="232538"/>
              <a:chOff x="0" y="-319423"/>
              <a:chExt cx="12192000" cy="232538"/>
            </a:xfrm>
          </p:grpSpPr>
          <p:sp>
            <p:nvSpPr>
              <p:cNvPr id="184" name="Line 146">
                <a:extLst>
                  <a:ext uri="{FF2B5EF4-FFF2-40B4-BE49-F238E27FC236}">
                    <a16:creationId xmlns:a16="http://schemas.microsoft.com/office/drawing/2014/main" id="{DD7F6DD9-5592-476A-80DE-3429E1F49AA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5" name="Line 148">
                <a:extLst>
                  <a:ext uri="{FF2B5EF4-FFF2-40B4-BE49-F238E27FC236}">
                    <a16:creationId xmlns:a16="http://schemas.microsoft.com/office/drawing/2014/main" id="{E7E86FFD-C1F7-4E77-A4D7-F08E7FCE365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6" name="Line 150">
                <a:extLst>
                  <a:ext uri="{FF2B5EF4-FFF2-40B4-BE49-F238E27FC236}">
                    <a16:creationId xmlns:a16="http://schemas.microsoft.com/office/drawing/2014/main" id="{46DE9C71-BA0B-47EC-89FC-C90B893BE01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7" name="Line 152">
                <a:extLst>
                  <a:ext uri="{FF2B5EF4-FFF2-40B4-BE49-F238E27FC236}">
                    <a16:creationId xmlns:a16="http://schemas.microsoft.com/office/drawing/2014/main" id="{4354BEDB-26D6-43D0-B10C-AD616A8408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8" name="Line 154">
                <a:extLst>
                  <a:ext uri="{FF2B5EF4-FFF2-40B4-BE49-F238E27FC236}">
                    <a16:creationId xmlns:a16="http://schemas.microsoft.com/office/drawing/2014/main" id="{E1E29F35-5615-4B01-AF6A-A3E02ACEBB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9" name="Line 156">
                <a:extLst>
                  <a:ext uri="{FF2B5EF4-FFF2-40B4-BE49-F238E27FC236}">
                    <a16:creationId xmlns:a16="http://schemas.microsoft.com/office/drawing/2014/main" id="{5657F83A-9D58-4613-A102-196A4516745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0" name="Line 158">
                <a:extLst>
                  <a:ext uri="{FF2B5EF4-FFF2-40B4-BE49-F238E27FC236}">
                    <a16:creationId xmlns:a16="http://schemas.microsoft.com/office/drawing/2014/main" id="{05CB7B25-EBA6-44EB-8CF2-D8AA449A0A2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1" name="Line 160">
                <a:extLst>
                  <a:ext uri="{FF2B5EF4-FFF2-40B4-BE49-F238E27FC236}">
                    <a16:creationId xmlns:a16="http://schemas.microsoft.com/office/drawing/2014/main" id="{60FA6D0E-C9CC-4CE9-99DF-59456DF2F82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2" name="Line 162">
                <a:extLst>
                  <a:ext uri="{FF2B5EF4-FFF2-40B4-BE49-F238E27FC236}">
                    <a16:creationId xmlns:a16="http://schemas.microsoft.com/office/drawing/2014/main" id="{9A5000F4-E6C5-4EBD-A813-9E0E80AFF6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3" name="Line 164">
                <a:extLst>
                  <a:ext uri="{FF2B5EF4-FFF2-40B4-BE49-F238E27FC236}">
                    <a16:creationId xmlns:a16="http://schemas.microsoft.com/office/drawing/2014/main" id="{60F45262-4F3B-4B74-A2A5-1CEA0DE386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4" name="Line 166">
                <a:extLst>
                  <a:ext uri="{FF2B5EF4-FFF2-40B4-BE49-F238E27FC236}">
                    <a16:creationId xmlns:a16="http://schemas.microsoft.com/office/drawing/2014/main" id="{2B8CEE99-D5CB-4B37-ACC2-3F44B8A53DE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5" name="Line 168">
                <a:extLst>
                  <a:ext uri="{FF2B5EF4-FFF2-40B4-BE49-F238E27FC236}">
                    <a16:creationId xmlns:a16="http://schemas.microsoft.com/office/drawing/2014/main" id="{277C2010-FDCE-406B-8387-C6F3D88E0D0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6" name="Line 170">
                <a:extLst>
                  <a:ext uri="{FF2B5EF4-FFF2-40B4-BE49-F238E27FC236}">
                    <a16:creationId xmlns:a16="http://schemas.microsoft.com/office/drawing/2014/main" id="{89E024B1-C730-4526-BF2C-FF6E1CDFD0F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7" name="Line 172">
                <a:extLst>
                  <a:ext uri="{FF2B5EF4-FFF2-40B4-BE49-F238E27FC236}">
                    <a16:creationId xmlns:a16="http://schemas.microsoft.com/office/drawing/2014/main" id="{D1D3F1EF-F7C9-48F7-9430-1E80B90D664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8" name="Line 174">
                <a:extLst>
                  <a:ext uri="{FF2B5EF4-FFF2-40B4-BE49-F238E27FC236}">
                    <a16:creationId xmlns:a16="http://schemas.microsoft.com/office/drawing/2014/main" id="{ED9E35A4-1152-410C-908D-2523DDCF61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9" name="Line 176">
                <a:extLst>
                  <a:ext uri="{FF2B5EF4-FFF2-40B4-BE49-F238E27FC236}">
                    <a16:creationId xmlns:a16="http://schemas.microsoft.com/office/drawing/2014/main" id="{49045BC8-9948-4048-A5E2-DAE78E1C3E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0" name="Line 178">
                <a:extLst>
                  <a:ext uri="{FF2B5EF4-FFF2-40B4-BE49-F238E27FC236}">
                    <a16:creationId xmlns:a16="http://schemas.microsoft.com/office/drawing/2014/main" id="{26E5DA0C-FB44-4E66-A2D5-CD0C773CD71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1" name="Line 180">
                <a:extLst>
                  <a:ext uri="{FF2B5EF4-FFF2-40B4-BE49-F238E27FC236}">
                    <a16:creationId xmlns:a16="http://schemas.microsoft.com/office/drawing/2014/main" id="{17332DD8-D6EA-4015-8D1E-DAB0ABE6003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2" name="Line 182">
                <a:extLst>
                  <a:ext uri="{FF2B5EF4-FFF2-40B4-BE49-F238E27FC236}">
                    <a16:creationId xmlns:a16="http://schemas.microsoft.com/office/drawing/2014/main" id="{1BAB0609-EEC2-4A39-BF12-754E28D07D5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3" name="Line 184">
                <a:extLst>
                  <a:ext uri="{FF2B5EF4-FFF2-40B4-BE49-F238E27FC236}">
                    <a16:creationId xmlns:a16="http://schemas.microsoft.com/office/drawing/2014/main" id="{59A3E7A3-B70E-43C2-A53A-FFBBA904332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4" name="Line 186">
                <a:extLst>
                  <a:ext uri="{FF2B5EF4-FFF2-40B4-BE49-F238E27FC236}">
                    <a16:creationId xmlns:a16="http://schemas.microsoft.com/office/drawing/2014/main" id="{5FF0AE7D-9AF2-48F0-9867-9C80D092BE5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5" name="Line 188">
                <a:extLst>
                  <a:ext uri="{FF2B5EF4-FFF2-40B4-BE49-F238E27FC236}">
                    <a16:creationId xmlns:a16="http://schemas.microsoft.com/office/drawing/2014/main" id="{C7205EAE-6F27-4FB5-90B2-3F12E980AE9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6" name="Line 190">
                <a:extLst>
                  <a:ext uri="{FF2B5EF4-FFF2-40B4-BE49-F238E27FC236}">
                    <a16:creationId xmlns:a16="http://schemas.microsoft.com/office/drawing/2014/main" id="{B7AB61AD-FC3C-4302-A70F-8340066BC9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7" name="Line 192">
                <a:extLst>
                  <a:ext uri="{FF2B5EF4-FFF2-40B4-BE49-F238E27FC236}">
                    <a16:creationId xmlns:a16="http://schemas.microsoft.com/office/drawing/2014/main" id="{974F6CAC-0130-4167-948F-051630A4FF9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8" name="Line 194">
                <a:extLst>
                  <a:ext uri="{FF2B5EF4-FFF2-40B4-BE49-F238E27FC236}">
                    <a16:creationId xmlns:a16="http://schemas.microsoft.com/office/drawing/2014/main" id="{0EAADCB1-D286-4995-8F76-0799F71C84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9" name="Line 196">
                <a:extLst>
                  <a:ext uri="{FF2B5EF4-FFF2-40B4-BE49-F238E27FC236}">
                    <a16:creationId xmlns:a16="http://schemas.microsoft.com/office/drawing/2014/main" id="{C507D958-54DE-4A29-BF24-D2BA6EC1121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0" name="Line 198">
                <a:extLst>
                  <a:ext uri="{FF2B5EF4-FFF2-40B4-BE49-F238E27FC236}">
                    <a16:creationId xmlns:a16="http://schemas.microsoft.com/office/drawing/2014/main" id="{682F8E96-62CF-481D-A7D4-66617C525D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1" name="Line 200">
                <a:extLst>
                  <a:ext uri="{FF2B5EF4-FFF2-40B4-BE49-F238E27FC236}">
                    <a16:creationId xmlns:a16="http://schemas.microsoft.com/office/drawing/2014/main" id="{9592E3E5-D878-4982-B460-026EEFE93F1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2" name="Line 202">
                <a:extLst>
                  <a:ext uri="{FF2B5EF4-FFF2-40B4-BE49-F238E27FC236}">
                    <a16:creationId xmlns:a16="http://schemas.microsoft.com/office/drawing/2014/main" id="{DED1B723-EDF4-42C4-A856-5C728D823C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3" name="Line 204">
                <a:extLst>
                  <a:ext uri="{FF2B5EF4-FFF2-40B4-BE49-F238E27FC236}">
                    <a16:creationId xmlns:a16="http://schemas.microsoft.com/office/drawing/2014/main" id="{142E2422-AC70-488D-8DB1-6FF557A2BD6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4" name="Line 206">
                <a:extLst>
                  <a:ext uri="{FF2B5EF4-FFF2-40B4-BE49-F238E27FC236}">
                    <a16:creationId xmlns:a16="http://schemas.microsoft.com/office/drawing/2014/main" id="{375DF617-A0C6-484F-868F-B8C17E0407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5" name="Line 208">
                <a:extLst>
                  <a:ext uri="{FF2B5EF4-FFF2-40B4-BE49-F238E27FC236}">
                    <a16:creationId xmlns:a16="http://schemas.microsoft.com/office/drawing/2014/main" id="{887C4861-694F-4931-93AE-8C04D281467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6" name="Line 210">
                <a:extLst>
                  <a:ext uri="{FF2B5EF4-FFF2-40B4-BE49-F238E27FC236}">
                    <a16:creationId xmlns:a16="http://schemas.microsoft.com/office/drawing/2014/main" id="{AC4724F4-6D01-4294-9895-394B250D81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7" name="Line 212">
                <a:extLst>
                  <a:ext uri="{FF2B5EF4-FFF2-40B4-BE49-F238E27FC236}">
                    <a16:creationId xmlns:a16="http://schemas.microsoft.com/office/drawing/2014/main" id="{0DF5F74F-3A04-4C4F-A54A-429EA5A38D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8" name="Line 214">
                <a:extLst>
                  <a:ext uri="{FF2B5EF4-FFF2-40B4-BE49-F238E27FC236}">
                    <a16:creationId xmlns:a16="http://schemas.microsoft.com/office/drawing/2014/main" id="{95944D8F-1A4F-47AD-9DFA-85B28058302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9" name="Line 216">
                <a:extLst>
                  <a:ext uri="{FF2B5EF4-FFF2-40B4-BE49-F238E27FC236}">
                    <a16:creationId xmlns:a16="http://schemas.microsoft.com/office/drawing/2014/main" id="{8AA5DBA1-8D3A-414C-8E6D-6E0A233081B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0" name="Line 218">
                <a:extLst>
                  <a:ext uri="{FF2B5EF4-FFF2-40B4-BE49-F238E27FC236}">
                    <a16:creationId xmlns:a16="http://schemas.microsoft.com/office/drawing/2014/main" id="{30B720C5-C133-4905-95EC-C30C231E86C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1" name="Line 220">
                <a:extLst>
                  <a:ext uri="{FF2B5EF4-FFF2-40B4-BE49-F238E27FC236}">
                    <a16:creationId xmlns:a16="http://schemas.microsoft.com/office/drawing/2014/main" id="{641F37C7-0EB2-425E-8596-D80015FA509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2" name="Line 222">
                <a:extLst>
                  <a:ext uri="{FF2B5EF4-FFF2-40B4-BE49-F238E27FC236}">
                    <a16:creationId xmlns:a16="http://schemas.microsoft.com/office/drawing/2014/main" id="{A4DE289D-F7A5-4C30-819C-066BFD4CEC7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3" name="Line 224">
                <a:extLst>
                  <a:ext uri="{FF2B5EF4-FFF2-40B4-BE49-F238E27FC236}">
                    <a16:creationId xmlns:a16="http://schemas.microsoft.com/office/drawing/2014/main" id="{06F636CE-75C3-4289-908F-3C87A267FF9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4" name="Line 226">
                <a:extLst>
                  <a:ext uri="{FF2B5EF4-FFF2-40B4-BE49-F238E27FC236}">
                    <a16:creationId xmlns:a16="http://schemas.microsoft.com/office/drawing/2014/main" id="{30D1A007-3BF0-4BD7-8BF0-603F964F97A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5" name="Line 228">
                <a:extLst>
                  <a:ext uri="{FF2B5EF4-FFF2-40B4-BE49-F238E27FC236}">
                    <a16:creationId xmlns:a16="http://schemas.microsoft.com/office/drawing/2014/main" id="{362EB1E9-737F-4864-8E7A-4AC945B158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6" name="Line 146">
                <a:extLst>
                  <a:ext uri="{FF2B5EF4-FFF2-40B4-BE49-F238E27FC236}">
                    <a16:creationId xmlns:a16="http://schemas.microsoft.com/office/drawing/2014/main" id="{1341364D-4A6D-461B-831A-A984AFAC1A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7" name="Line 204">
                <a:extLst>
                  <a:ext uri="{FF2B5EF4-FFF2-40B4-BE49-F238E27FC236}">
                    <a16:creationId xmlns:a16="http://schemas.microsoft.com/office/drawing/2014/main" id="{6F567D66-D037-4D88-B0A8-F5698B9FE84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454DB86F-657A-413C-8E89-98C497BB821D}"/>
                </a:ext>
              </a:extLst>
            </p:cNvPr>
            <p:cNvGrpSpPr/>
            <p:nvPr userDrawn="1"/>
          </p:nvGrpSpPr>
          <p:grpSpPr bwMode="gray">
            <a:xfrm>
              <a:off x="12276481" y="0"/>
              <a:ext cx="240289" cy="6858000"/>
              <a:chOff x="-319714" y="0"/>
              <a:chExt cx="240289" cy="6858000"/>
            </a:xfrm>
          </p:grpSpPr>
          <p:sp>
            <p:nvSpPr>
              <p:cNvPr id="159" name="Line 230">
                <a:extLst>
                  <a:ext uri="{FF2B5EF4-FFF2-40B4-BE49-F238E27FC236}">
                    <a16:creationId xmlns:a16="http://schemas.microsoft.com/office/drawing/2014/main" id="{B9639FEC-EB93-4009-AE55-161DD0E176D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0" name="Line 232">
                <a:extLst>
                  <a:ext uri="{FF2B5EF4-FFF2-40B4-BE49-F238E27FC236}">
                    <a16:creationId xmlns:a16="http://schemas.microsoft.com/office/drawing/2014/main" id="{5AB18DB6-F91D-4686-A598-1AA26E6B34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1" name="Line 234">
                <a:extLst>
                  <a:ext uri="{FF2B5EF4-FFF2-40B4-BE49-F238E27FC236}">
                    <a16:creationId xmlns:a16="http://schemas.microsoft.com/office/drawing/2014/main" id="{637DA586-E408-4659-B5C2-BDA3CD04632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162" name="Line 236">
                <a:extLst>
                  <a:ext uri="{FF2B5EF4-FFF2-40B4-BE49-F238E27FC236}">
                    <a16:creationId xmlns:a16="http://schemas.microsoft.com/office/drawing/2014/main" id="{F71F0802-70D7-440C-B8DA-A79554D997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3" name="Line 238">
                <a:extLst>
                  <a:ext uri="{FF2B5EF4-FFF2-40B4-BE49-F238E27FC236}">
                    <a16:creationId xmlns:a16="http://schemas.microsoft.com/office/drawing/2014/main" id="{CC2DC9F7-791A-48CC-A418-86E77C963D3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4" name="Line 240">
                <a:extLst>
                  <a:ext uri="{FF2B5EF4-FFF2-40B4-BE49-F238E27FC236}">
                    <a16:creationId xmlns:a16="http://schemas.microsoft.com/office/drawing/2014/main" id="{60D2E34F-0FC3-4FA8-B887-F6DAE07D57F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5" name="Line 244">
                <a:extLst>
                  <a:ext uri="{FF2B5EF4-FFF2-40B4-BE49-F238E27FC236}">
                    <a16:creationId xmlns:a16="http://schemas.microsoft.com/office/drawing/2014/main" id="{54681161-A75E-4547-83CF-A1018A57E00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6" name="Line 246">
                <a:extLst>
                  <a:ext uri="{FF2B5EF4-FFF2-40B4-BE49-F238E27FC236}">
                    <a16:creationId xmlns:a16="http://schemas.microsoft.com/office/drawing/2014/main" id="{336812D1-81FD-4FE8-96A2-19D098126DB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7" name="Line 250">
                <a:extLst>
                  <a:ext uri="{FF2B5EF4-FFF2-40B4-BE49-F238E27FC236}">
                    <a16:creationId xmlns:a16="http://schemas.microsoft.com/office/drawing/2014/main" id="{D6C48AF6-1918-48CC-A33E-851B07D225D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8" name="Line 252">
                <a:extLst>
                  <a:ext uri="{FF2B5EF4-FFF2-40B4-BE49-F238E27FC236}">
                    <a16:creationId xmlns:a16="http://schemas.microsoft.com/office/drawing/2014/main" id="{805DE77E-E34C-4808-871B-A085848234D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9" name="Line 254">
                <a:extLst>
                  <a:ext uri="{FF2B5EF4-FFF2-40B4-BE49-F238E27FC236}">
                    <a16:creationId xmlns:a16="http://schemas.microsoft.com/office/drawing/2014/main" id="{E7E258FA-076E-42F7-BF18-9089B3CFED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0" name="Line 256">
                <a:extLst>
                  <a:ext uri="{FF2B5EF4-FFF2-40B4-BE49-F238E27FC236}">
                    <a16:creationId xmlns:a16="http://schemas.microsoft.com/office/drawing/2014/main" id="{92CC6EDB-244B-4D2F-84BC-1E32016451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1" name="Line 258">
                <a:extLst>
                  <a:ext uri="{FF2B5EF4-FFF2-40B4-BE49-F238E27FC236}">
                    <a16:creationId xmlns:a16="http://schemas.microsoft.com/office/drawing/2014/main" id="{0AE1BEB8-D645-4DC8-94AC-03652222953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2" name="Line 260">
                <a:extLst>
                  <a:ext uri="{FF2B5EF4-FFF2-40B4-BE49-F238E27FC236}">
                    <a16:creationId xmlns:a16="http://schemas.microsoft.com/office/drawing/2014/main" id="{092B9DD0-C5E1-4553-9DAB-F3F4062887A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3" name="Line 262">
                <a:extLst>
                  <a:ext uri="{FF2B5EF4-FFF2-40B4-BE49-F238E27FC236}">
                    <a16:creationId xmlns:a16="http://schemas.microsoft.com/office/drawing/2014/main" id="{3CBF53EE-12C7-4F79-99FC-A57A058A6E4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4" name="Line 264">
                <a:extLst>
                  <a:ext uri="{FF2B5EF4-FFF2-40B4-BE49-F238E27FC236}">
                    <a16:creationId xmlns:a16="http://schemas.microsoft.com/office/drawing/2014/main" id="{C6D2D39F-A1A2-4BBF-B347-2B77F396556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5" name="Line 266">
                <a:extLst>
                  <a:ext uri="{FF2B5EF4-FFF2-40B4-BE49-F238E27FC236}">
                    <a16:creationId xmlns:a16="http://schemas.microsoft.com/office/drawing/2014/main" id="{4C9A0A8E-EAC5-445F-A360-AFC42BC9F00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6" name="Line 268">
                <a:extLst>
                  <a:ext uri="{FF2B5EF4-FFF2-40B4-BE49-F238E27FC236}">
                    <a16:creationId xmlns:a16="http://schemas.microsoft.com/office/drawing/2014/main" id="{10ABC5CD-0726-4F92-A750-D1172EF0C01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7" name="Line 270">
                <a:extLst>
                  <a:ext uri="{FF2B5EF4-FFF2-40B4-BE49-F238E27FC236}">
                    <a16:creationId xmlns:a16="http://schemas.microsoft.com/office/drawing/2014/main" id="{5E226138-88FD-4031-9D7C-31FCE573230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8" name="Line 272">
                <a:extLst>
                  <a:ext uri="{FF2B5EF4-FFF2-40B4-BE49-F238E27FC236}">
                    <a16:creationId xmlns:a16="http://schemas.microsoft.com/office/drawing/2014/main" id="{FB3BDE45-D9EF-42C7-A0EF-57A74467C0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9" name="Line 274">
                <a:extLst>
                  <a:ext uri="{FF2B5EF4-FFF2-40B4-BE49-F238E27FC236}">
                    <a16:creationId xmlns:a16="http://schemas.microsoft.com/office/drawing/2014/main" id="{79494BC6-75B4-4DE4-A078-2D74D9AF21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0" name="Line 276">
                <a:extLst>
                  <a:ext uri="{FF2B5EF4-FFF2-40B4-BE49-F238E27FC236}">
                    <a16:creationId xmlns:a16="http://schemas.microsoft.com/office/drawing/2014/main" id="{64DB71FF-FC94-47D0-AEFE-ED3D1372CB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1" name="Line 278">
                <a:extLst>
                  <a:ext uri="{FF2B5EF4-FFF2-40B4-BE49-F238E27FC236}">
                    <a16:creationId xmlns:a16="http://schemas.microsoft.com/office/drawing/2014/main" id="{7D6BA90A-5C65-4A40-9ED5-BDB331BFD56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2" name="Line 256">
                <a:extLst>
                  <a:ext uri="{FF2B5EF4-FFF2-40B4-BE49-F238E27FC236}">
                    <a16:creationId xmlns:a16="http://schemas.microsoft.com/office/drawing/2014/main" id="{A671E770-59FC-41B3-9821-E7B0D550BD6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3" name="Line 234">
                <a:extLst>
                  <a:ext uri="{FF2B5EF4-FFF2-40B4-BE49-F238E27FC236}">
                    <a16:creationId xmlns:a16="http://schemas.microsoft.com/office/drawing/2014/main" id="{2D5A73D5-53A3-4AA7-AF08-74E332A144D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</p:grpSp>
      <p:sp>
        <p:nvSpPr>
          <p:cNvPr id="300" name="Media Placeholder 299">
            <a:extLst>
              <a:ext uri="{FF2B5EF4-FFF2-40B4-BE49-F238E27FC236}">
                <a16:creationId xmlns:a16="http://schemas.microsoft.com/office/drawing/2014/main" id="{7FDE74E8-30EC-4E89-8BC9-6F476A24378D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 bwMode="gray">
          <a:xfrm>
            <a:off x="-601" y="3"/>
            <a:ext cx="12193200" cy="6857995"/>
          </a:xfrm>
          <a:prstGeom prst="rect">
            <a:avLst/>
          </a:prstGeom>
          <a:noFill/>
        </p:spPr>
        <p:txBody>
          <a:bodyPr wrap="square" bIns="1116000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/>
            </a:lvl1pPr>
          </a:lstStyle>
          <a:p>
            <a:r>
              <a:rPr lang="nl-NL"/>
              <a:t>Klik om video toe te voegen.</a:t>
            </a:r>
            <a:br>
              <a:rPr lang="nl-NL"/>
            </a:br>
            <a:r>
              <a:rPr lang="nl-NL"/>
              <a:t>Video’s kun je kiezen uit de Mediabank in het UWV Communicatieportaal. </a:t>
            </a:r>
            <a:endParaRPr lang="nl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63BEBF-1754-4815-A72A-69D6E753D8E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FA40-BDCD-4BEE-B3BA-079CFC0E1A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1" name="Content Placeholder 1">
            <a:extLst>
              <a:ext uri="{FF2B5EF4-FFF2-40B4-BE49-F238E27FC236}">
                <a16:creationId xmlns:a16="http://schemas.microsoft.com/office/drawing/2014/main" id="{06F55918-1544-416A-91A4-5170D2C9E930}"/>
              </a:ext>
            </a:extLst>
          </p:cNvPr>
          <p:cNvSpPr txBox="1">
            <a:spLocks/>
          </p:cNvSpPr>
          <p:nvPr userDrawn="1"/>
        </p:nvSpPr>
        <p:spPr bwMode="gray">
          <a:xfrm>
            <a:off x="-3164400" y="0"/>
            <a:ext cx="2804400" cy="324485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3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nl-NL" sz="1100" b="1">
                <a:solidFill>
                  <a:schemeClr val="tx1"/>
                </a:solidFill>
              </a:rPr>
              <a:t>Gebruik van video</a:t>
            </a:r>
          </a:p>
          <a:p>
            <a:pPr algn="l">
              <a:spcBef>
                <a:spcPts val="0"/>
              </a:spcBef>
            </a:pPr>
            <a:endParaRPr lang="nl-NL" sz="1100" b="1">
              <a:solidFill>
                <a:schemeClr val="tx1"/>
              </a:solidFill>
            </a:endParaRP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Klik op het afbeeldingsveld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Ga nu naar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kies </a:t>
            </a:r>
            <a:r>
              <a:rPr lang="nl-NL" sz="1100" b="1">
                <a:solidFill>
                  <a:schemeClr val="tx1"/>
                </a:solidFill>
              </a:rPr>
              <a:t>‘Video’</a:t>
            </a:r>
            <a:r>
              <a:rPr lang="nl-NL" sz="1100" b="0">
                <a:solidFill>
                  <a:schemeClr val="tx1"/>
                </a:solidFill>
              </a:rPr>
              <a:t>. 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Kies een video, klik op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de video wordt geplaatst.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100" b="0">
                <a:solidFill>
                  <a:schemeClr val="tx1"/>
                </a:solidFill>
              </a:rPr>
              <a:t>Video’s kun je kiezen uit de</a:t>
            </a:r>
            <a:r>
              <a:rPr lang="nl-NL" sz="1100" b="0" baseline="0">
                <a:solidFill>
                  <a:schemeClr val="tx1"/>
                </a:solidFill>
              </a:rPr>
              <a:t> </a:t>
            </a:r>
            <a:r>
              <a:rPr lang="nl-NL" sz="1100" b="1" baseline="0">
                <a:solidFill>
                  <a:schemeClr val="tx1"/>
                </a:solidFill>
              </a:rPr>
              <a:t>Mediabank in het UWV Communicatieportaal</a:t>
            </a:r>
            <a:r>
              <a:rPr lang="nl-NL" sz="1100" b="0" baseline="0">
                <a:solidFill>
                  <a:schemeClr val="tx1"/>
                </a:solidFill>
              </a:rPr>
              <a:t>. Deze video’s zijn van hoge kwaliteit en hiervan is het intellectueel eigendom geregeld. </a:t>
            </a:r>
            <a:br>
              <a:rPr lang="nl-NL" sz="1100" b="0" baseline="0">
                <a:solidFill>
                  <a:schemeClr val="tx1"/>
                </a:solidFill>
              </a:rPr>
            </a:br>
            <a:br>
              <a:rPr lang="nl-NL" sz="1100" b="0" baseline="0">
                <a:solidFill>
                  <a:schemeClr val="tx1"/>
                </a:solidFill>
              </a:rPr>
            </a:br>
            <a:r>
              <a:rPr lang="nl-NL" sz="1100" b="0" baseline="0">
                <a:solidFill>
                  <a:schemeClr val="tx1"/>
                </a:solidFill>
                <a:hlinkClick r:id="rId2"/>
              </a:rPr>
              <a:t>https://communicatieportaal.uwv.nl/modules/product/mediabank/default/?ItemId=3237</a:t>
            </a:r>
            <a:endParaRPr lang="nl-NL" sz="1100" b="0" baseline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916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di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 Placeholder 3">
            <a:extLst>
              <a:ext uri="{FF2B5EF4-FFF2-40B4-BE49-F238E27FC236}">
                <a16:creationId xmlns:a16="http://schemas.microsoft.com/office/drawing/2014/main" id="{F97104D6-C053-4D25-9F04-7D47B35F979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0491925" y="6012000"/>
            <a:ext cx="846000" cy="846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None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lang="nl-NL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57300" marR="0" indent="-179388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1925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 </a:t>
            </a:r>
          </a:p>
        </p:txBody>
      </p:sp>
      <p:sp>
        <p:nvSpPr>
          <p:cNvPr id="157" name="Picture Placeholder 156">
            <a:extLst>
              <a:ext uri="{FF2B5EF4-FFF2-40B4-BE49-F238E27FC236}">
                <a16:creationId xmlns:a16="http://schemas.microsoft.com/office/drawing/2014/main" id="{59F190A2-A552-4D3C-A093-9EBFED46462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-600" y="0"/>
            <a:ext cx="12193200" cy="6857995"/>
          </a:xfrm>
          <a:custGeom>
            <a:avLst/>
            <a:gdLst>
              <a:gd name="connsiteX0" fmla="*/ 0 w 12193200"/>
              <a:gd name="connsiteY0" fmla="*/ 0 h 6857995"/>
              <a:gd name="connsiteX1" fmla="*/ 12193200 w 12193200"/>
              <a:gd name="connsiteY1" fmla="*/ 0 h 6857995"/>
              <a:gd name="connsiteX2" fmla="*/ 12193200 w 12193200"/>
              <a:gd name="connsiteY2" fmla="*/ 6857995 h 6857995"/>
              <a:gd name="connsiteX3" fmla="*/ 11338525 w 12193200"/>
              <a:gd name="connsiteY3" fmla="*/ 6857995 h 6857995"/>
              <a:gd name="connsiteX4" fmla="*/ 11338525 w 12193200"/>
              <a:gd name="connsiteY4" fmla="*/ 6011996 h 6857995"/>
              <a:gd name="connsiteX5" fmla="*/ 10492525 w 12193200"/>
              <a:gd name="connsiteY5" fmla="*/ 6011996 h 6857995"/>
              <a:gd name="connsiteX6" fmla="*/ 10492525 w 12193200"/>
              <a:gd name="connsiteY6" fmla="*/ 6857995 h 6857995"/>
              <a:gd name="connsiteX7" fmla="*/ 0 w 12193200"/>
              <a:gd name="connsiteY7" fmla="*/ 6857995 h 685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200" h="6857995">
                <a:moveTo>
                  <a:pt x="0" y="0"/>
                </a:moveTo>
                <a:lnTo>
                  <a:pt x="12193200" y="0"/>
                </a:lnTo>
                <a:lnTo>
                  <a:pt x="12193200" y="6857995"/>
                </a:lnTo>
                <a:lnTo>
                  <a:pt x="11338525" y="6857995"/>
                </a:lnTo>
                <a:lnTo>
                  <a:pt x="11338525" y="6011996"/>
                </a:lnTo>
                <a:lnTo>
                  <a:pt x="10492525" y="6011996"/>
                </a:lnTo>
                <a:lnTo>
                  <a:pt x="10492525" y="6857995"/>
                </a:lnTo>
                <a:lnTo>
                  <a:pt x="0" y="6857995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1116000" rIns="0" bIns="0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/>
            </a:lvl1pPr>
          </a:lstStyle>
          <a:p>
            <a:r>
              <a:rPr lang="nl-NL"/>
              <a:t>Klik om foto toe te voegen.</a:t>
            </a:r>
            <a:br>
              <a:rPr lang="nl-NL"/>
            </a:br>
            <a:r>
              <a:rPr lang="nl-NL"/>
              <a:t>Foto’s kun je kiezen uit de Mediabank in het UWV Communicatieportaal. </a:t>
            </a:r>
            <a:endParaRPr lang="nl-NL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73B73E5-E411-4B9F-B1AC-DC523235503F}"/>
              </a:ext>
            </a:extLst>
          </p:cNvPr>
          <p:cNvGrpSpPr/>
          <p:nvPr userDrawn="1"/>
        </p:nvGrpSpPr>
        <p:grpSpPr bwMode="gray">
          <a:xfrm>
            <a:off x="-329239" y="-319423"/>
            <a:ext cx="12846009" cy="7500113"/>
            <a:chOff x="-329239" y="-319423"/>
            <a:chExt cx="12846009" cy="750011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9508967-6789-4455-8F3E-4671D7ACC11D}"/>
                </a:ext>
              </a:extLst>
            </p:cNvPr>
            <p:cNvGrpSpPr/>
            <p:nvPr userDrawn="1"/>
          </p:nvGrpSpPr>
          <p:grpSpPr bwMode="gray">
            <a:xfrm>
              <a:off x="-329239" y="0"/>
              <a:ext cx="240289" cy="6858000"/>
              <a:chOff x="-319714" y="0"/>
              <a:chExt cx="240289" cy="6858000"/>
            </a:xfrm>
          </p:grpSpPr>
          <p:sp>
            <p:nvSpPr>
              <p:cNvPr id="125" name="Line 230">
                <a:extLst>
                  <a:ext uri="{FF2B5EF4-FFF2-40B4-BE49-F238E27FC236}">
                    <a16:creationId xmlns:a16="http://schemas.microsoft.com/office/drawing/2014/main" id="{CA726A6C-FE95-40FB-A7EF-71FFD9BB3C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6" name="Line 232">
                <a:extLst>
                  <a:ext uri="{FF2B5EF4-FFF2-40B4-BE49-F238E27FC236}">
                    <a16:creationId xmlns:a16="http://schemas.microsoft.com/office/drawing/2014/main" id="{D16F2B87-480B-409E-B8FA-1E0B3FC5EE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7" name="Line 234">
                <a:extLst>
                  <a:ext uri="{FF2B5EF4-FFF2-40B4-BE49-F238E27FC236}">
                    <a16:creationId xmlns:a16="http://schemas.microsoft.com/office/drawing/2014/main" id="{27EDB4CB-64D3-41B4-9A3C-D09E5BBB6C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128" name="Line 236">
                <a:extLst>
                  <a:ext uri="{FF2B5EF4-FFF2-40B4-BE49-F238E27FC236}">
                    <a16:creationId xmlns:a16="http://schemas.microsoft.com/office/drawing/2014/main" id="{888866CD-656C-4920-A19F-E3B2D9CC87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9" name="Line 238">
                <a:extLst>
                  <a:ext uri="{FF2B5EF4-FFF2-40B4-BE49-F238E27FC236}">
                    <a16:creationId xmlns:a16="http://schemas.microsoft.com/office/drawing/2014/main" id="{4C315EC4-DB46-45F1-9A0A-D909302360D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0" name="Line 240">
                <a:extLst>
                  <a:ext uri="{FF2B5EF4-FFF2-40B4-BE49-F238E27FC236}">
                    <a16:creationId xmlns:a16="http://schemas.microsoft.com/office/drawing/2014/main" id="{295EFC9B-E425-4343-97C8-E18C7D25D01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1" name="Line 244">
                <a:extLst>
                  <a:ext uri="{FF2B5EF4-FFF2-40B4-BE49-F238E27FC236}">
                    <a16:creationId xmlns:a16="http://schemas.microsoft.com/office/drawing/2014/main" id="{67CDEDB8-5405-466A-8C3C-10C240004DD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2" name="Line 246">
                <a:extLst>
                  <a:ext uri="{FF2B5EF4-FFF2-40B4-BE49-F238E27FC236}">
                    <a16:creationId xmlns:a16="http://schemas.microsoft.com/office/drawing/2014/main" id="{237F3AB2-2FF7-4212-903D-57B8410A5B4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3" name="Line 250">
                <a:extLst>
                  <a:ext uri="{FF2B5EF4-FFF2-40B4-BE49-F238E27FC236}">
                    <a16:creationId xmlns:a16="http://schemas.microsoft.com/office/drawing/2014/main" id="{85E0EB53-273C-4254-9D0C-26B753225DF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4" name="Line 252">
                <a:extLst>
                  <a:ext uri="{FF2B5EF4-FFF2-40B4-BE49-F238E27FC236}">
                    <a16:creationId xmlns:a16="http://schemas.microsoft.com/office/drawing/2014/main" id="{2F7A4AFA-71C3-463A-865A-B1A95AF786E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5" name="Line 254">
                <a:extLst>
                  <a:ext uri="{FF2B5EF4-FFF2-40B4-BE49-F238E27FC236}">
                    <a16:creationId xmlns:a16="http://schemas.microsoft.com/office/drawing/2014/main" id="{1923EE32-1C56-4C75-BEDB-2BAB521E570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6" name="Line 256">
                <a:extLst>
                  <a:ext uri="{FF2B5EF4-FFF2-40B4-BE49-F238E27FC236}">
                    <a16:creationId xmlns:a16="http://schemas.microsoft.com/office/drawing/2014/main" id="{0B57B87A-D1D5-49BE-BB15-B2986FD08F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7" name="Line 258">
                <a:extLst>
                  <a:ext uri="{FF2B5EF4-FFF2-40B4-BE49-F238E27FC236}">
                    <a16:creationId xmlns:a16="http://schemas.microsoft.com/office/drawing/2014/main" id="{1F65A37C-B705-41A7-91D2-924BE08893F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8" name="Line 260">
                <a:extLst>
                  <a:ext uri="{FF2B5EF4-FFF2-40B4-BE49-F238E27FC236}">
                    <a16:creationId xmlns:a16="http://schemas.microsoft.com/office/drawing/2014/main" id="{A0A6CC6A-53D0-479C-AD25-2F293EFB98A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9" name="Line 262">
                <a:extLst>
                  <a:ext uri="{FF2B5EF4-FFF2-40B4-BE49-F238E27FC236}">
                    <a16:creationId xmlns:a16="http://schemas.microsoft.com/office/drawing/2014/main" id="{B61F64C5-66C2-41AA-91FA-E1B7C4CCB7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0" name="Line 264">
                <a:extLst>
                  <a:ext uri="{FF2B5EF4-FFF2-40B4-BE49-F238E27FC236}">
                    <a16:creationId xmlns:a16="http://schemas.microsoft.com/office/drawing/2014/main" id="{31C8ECF7-1270-4047-AD98-7E95D84276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1" name="Line 266">
                <a:extLst>
                  <a:ext uri="{FF2B5EF4-FFF2-40B4-BE49-F238E27FC236}">
                    <a16:creationId xmlns:a16="http://schemas.microsoft.com/office/drawing/2014/main" id="{A9D0C1D5-1D60-497C-89F5-FEF526FD6F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2" name="Line 268">
                <a:extLst>
                  <a:ext uri="{FF2B5EF4-FFF2-40B4-BE49-F238E27FC236}">
                    <a16:creationId xmlns:a16="http://schemas.microsoft.com/office/drawing/2014/main" id="{C97FE959-9E6A-42EF-97F8-41BF62D2D9B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3" name="Line 270">
                <a:extLst>
                  <a:ext uri="{FF2B5EF4-FFF2-40B4-BE49-F238E27FC236}">
                    <a16:creationId xmlns:a16="http://schemas.microsoft.com/office/drawing/2014/main" id="{36F18E21-014A-4247-B557-6F20B3D677E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4" name="Line 272">
                <a:extLst>
                  <a:ext uri="{FF2B5EF4-FFF2-40B4-BE49-F238E27FC236}">
                    <a16:creationId xmlns:a16="http://schemas.microsoft.com/office/drawing/2014/main" id="{BFBA048D-7221-4D3B-8CA7-F7C02A62C31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5" name="Line 274">
                <a:extLst>
                  <a:ext uri="{FF2B5EF4-FFF2-40B4-BE49-F238E27FC236}">
                    <a16:creationId xmlns:a16="http://schemas.microsoft.com/office/drawing/2014/main" id="{1E498D4D-BD24-491A-B945-1C21CEBACA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6" name="Line 276">
                <a:extLst>
                  <a:ext uri="{FF2B5EF4-FFF2-40B4-BE49-F238E27FC236}">
                    <a16:creationId xmlns:a16="http://schemas.microsoft.com/office/drawing/2014/main" id="{00A9A48F-F54E-4C91-A509-220F9D6A08F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7" name="Line 278">
                <a:extLst>
                  <a:ext uri="{FF2B5EF4-FFF2-40B4-BE49-F238E27FC236}">
                    <a16:creationId xmlns:a16="http://schemas.microsoft.com/office/drawing/2014/main" id="{A8671963-C3AB-4C2E-8685-112C391C5C7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8" name="Line 256">
                <a:extLst>
                  <a:ext uri="{FF2B5EF4-FFF2-40B4-BE49-F238E27FC236}">
                    <a16:creationId xmlns:a16="http://schemas.microsoft.com/office/drawing/2014/main" id="{B2DCB3EF-95C3-40AB-9334-C95DBEC7383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9" name="Line 234">
                <a:extLst>
                  <a:ext uri="{FF2B5EF4-FFF2-40B4-BE49-F238E27FC236}">
                    <a16:creationId xmlns:a16="http://schemas.microsoft.com/office/drawing/2014/main" id="{49F1ADAF-0D1F-4700-A1D5-61F0495B300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47994F2-84BD-4BA3-9EB7-A1D285ADDBA5}"/>
                </a:ext>
              </a:extLst>
            </p:cNvPr>
            <p:cNvGrpSpPr/>
            <p:nvPr userDrawn="1"/>
          </p:nvGrpSpPr>
          <p:grpSpPr bwMode="gray">
            <a:xfrm>
              <a:off x="0" y="-319423"/>
              <a:ext cx="12192000" cy="232538"/>
              <a:chOff x="0" y="-319423"/>
              <a:chExt cx="12192000" cy="232538"/>
            </a:xfrm>
          </p:grpSpPr>
          <p:sp>
            <p:nvSpPr>
              <p:cNvPr id="81" name="Line 146">
                <a:extLst>
                  <a:ext uri="{FF2B5EF4-FFF2-40B4-BE49-F238E27FC236}">
                    <a16:creationId xmlns:a16="http://schemas.microsoft.com/office/drawing/2014/main" id="{1799B9C5-D008-4FAE-841C-9CFCF46A05E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2" name="Line 148">
                <a:extLst>
                  <a:ext uri="{FF2B5EF4-FFF2-40B4-BE49-F238E27FC236}">
                    <a16:creationId xmlns:a16="http://schemas.microsoft.com/office/drawing/2014/main" id="{042A274F-2D0E-4CC2-A626-65449AAF27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3" name="Line 150">
                <a:extLst>
                  <a:ext uri="{FF2B5EF4-FFF2-40B4-BE49-F238E27FC236}">
                    <a16:creationId xmlns:a16="http://schemas.microsoft.com/office/drawing/2014/main" id="{5E44333D-9108-4420-84BC-0AD5027C4CF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4" name="Line 152">
                <a:extLst>
                  <a:ext uri="{FF2B5EF4-FFF2-40B4-BE49-F238E27FC236}">
                    <a16:creationId xmlns:a16="http://schemas.microsoft.com/office/drawing/2014/main" id="{E635932E-9352-4187-AC62-6CD8B09EA08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5" name="Line 154">
                <a:extLst>
                  <a:ext uri="{FF2B5EF4-FFF2-40B4-BE49-F238E27FC236}">
                    <a16:creationId xmlns:a16="http://schemas.microsoft.com/office/drawing/2014/main" id="{062B41AC-5CAD-491F-8FEF-BE134089DB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6" name="Line 156">
                <a:extLst>
                  <a:ext uri="{FF2B5EF4-FFF2-40B4-BE49-F238E27FC236}">
                    <a16:creationId xmlns:a16="http://schemas.microsoft.com/office/drawing/2014/main" id="{E325C1D1-CBAB-4B7B-A2F7-DBAF79416F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7" name="Line 158">
                <a:extLst>
                  <a:ext uri="{FF2B5EF4-FFF2-40B4-BE49-F238E27FC236}">
                    <a16:creationId xmlns:a16="http://schemas.microsoft.com/office/drawing/2014/main" id="{BE7AA781-5F84-44D5-B7E0-9CA5C59B41C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8" name="Line 160">
                <a:extLst>
                  <a:ext uri="{FF2B5EF4-FFF2-40B4-BE49-F238E27FC236}">
                    <a16:creationId xmlns:a16="http://schemas.microsoft.com/office/drawing/2014/main" id="{D1D406D0-C4F4-42E3-B08E-ED74851ACF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9" name="Line 162">
                <a:extLst>
                  <a:ext uri="{FF2B5EF4-FFF2-40B4-BE49-F238E27FC236}">
                    <a16:creationId xmlns:a16="http://schemas.microsoft.com/office/drawing/2014/main" id="{47130E6D-084C-4542-8326-532CFC25CB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0" name="Line 164">
                <a:extLst>
                  <a:ext uri="{FF2B5EF4-FFF2-40B4-BE49-F238E27FC236}">
                    <a16:creationId xmlns:a16="http://schemas.microsoft.com/office/drawing/2014/main" id="{F6C0C045-77C4-4A9C-811F-9A896FDCE4F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1" name="Line 166">
                <a:extLst>
                  <a:ext uri="{FF2B5EF4-FFF2-40B4-BE49-F238E27FC236}">
                    <a16:creationId xmlns:a16="http://schemas.microsoft.com/office/drawing/2014/main" id="{CC516FEC-965B-4F75-9FD0-FC318C2E6F9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2" name="Line 168">
                <a:extLst>
                  <a:ext uri="{FF2B5EF4-FFF2-40B4-BE49-F238E27FC236}">
                    <a16:creationId xmlns:a16="http://schemas.microsoft.com/office/drawing/2014/main" id="{40DAC012-EB28-4589-ACB0-5B8D8FD5D0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3" name="Line 170">
                <a:extLst>
                  <a:ext uri="{FF2B5EF4-FFF2-40B4-BE49-F238E27FC236}">
                    <a16:creationId xmlns:a16="http://schemas.microsoft.com/office/drawing/2014/main" id="{DD656D4A-879B-42AF-B3B2-026D01CEA85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4" name="Line 172">
                <a:extLst>
                  <a:ext uri="{FF2B5EF4-FFF2-40B4-BE49-F238E27FC236}">
                    <a16:creationId xmlns:a16="http://schemas.microsoft.com/office/drawing/2014/main" id="{E97046B6-72C2-43ED-86C2-CC5CD838BE7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5" name="Line 174">
                <a:extLst>
                  <a:ext uri="{FF2B5EF4-FFF2-40B4-BE49-F238E27FC236}">
                    <a16:creationId xmlns:a16="http://schemas.microsoft.com/office/drawing/2014/main" id="{E6920F60-2831-478C-8C1D-6D6AD7A853D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6" name="Line 176">
                <a:extLst>
                  <a:ext uri="{FF2B5EF4-FFF2-40B4-BE49-F238E27FC236}">
                    <a16:creationId xmlns:a16="http://schemas.microsoft.com/office/drawing/2014/main" id="{427CDCF5-FE47-48E4-9D11-FBC9BA96A7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7" name="Line 178">
                <a:extLst>
                  <a:ext uri="{FF2B5EF4-FFF2-40B4-BE49-F238E27FC236}">
                    <a16:creationId xmlns:a16="http://schemas.microsoft.com/office/drawing/2014/main" id="{0C0A1CF5-B0B6-427C-8014-351DFAC87CD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8" name="Line 180">
                <a:extLst>
                  <a:ext uri="{FF2B5EF4-FFF2-40B4-BE49-F238E27FC236}">
                    <a16:creationId xmlns:a16="http://schemas.microsoft.com/office/drawing/2014/main" id="{F9246A6E-3FAD-4D8F-BE2C-EAC438D515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9" name="Line 182">
                <a:extLst>
                  <a:ext uri="{FF2B5EF4-FFF2-40B4-BE49-F238E27FC236}">
                    <a16:creationId xmlns:a16="http://schemas.microsoft.com/office/drawing/2014/main" id="{C3F03880-C5CE-4FB4-A7F2-BF56D9D2E6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0" name="Line 184">
                <a:extLst>
                  <a:ext uri="{FF2B5EF4-FFF2-40B4-BE49-F238E27FC236}">
                    <a16:creationId xmlns:a16="http://schemas.microsoft.com/office/drawing/2014/main" id="{A10D7B31-F5B4-4D80-948A-55118B2FF4B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1" name="Line 186">
                <a:extLst>
                  <a:ext uri="{FF2B5EF4-FFF2-40B4-BE49-F238E27FC236}">
                    <a16:creationId xmlns:a16="http://schemas.microsoft.com/office/drawing/2014/main" id="{CA59FA91-9B77-4174-A12E-B6CE305445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2" name="Line 188">
                <a:extLst>
                  <a:ext uri="{FF2B5EF4-FFF2-40B4-BE49-F238E27FC236}">
                    <a16:creationId xmlns:a16="http://schemas.microsoft.com/office/drawing/2014/main" id="{94D2A4B7-D111-4BDC-A293-3687CFBF90B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3" name="Line 190">
                <a:extLst>
                  <a:ext uri="{FF2B5EF4-FFF2-40B4-BE49-F238E27FC236}">
                    <a16:creationId xmlns:a16="http://schemas.microsoft.com/office/drawing/2014/main" id="{8F38EAAC-3F49-4DF3-9451-94C3861707F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4" name="Line 192">
                <a:extLst>
                  <a:ext uri="{FF2B5EF4-FFF2-40B4-BE49-F238E27FC236}">
                    <a16:creationId xmlns:a16="http://schemas.microsoft.com/office/drawing/2014/main" id="{207764EE-48B8-4D18-8557-B88D54575CE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5" name="Line 194">
                <a:extLst>
                  <a:ext uri="{FF2B5EF4-FFF2-40B4-BE49-F238E27FC236}">
                    <a16:creationId xmlns:a16="http://schemas.microsoft.com/office/drawing/2014/main" id="{7D47AB89-3F4C-4DD2-A3AD-23F44DA90F0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6" name="Line 196">
                <a:extLst>
                  <a:ext uri="{FF2B5EF4-FFF2-40B4-BE49-F238E27FC236}">
                    <a16:creationId xmlns:a16="http://schemas.microsoft.com/office/drawing/2014/main" id="{6A9CE46E-23E3-406E-932F-E6D825D50A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7" name="Line 198">
                <a:extLst>
                  <a:ext uri="{FF2B5EF4-FFF2-40B4-BE49-F238E27FC236}">
                    <a16:creationId xmlns:a16="http://schemas.microsoft.com/office/drawing/2014/main" id="{BE7673AF-8F49-4C81-B182-175C051E0E8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8" name="Line 200">
                <a:extLst>
                  <a:ext uri="{FF2B5EF4-FFF2-40B4-BE49-F238E27FC236}">
                    <a16:creationId xmlns:a16="http://schemas.microsoft.com/office/drawing/2014/main" id="{AB01A108-D073-403F-A3B9-932FB75FFFE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9" name="Line 202">
                <a:extLst>
                  <a:ext uri="{FF2B5EF4-FFF2-40B4-BE49-F238E27FC236}">
                    <a16:creationId xmlns:a16="http://schemas.microsoft.com/office/drawing/2014/main" id="{8E297448-37A8-401E-97AB-7CE264E50E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0" name="Line 204">
                <a:extLst>
                  <a:ext uri="{FF2B5EF4-FFF2-40B4-BE49-F238E27FC236}">
                    <a16:creationId xmlns:a16="http://schemas.microsoft.com/office/drawing/2014/main" id="{6F3C4C85-93AB-43F2-ADE2-DE2DCF1F12D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1" name="Line 206">
                <a:extLst>
                  <a:ext uri="{FF2B5EF4-FFF2-40B4-BE49-F238E27FC236}">
                    <a16:creationId xmlns:a16="http://schemas.microsoft.com/office/drawing/2014/main" id="{D747E9B6-C113-4E80-812E-EE5C45EAE7C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2" name="Line 208">
                <a:extLst>
                  <a:ext uri="{FF2B5EF4-FFF2-40B4-BE49-F238E27FC236}">
                    <a16:creationId xmlns:a16="http://schemas.microsoft.com/office/drawing/2014/main" id="{50E4B84D-414F-4105-8BAD-2A6ED2A9F08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3" name="Line 210">
                <a:extLst>
                  <a:ext uri="{FF2B5EF4-FFF2-40B4-BE49-F238E27FC236}">
                    <a16:creationId xmlns:a16="http://schemas.microsoft.com/office/drawing/2014/main" id="{EB8DF342-42DD-4003-9748-E7BE5C6E652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4" name="Line 212">
                <a:extLst>
                  <a:ext uri="{FF2B5EF4-FFF2-40B4-BE49-F238E27FC236}">
                    <a16:creationId xmlns:a16="http://schemas.microsoft.com/office/drawing/2014/main" id="{D34E13CD-A5A3-4111-B76E-A438A42D771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5" name="Line 214">
                <a:extLst>
                  <a:ext uri="{FF2B5EF4-FFF2-40B4-BE49-F238E27FC236}">
                    <a16:creationId xmlns:a16="http://schemas.microsoft.com/office/drawing/2014/main" id="{D4CE25B2-09E3-48A0-92ED-4FED60F70E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6" name="Line 216">
                <a:extLst>
                  <a:ext uri="{FF2B5EF4-FFF2-40B4-BE49-F238E27FC236}">
                    <a16:creationId xmlns:a16="http://schemas.microsoft.com/office/drawing/2014/main" id="{1A548D09-E058-4B26-9BEC-94D22CFAB67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7" name="Line 218">
                <a:extLst>
                  <a:ext uri="{FF2B5EF4-FFF2-40B4-BE49-F238E27FC236}">
                    <a16:creationId xmlns:a16="http://schemas.microsoft.com/office/drawing/2014/main" id="{536EEA34-B83F-4308-86FF-0948F73C6C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8" name="Line 220">
                <a:extLst>
                  <a:ext uri="{FF2B5EF4-FFF2-40B4-BE49-F238E27FC236}">
                    <a16:creationId xmlns:a16="http://schemas.microsoft.com/office/drawing/2014/main" id="{A75737BA-37C6-4D66-B0DD-9F108D693E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9" name="Line 222">
                <a:extLst>
                  <a:ext uri="{FF2B5EF4-FFF2-40B4-BE49-F238E27FC236}">
                    <a16:creationId xmlns:a16="http://schemas.microsoft.com/office/drawing/2014/main" id="{D37A1E34-336A-4E8A-9B56-57AC6B0F182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0" name="Line 224">
                <a:extLst>
                  <a:ext uri="{FF2B5EF4-FFF2-40B4-BE49-F238E27FC236}">
                    <a16:creationId xmlns:a16="http://schemas.microsoft.com/office/drawing/2014/main" id="{689A318C-7FEE-4D25-A6E3-2CF2825309B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1" name="Line 226">
                <a:extLst>
                  <a:ext uri="{FF2B5EF4-FFF2-40B4-BE49-F238E27FC236}">
                    <a16:creationId xmlns:a16="http://schemas.microsoft.com/office/drawing/2014/main" id="{DB30F423-53C4-4F84-8310-6D21B600657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2" name="Line 228">
                <a:extLst>
                  <a:ext uri="{FF2B5EF4-FFF2-40B4-BE49-F238E27FC236}">
                    <a16:creationId xmlns:a16="http://schemas.microsoft.com/office/drawing/2014/main" id="{AE3057BF-3191-4542-9109-7D8CF9830BF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3" name="Line 146">
                <a:extLst>
                  <a:ext uri="{FF2B5EF4-FFF2-40B4-BE49-F238E27FC236}">
                    <a16:creationId xmlns:a16="http://schemas.microsoft.com/office/drawing/2014/main" id="{D4ADD73B-AAB6-4A1E-843C-8932193FB44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4" name="Line 204">
                <a:extLst>
                  <a:ext uri="{FF2B5EF4-FFF2-40B4-BE49-F238E27FC236}">
                    <a16:creationId xmlns:a16="http://schemas.microsoft.com/office/drawing/2014/main" id="{BF62AC3A-EB31-43BF-A2CE-92A112BE140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0EAADB2-1321-4C76-A572-A2ED7CA71885}"/>
                </a:ext>
              </a:extLst>
            </p:cNvPr>
            <p:cNvGrpSpPr/>
            <p:nvPr userDrawn="1"/>
          </p:nvGrpSpPr>
          <p:grpSpPr bwMode="gray">
            <a:xfrm>
              <a:off x="0" y="6948152"/>
              <a:ext cx="12192000" cy="232538"/>
              <a:chOff x="0" y="-319423"/>
              <a:chExt cx="12192000" cy="232538"/>
            </a:xfrm>
          </p:grpSpPr>
          <p:sp>
            <p:nvSpPr>
              <p:cNvPr id="37" name="Line 146">
                <a:extLst>
                  <a:ext uri="{FF2B5EF4-FFF2-40B4-BE49-F238E27FC236}">
                    <a16:creationId xmlns:a16="http://schemas.microsoft.com/office/drawing/2014/main" id="{D0ECEA6E-F5AE-4A0A-84F1-D5C107B68C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8" name="Line 148">
                <a:extLst>
                  <a:ext uri="{FF2B5EF4-FFF2-40B4-BE49-F238E27FC236}">
                    <a16:creationId xmlns:a16="http://schemas.microsoft.com/office/drawing/2014/main" id="{F2FE5D76-99AE-4257-BE11-0F573568ED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9" name="Line 150">
                <a:extLst>
                  <a:ext uri="{FF2B5EF4-FFF2-40B4-BE49-F238E27FC236}">
                    <a16:creationId xmlns:a16="http://schemas.microsoft.com/office/drawing/2014/main" id="{B07050FC-CCC3-4285-9B47-6EE20148121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0" name="Line 152">
                <a:extLst>
                  <a:ext uri="{FF2B5EF4-FFF2-40B4-BE49-F238E27FC236}">
                    <a16:creationId xmlns:a16="http://schemas.microsoft.com/office/drawing/2014/main" id="{82133081-61BB-41E2-822F-B1AE7CA4A18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1" name="Line 154">
                <a:extLst>
                  <a:ext uri="{FF2B5EF4-FFF2-40B4-BE49-F238E27FC236}">
                    <a16:creationId xmlns:a16="http://schemas.microsoft.com/office/drawing/2014/main" id="{A77EE2D3-A9CB-4DD7-BF71-D3860AB01CE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2" name="Line 156">
                <a:extLst>
                  <a:ext uri="{FF2B5EF4-FFF2-40B4-BE49-F238E27FC236}">
                    <a16:creationId xmlns:a16="http://schemas.microsoft.com/office/drawing/2014/main" id="{CD1F5602-3A98-4B7C-9776-B8242027CC2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3" name="Line 158">
                <a:extLst>
                  <a:ext uri="{FF2B5EF4-FFF2-40B4-BE49-F238E27FC236}">
                    <a16:creationId xmlns:a16="http://schemas.microsoft.com/office/drawing/2014/main" id="{91D089F2-ABDE-4A16-8C79-559CE92C33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4" name="Line 160">
                <a:extLst>
                  <a:ext uri="{FF2B5EF4-FFF2-40B4-BE49-F238E27FC236}">
                    <a16:creationId xmlns:a16="http://schemas.microsoft.com/office/drawing/2014/main" id="{B499888C-AF93-45EB-9169-9EC68DFC8E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5" name="Line 162">
                <a:extLst>
                  <a:ext uri="{FF2B5EF4-FFF2-40B4-BE49-F238E27FC236}">
                    <a16:creationId xmlns:a16="http://schemas.microsoft.com/office/drawing/2014/main" id="{5B48CFB5-1D16-4539-BDB2-F35E8A94988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6" name="Line 164">
                <a:extLst>
                  <a:ext uri="{FF2B5EF4-FFF2-40B4-BE49-F238E27FC236}">
                    <a16:creationId xmlns:a16="http://schemas.microsoft.com/office/drawing/2014/main" id="{C8AF0F22-5F88-48FF-B0DB-DC67698284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7" name="Line 166">
                <a:extLst>
                  <a:ext uri="{FF2B5EF4-FFF2-40B4-BE49-F238E27FC236}">
                    <a16:creationId xmlns:a16="http://schemas.microsoft.com/office/drawing/2014/main" id="{47B06D60-88FD-4E0A-A99D-8F4B69FCC1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8" name="Line 168">
                <a:extLst>
                  <a:ext uri="{FF2B5EF4-FFF2-40B4-BE49-F238E27FC236}">
                    <a16:creationId xmlns:a16="http://schemas.microsoft.com/office/drawing/2014/main" id="{6796A2E2-D4DE-41FF-93C7-D55958A497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9" name="Line 170">
                <a:extLst>
                  <a:ext uri="{FF2B5EF4-FFF2-40B4-BE49-F238E27FC236}">
                    <a16:creationId xmlns:a16="http://schemas.microsoft.com/office/drawing/2014/main" id="{69AD2B2E-DC10-4A9B-8A22-C2FFF54AAD7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0" name="Line 172">
                <a:extLst>
                  <a:ext uri="{FF2B5EF4-FFF2-40B4-BE49-F238E27FC236}">
                    <a16:creationId xmlns:a16="http://schemas.microsoft.com/office/drawing/2014/main" id="{48C36E47-782A-4E02-8E5C-D0857D3E26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1" name="Line 174">
                <a:extLst>
                  <a:ext uri="{FF2B5EF4-FFF2-40B4-BE49-F238E27FC236}">
                    <a16:creationId xmlns:a16="http://schemas.microsoft.com/office/drawing/2014/main" id="{7059A0A3-364A-4550-9EC6-6EB4B72D56B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2" name="Line 176">
                <a:extLst>
                  <a:ext uri="{FF2B5EF4-FFF2-40B4-BE49-F238E27FC236}">
                    <a16:creationId xmlns:a16="http://schemas.microsoft.com/office/drawing/2014/main" id="{0A308727-1250-4EB9-85A4-E0DE2E2F919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3" name="Line 178">
                <a:extLst>
                  <a:ext uri="{FF2B5EF4-FFF2-40B4-BE49-F238E27FC236}">
                    <a16:creationId xmlns:a16="http://schemas.microsoft.com/office/drawing/2014/main" id="{10AE4203-78C3-44A9-9B70-2C8A378389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4" name="Line 180">
                <a:extLst>
                  <a:ext uri="{FF2B5EF4-FFF2-40B4-BE49-F238E27FC236}">
                    <a16:creationId xmlns:a16="http://schemas.microsoft.com/office/drawing/2014/main" id="{2D9E2037-DC4E-4338-8F4F-47EB516EB58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5" name="Line 182">
                <a:extLst>
                  <a:ext uri="{FF2B5EF4-FFF2-40B4-BE49-F238E27FC236}">
                    <a16:creationId xmlns:a16="http://schemas.microsoft.com/office/drawing/2014/main" id="{93211CF4-2F19-4303-942E-068EC3D8224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6" name="Line 184">
                <a:extLst>
                  <a:ext uri="{FF2B5EF4-FFF2-40B4-BE49-F238E27FC236}">
                    <a16:creationId xmlns:a16="http://schemas.microsoft.com/office/drawing/2014/main" id="{9769D68F-50F6-4F36-929B-9CF8B4D8738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7" name="Line 186">
                <a:extLst>
                  <a:ext uri="{FF2B5EF4-FFF2-40B4-BE49-F238E27FC236}">
                    <a16:creationId xmlns:a16="http://schemas.microsoft.com/office/drawing/2014/main" id="{CB7C4D56-249C-4F2D-99C9-207D4CFAD0D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8" name="Line 188">
                <a:extLst>
                  <a:ext uri="{FF2B5EF4-FFF2-40B4-BE49-F238E27FC236}">
                    <a16:creationId xmlns:a16="http://schemas.microsoft.com/office/drawing/2014/main" id="{1F43134E-7FB5-424A-9DF8-C89F3F8AB62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9" name="Line 190">
                <a:extLst>
                  <a:ext uri="{FF2B5EF4-FFF2-40B4-BE49-F238E27FC236}">
                    <a16:creationId xmlns:a16="http://schemas.microsoft.com/office/drawing/2014/main" id="{D470D847-AD1C-49BB-8449-4C1E2C979EF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0" name="Line 192">
                <a:extLst>
                  <a:ext uri="{FF2B5EF4-FFF2-40B4-BE49-F238E27FC236}">
                    <a16:creationId xmlns:a16="http://schemas.microsoft.com/office/drawing/2014/main" id="{690EF22E-864C-4007-ACD7-23746BEB438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1" name="Line 194">
                <a:extLst>
                  <a:ext uri="{FF2B5EF4-FFF2-40B4-BE49-F238E27FC236}">
                    <a16:creationId xmlns:a16="http://schemas.microsoft.com/office/drawing/2014/main" id="{C1EF71AB-0534-42BF-AF73-5BF14EFCF20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2" name="Line 196">
                <a:extLst>
                  <a:ext uri="{FF2B5EF4-FFF2-40B4-BE49-F238E27FC236}">
                    <a16:creationId xmlns:a16="http://schemas.microsoft.com/office/drawing/2014/main" id="{E8876F28-7665-4925-A773-C187F40AAB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3" name="Line 198">
                <a:extLst>
                  <a:ext uri="{FF2B5EF4-FFF2-40B4-BE49-F238E27FC236}">
                    <a16:creationId xmlns:a16="http://schemas.microsoft.com/office/drawing/2014/main" id="{E6E9AA56-F273-49CF-9618-6E75757B1BF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4" name="Line 200">
                <a:extLst>
                  <a:ext uri="{FF2B5EF4-FFF2-40B4-BE49-F238E27FC236}">
                    <a16:creationId xmlns:a16="http://schemas.microsoft.com/office/drawing/2014/main" id="{392143E8-B44A-45C7-AC45-2BAAAA9F138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5" name="Line 202">
                <a:extLst>
                  <a:ext uri="{FF2B5EF4-FFF2-40B4-BE49-F238E27FC236}">
                    <a16:creationId xmlns:a16="http://schemas.microsoft.com/office/drawing/2014/main" id="{E65AAC03-459F-4E0D-9E02-973269F955B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6" name="Line 204">
                <a:extLst>
                  <a:ext uri="{FF2B5EF4-FFF2-40B4-BE49-F238E27FC236}">
                    <a16:creationId xmlns:a16="http://schemas.microsoft.com/office/drawing/2014/main" id="{5C1CC652-6153-4DDD-9165-B92D29FAABB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7" name="Line 206">
                <a:extLst>
                  <a:ext uri="{FF2B5EF4-FFF2-40B4-BE49-F238E27FC236}">
                    <a16:creationId xmlns:a16="http://schemas.microsoft.com/office/drawing/2014/main" id="{FC8E0FE2-B8A7-4B53-8F07-D26B720B1E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8" name="Line 208">
                <a:extLst>
                  <a:ext uri="{FF2B5EF4-FFF2-40B4-BE49-F238E27FC236}">
                    <a16:creationId xmlns:a16="http://schemas.microsoft.com/office/drawing/2014/main" id="{D753F6AE-AE07-4561-98F8-D6A6C6CB798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9" name="Line 210">
                <a:extLst>
                  <a:ext uri="{FF2B5EF4-FFF2-40B4-BE49-F238E27FC236}">
                    <a16:creationId xmlns:a16="http://schemas.microsoft.com/office/drawing/2014/main" id="{DEEEDA5E-6C54-4374-BC03-96959BE16A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0" name="Line 212">
                <a:extLst>
                  <a:ext uri="{FF2B5EF4-FFF2-40B4-BE49-F238E27FC236}">
                    <a16:creationId xmlns:a16="http://schemas.microsoft.com/office/drawing/2014/main" id="{DB34F2E2-698C-41DE-8A9C-B779B68342C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1" name="Line 214">
                <a:extLst>
                  <a:ext uri="{FF2B5EF4-FFF2-40B4-BE49-F238E27FC236}">
                    <a16:creationId xmlns:a16="http://schemas.microsoft.com/office/drawing/2014/main" id="{21212BFC-11C2-4C99-9A38-2D0B21C7AA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2" name="Line 216">
                <a:extLst>
                  <a:ext uri="{FF2B5EF4-FFF2-40B4-BE49-F238E27FC236}">
                    <a16:creationId xmlns:a16="http://schemas.microsoft.com/office/drawing/2014/main" id="{675B5CCC-88E8-485F-B327-38A157E8E22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3" name="Line 218">
                <a:extLst>
                  <a:ext uri="{FF2B5EF4-FFF2-40B4-BE49-F238E27FC236}">
                    <a16:creationId xmlns:a16="http://schemas.microsoft.com/office/drawing/2014/main" id="{5253575C-8E56-4F88-88B7-6DB13CCEE4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4" name="Line 220">
                <a:extLst>
                  <a:ext uri="{FF2B5EF4-FFF2-40B4-BE49-F238E27FC236}">
                    <a16:creationId xmlns:a16="http://schemas.microsoft.com/office/drawing/2014/main" id="{299A7A9B-8277-424B-9657-68881387B73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5" name="Line 222">
                <a:extLst>
                  <a:ext uri="{FF2B5EF4-FFF2-40B4-BE49-F238E27FC236}">
                    <a16:creationId xmlns:a16="http://schemas.microsoft.com/office/drawing/2014/main" id="{2133E7B6-86C2-4BBE-AE96-85CA742319D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6" name="Line 224">
                <a:extLst>
                  <a:ext uri="{FF2B5EF4-FFF2-40B4-BE49-F238E27FC236}">
                    <a16:creationId xmlns:a16="http://schemas.microsoft.com/office/drawing/2014/main" id="{1D8B627C-F849-4FA0-9695-EA8BE63253E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7" name="Line 226">
                <a:extLst>
                  <a:ext uri="{FF2B5EF4-FFF2-40B4-BE49-F238E27FC236}">
                    <a16:creationId xmlns:a16="http://schemas.microsoft.com/office/drawing/2014/main" id="{B4F4C302-B262-4CE8-9236-F83A635D62F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8" name="Line 228">
                <a:extLst>
                  <a:ext uri="{FF2B5EF4-FFF2-40B4-BE49-F238E27FC236}">
                    <a16:creationId xmlns:a16="http://schemas.microsoft.com/office/drawing/2014/main" id="{B6A4A867-3274-4A47-9037-5EA2F6A6718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9" name="Line 146">
                <a:extLst>
                  <a:ext uri="{FF2B5EF4-FFF2-40B4-BE49-F238E27FC236}">
                    <a16:creationId xmlns:a16="http://schemas.microsoft.com/office/drawing/2014/main" id="{F124818D-D508-4B27-9E2B-76F781D4037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0" name="Line 204">
                <a:extLst>
                  <a:ext uri="{FF2B5EF4-FFF2-40B4-BE49-F238E27FC236}">
                    <a16:creationId xmlns:a16="http://schemas.microsoft.com/office/drawing/2014/main" id="{7844B2BD-F97B-4F01-AA71-0BE4E06F075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7B946A0-D0C0-4ADC-BF83-FDDF3786E932}"/>
                </a:ext>
              </a:extLst>
            </p:cNvPr>
            <p:cNvGrpSpPr/>
            <p:nvPr userDrawn="1"/>
          </p:nvGrpSpPr>
          <p:grpSpPr bwMode="gray">
            <a:xfrm>
              <a:off x="12276481" y="0"/>
              <a:ext cx="240289" cy="6858000"/>
              <a:chOff x="-319714" y="0"/>
              <a:chExt cx="240289" cy="6858000"/>
            </a:xfrm>
          </p:grpSpPr>
          <p:sp>
            <p:nvSpPr>
              <p:cNvPr id="12" name="Line 230">
                <a:extLst>
                  <a:ext uri="{FF2B5EF4-FFF2-40B4-BE49-F238E27FC236}">
                    <a16:creationId xmlns:a16="http://schemas.microsoft.com/office/drawing/2014/main" id="{1B5BA415-4079-4ED4-AB75-3E25F25725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" name="Line 232">
                <a:extLst>
                  <a:ext uri="{FF2B5EF4-FFF2-40B4-BE49-F238E27FC236}">
                    <a16:creationId xmlns:a16="http://schemas.microsoft.com/office/drawing/2014/main" id="{86D8E06D-4691-4924-B3D9-A7CCD2C018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" name="Line 234">
                <a:extLst>
                  <a:ext uri="{FF2B5EF4-FFF2-40B4-BE49-F238E27FC236}">
                    <a16:creationId xmlns:a16="http://schemas.microsoft.com/office/drawing/2014/main" id="{A954308E-D200-40BF-90A4-B465A8A9E3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15" name="Line 236">
                <a:extLst>
                  <a:ext uri="{FF2B5EF4-FFF2-40B4-BE49-F238E27FC236}">
                    <a16:creationId xmlns:a16="http://schemas.microsoft.com/office/drawing/2014/main" id="{CBE17532-CEAB-45FA-8E7B-2959D0FFDFC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" name="Line 238">
                <a:extLst>
                  <a:ext uri="{FF2B5EF4-FFF2-40B4-BE49-F238E27FC236}">
                    <a16:creationId xmlns:a16="http://schemas.microsoft.com/office/drawing/2014/main" id="{13F500D8-3638-4645-8E91-B7910A7B66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" name="Line 240">
                <a:extLst>
                  <a:ext uri="{FF2B5EF4-FFF2-40B4-BE49-F238E27FC236}">
                    <a16:creationId xmlns:a16="http://schemas.microsoft.com/office/drawing/2014/main" id="{631FCC1E-B1DE-41E2-A7CB-08656D3516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" name="Line 244">
                <a:extLst>
                  <a:ext uri="{FF2B5EF4-FFF2-40B4-BE49-F238E27FC236}">
                    <a16:creationId xmlns:a16="http://schemas.microsoft.com/office/drawing/2014/main" id="{595141E9-9248-40BC-9B4A-71C34645F3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" name="Line 246">
                <a:extLst>
                  <a:ext uri="{FF2B5EF4-FFF2-40B4-BE49-F238E27FC236}">
                    <a16:creationId xmlns:a16="http://schemas.microsoft.com/office/drawing/2014/main" id="{AD5291AD-61FB-4711-BE1F-5D8C0FCED1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" name="Line 250">
                <a:extLst>
                  <a:ext uri="{FF2B5EF4-FFF2-40B4-BE49-F238E27FC236}">
                    <a16:creationId xmlns:a16="http://schemas.microsoft.com/office/drawing/2014/main" id="{2C08CE5E-78D1-4042-9A3F-B4B19F8C85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" name="Line 252">
                <a:extLst>
                  <a:ext uri="{FF2B5EF4-FFF2-40B4-BE49-F238E27FC236}">
                    <a16:creationId xmlns:a16="http://schemas.microsoft.com/office/drawing/2014/main" id="{0A448317-CD27-4EAF-A7BE-710C0F94196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" name="Line 254">
                <a:extLst>
                  <a:ext uri="{FF2B5EF4-FFF2-40B4-BE49-F238E27FC236}">
                    <a16:creationId xmlns:a16="http://schemas.microsoft.com/office/drawing/2014/main" id="{63D1F36F-7C96-4B40-9D23-675D1A380EF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" name="Line 256">
                <a:extLst>
                  <a:ext uri="{FF2B5EF4-FFF2-40B4-BE49-F238E27FC236}">
                    <a16:creationId xmlns:a16="http://schemas.microsoft.com/office/drawing/2014/main" id="{FB8D9BA1-4125-4760-A08E-DD627E5693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" name="Line 258">
                <a:extLst>
                  <a:ext uri="{FF2B5EF4-FFF2-40B4-BE49-F238E27FC236}">
                    <a16:creationId xmlns:a16="http://schemas.microsoft.com/office/drawing/2014/main" id="{4C90F9A2-BD17-40A5-87DE-A4E9C42F3A0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" name="Line 260">
                <a:extLst>
                  <a:ext uri="{FF2B5EF4-FFF2-40B4-BE49-F238E27FC236}">
                    <a16:creationId xmlns:a16="http://schemas.microsoft.com/office/drawing/2014/main" id="{1D0CA954-3CF3-4EDD-A938-68036372A50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" name="Line 262">
                <a:extLst>
                  <a:ext uri="{FF2B5EF4-FFF2-40B4-BE49-F238E27FC236}">
                    <a16:creationId xmlns:a16="http://schemas.microsoft.com/office/drawing/2014/main" id="{49B0E760-CC9A-4327-93E3-A08F9C5475E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" name="Line 264">
                <a:extLst>
                  <a:ext uri="{FF2B5EF4-FFF2-40B4-BE49-F238E27FC236}">
                    <a16:creationId xmlns:a16="http://schemas.microsoft.com/office/drawing/2014/main" id="{7668E353-B159-4222-AA0C-2E9A7388BC4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" name="Line 266">
                <a:extLst>
                  <a:ext uri="{FF2B5EF4-FFF2-40B4-BE49-F238E27FC236}">
                    <a16:creationId xmlns:a16="http://schemas.microsoft.com/office/drawing/2014/main" id="{DFEBB146-F38E-4F88-BFC9-0F860E79CA7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" name="Line 268">
                <a:extLst>
                  <a:ext uri="{FF2B5EF4-FFF2-40B4-BE49-F238E27FC236}">
                    <a16:creationId xmlns:a16="http://schemas.microsoft.com/office/drawing/2014/main" id="{51DAC659-B49F-482C-9F6D-6B1599F4C09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0" name="Line 270">
                <a:extLst>
                  <a:ext uri="{FF2B5EF4-FFF2-40B4-BE49-F238E27FC236}">
                    <a16:creationId xmlns:a16="http://schemas.microsoft.com/office/drawing/2014/main" id="{DED697B7-B74A-4BF3-BD38-03203B6B03E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1" name="Line 272">
                <a:extLst>
                  <a:ext uri="{FF2B5EF4-FFF2-40B4-BE49-F238E27FC236}">
                    <a16:creationId xmlns:a16="http://schemas.microsoft.com/office/drawing/2014/main" id="{C9211318-F137-4A06-BB7C-06F0C37CE40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2" name="Line 274">
                <a:extLst>
                  <a:ext uri="{FF2B5EF4-FFF2-40B4-BE49-F238E27FC236}">
                    <a16:creationId xmlns:a16="http://schemas.microsoft.com/office/drawing/2014/main" id="{146F571B-CBE0-4027-A763-22F45135EC4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3" name="Line 276">
                <a:extLst>
                  <a:ext uri="{FF2B5EF4-FFF2-40B4-BE49-F238E27FC236}">
                    <a16:creationId xmlns:a16="http://schemas.microsoft.com/office/drawing/2014/main" id="{4EB4B056-6BAA-4B60-BC2F-5891E74F8A3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4" name="Line 278">
                <a:extLst>
                  <a:ext uri="{FF2B5EF4-FFF2-40B4-BE49-F238E27FC236}">
                    <a16:creationId xmlns:a16="http://schemas.microsoft.com/office/drawing/2014/main" id="{2D197714-130E-4A5D-AD98-09745DC590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5" name="Line 256">
                <a:extLst>
                  <a:ext uri="{FF2B5EF4-FFF2-40B4-BE49-F238E27FC236}">
                    <a16:creationId xmlns:a16="http://schemas.microsoft.com/office/drawing/2014/main" id="{781DA8BE-839C-42B2-AF4D-F4604A5447D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6" name="Line 234">
                <a:extLst>
                  <a:ext uri="{FF2B5EF4-FFF2-40B4-BE49-F238E27FC236}">
                    <a16:creationId xmlns:a16="http://schemas.microsoft.com/office/drawing/2014/main" id="{9A4D1186-75E5-48F1-BDA8-8E1DFAF2357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</p:grpSp>
      <p:sp>
        <p:nvSpPr>
          <p:cNvPr id="154" name="Content Placeholder 1">
            <a:extLst>
              <a:ext uri="{FF2B5EF4-FFF2-40B4-BE49-F238E27FC236}">
                <a16:creationId xmlns:a16="http://schemas.microsoft.com/office/drawing/2014/main" id="{1A826DBE-DA8C-4F98-B2C8-5130498DB8AB}"/>
              </a:ext>
            </a:extLst>
          </p:cNvPr>
          <p:cNvSpPr txBox="1">
            <a:spLocks/>
          </p:cNvSpPr>
          <p:nvPr userDrawn="1"/>
        </p:nvSpPr>
        <p:spPr bwMode="gray">
          <a:xfrm>
            <a:off x="-3164400" y="0"/>
            <a:ext cx="2804400" cy="426014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3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nl-NL" sz="1100" b="1">
                <a:solidFill>
                  <a:schemeClr val="tx1"/>
                </a:solidFill>
              </a:rPr>
              <a:t>Gebruik van afbeeldingen als achtergrond</a:t>
            </a:r>
          </a:p>
          <a:p>
            <a:pPr algn="l">
              <a:spcBef>
                <a:spcPts val="0"/>
              </a:spcBef>
            </a:pPr>
            <a:endParaRPr lang="nl-NL" sz="1100" b="1">
              <a:solidFill>
                <a:schemeClr val="tx1"/>
              </a:solidFill>
            </a:endParaRP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Klik op het grijze afbeeldingsveld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Ga nu naar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kies </a:t>
            </a:r>
            <a:r>
              <a:rPr lang="nl-NL" sz="1100" b="1">
                <a:solidFill>
                  <a:schemeClr val="tx1"/>
                </a:solidFill>
              </a:rPr>
              <a:t>‘Afbeeldingen’</a:t>
            </a:r>
            <a:r>
              <a:rPr lang="nl-NL" sz="1100" b="0">
                <a:solidFill>
                  <a:schemeClr val="tx1"/>
                </a:solidFill>
              </a:rPr>
              <a:t>. 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Kies een afbeelding, klik op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de afbeelding wordt geplaatst.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Wil je een uitsnede maken, selecteer dan de foto door erop te klikken en gebruik de crop- functie onder </a:t>
            </a:r>
            <a:r>
              <a:rPr lang="nl-NL" sz="1100" b="1">
                <a:solidFill>
                  <a:schemeClr val="tx1"/>
                </a:solidFill>
              </a:rPr>
              <a:t>‘Opmaak’/’Bijsnijden’</a:t>
            </a:r>
            <a:r>
              <a:rPr lang="nl-NL" sz="1100" b="0">
                <a:solidFill>
                  <a:schemeClr val="tx1"/>
                </a:solidFill>
              </a:rPr>
              <a:t>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100" b="0">
                <a:solidFill>
                  <a:schemeClr val="tx1"/>
                </a:solidFill>
              </a:rPr>
              <a:t>Foto’s kun je kiezen uit de</a:t>
            </a:r>
            <a:r>
              <a:rPr lang="nl-NL" sz="1100" b="0" baseline="0">
                <a:solidFill>
                  <a:schemeClr val="tx1"/>
                </a:solidFill>
              </a:rPr>
              <a:t> </a:t>
            </a:r>
            <a:r>
              <a:rPr lang="nl-NL" sz="1100" b="1" baseline="0">
                <a:solidFill>
                  <a:schemeClr val="tx1"/>
                </a:solidFill>
              </a:rPr>
              <a:t>Mediabank in het UWV Communicatieportaal</a:t>
            </a:r>
            <a:r>
              <a:rPr lang="nl-NL" sz="1100" b="0" baseline="0">
                <a:solidFill>
                  <a:schemeClr val="tx1"/>
                </a:solidFill>
              </a:rPr>
              <a:t>. Deze foto’s zijn van hoge kwaliteit en hiervan is het intellectueel eigendom geregeld. </a:t>
            </a:r>
            <a:br>
              <a:rPr lang="nl-NL" sz="1100" b="0" baseline="0">
                <a:solidFill>
                  <a:schemeClr val="tx1"/>
                </a:solidFill>
              </a:rPr>
            </a:br>
            <a:br>
              <a:rPr lang="nl-NL" sz="1100" b="0" baseline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3"/>
              </a:rPr>
              <a:t>https://communicatieportaal.uwv.nl/modules/product/mediabank/default/?ItemId=3219</a:t>
            </a: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nl-NL" sz="1100" b="0" dirty="0">
              <a:solidFill>
                <a:schemeClr val="tx1"/>
              </a:solidFill>
            </a:endParaRPr>
          </a:p>
        </p:txBody>
      </p:sp>
      <p:sp>
        <p:nvSpPr>
          <p:cNvPr id="152" name="Title 1">
            <a:extLst>
              <a:ext uri="{FF2B5EF4-FFF2-40B4-BE49-F238E27FC236}">
                <a16:creationId xmlns:a16="http://schemas.microsoft.com/office/drawing/2014/main" id="{2FC94C43-5A4B-423B-A312-39C3C92245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283535" y="285750"/>
            <a:ext cx="7739120" cy="1450716"/>
          </a:xfrm>
          <a:prstGeom prst="rect">
            <a:avLst/>
          </a:prstGeom>
          <a:solidFill>
            <a:schemeClr val="tx2"/>
          </a:solidFill>
        </p:spPr>
        <p:txBody>
          <a:bodyPr wrap="none" lIns="284400" tIns="251999" rIns="251999" bIns="251999" anchor="b" anchorCtr="0">
            <a:spAutoFit/>
          </a:bodyPr>
          <a:lstStyle>
            <a:lvl1pPr algn="l">
              <a:lnSpc>
                <a:spcPct val="85000"/>
              </a:lnSpc>
              <a:spcBef>
                <a:spcPts val="600"/>
              </a:spcBef>
              <a:defRPr sz="3600" b="1" kern="110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</a:t>
            </a:r>
            <a:r>
              <a:rPr lang="nl-NL"/>
              <a:t>presentatie titel </a:t>
            </a:r>
            <a:br>
              <a:rPr lang="nl-NL"/>
            </a:br>
            <a:r>
              <a:rPr lang="nl-NL"/>
              <a:t>aan </a:t>
            </a:r>
            <a:r>
              <a:rPr lang="nl-NL" dirty="0"/>
              <a:t>te passen</a:t>
            </a:r>
            <a:endParaRPr lang="en-GB" dirty="0"/>
          </a:p>
        </p:txBody>
      </p:sp>
      <p:sp>
        <p:nvSpPr>
          <p:cNvPr id="153" name="Text Placeholder 10">
            <a:extLst>
              <a:ext uri="{FF2B5EF4-FFF2-40B4-BE49-F238E27FC236}">
                <a16:creationId xmlns:a16="http://schemas.microsoft.com/office/drawing/2014/main" id="{F93A9E52-8DAF-4927-81B4-000C66E86E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283534" y="2018847"/>
            <a:ext cx="2632610" cy="345013"/>
          </a:xfrm>
          <a:prstGeom prst="rect">
            <a:avLst/>
          </a:prstGeom>
          <a:solidFill>
            <a:schemeClr val="accent2"/>
          </a:solidFill>
        </p:spPr>
        <p:txBody>
          <a:bodyPr wrap="none" lIns="284400" tIns="72000" rIns="284400" bIns="72000" anchor="t" anchorCtr="0">
            <a:spAutoFit/>
          </a:bodyPr>
          <a:lstStyle>
            <a:lvl1pPr marL="0" indent="0" algn="l">
              <a:spcAft>
                <a:spcPts val="0"/>
              </a:spcAft>
              <a:buNone/>
              <a:defRPr sz="13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Presentator informatie  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855940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1608E19-7CBA-42C6-80A6-CAC2A11CCD0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50A39B-4CD9-4B5A-A85D-0F3C1A3B02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240A11-7067-4B02-96AF-D49393127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nl-NL" dirty="0"/>
              <a:t>Klik om de titel aan te passen</a:t>
            </a:r>
          </a:p>
        </p:txBody>
      </p:sp>
    </p:spTree>
    <p:extLst>
      <p:ext uri="{BB962C8B-B14F-4D97-AF65-F5344CB8AC3E}">
        <p14:creationId xmlns:p14="http://schemas.microsoft.com/office/powerpoint/2010/main" val="781569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5DDD632-AF9C-4BDD-8BDA-517C110600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33E3FC-2C0C-44B5-AFCD-6FA4E9BABD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80261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 Placeholder 3">
            <a:extLst>
              <a:ext uri="{FF2B5EF4-FFF2-40B4-BE49-F238E27FC236}">
                <a16:creationId xmlns:a16="http://schemas.microsoft.com/office/drawing/2014/main" id="{92209401-9C87-49C4-B7D4-59A6333B6309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0491925" y="6012000"/>
            <a:ext cx="846000" cy="846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None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lang="nl-NL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57300" marR="0" indent="-179388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1925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 </a:t>
            </a:r>
          </a:p>
        </p:txBody>
      </p:sp>
      <p:sp>
        <p:nvSpPr>
          <p:cNvPr id="161" name="Picture Placeholder 160">
            <a:extLst>
              <a:ext uri="{FF2B5EF4-FFF2-40B4-BE49-F238E27FC236}">
                <a16:creationId xmlns:a16="http://schemas.microsoft.com/office/drawing/2014/main" id="{BD1AB6B9-91A1-431B-A8C4-FC679CAA64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-600" y="3"/>
            <a:ext cx="12193200" cy="6857995"/>
          </a:xfrm>
          <a:custGeom>
            <a:avLst/>
            <a:gdLst>
              <a:gd name="connsiteX0" fmla="*/ 0 w 12193200"/>
              <a:gd name="connsiteY0" fmla="*/ 0 h 6857995"/>
              <a:gd name="connsiteX1" fmla="*/ 12193200 w 12193200"/>
              <a:gd name="connsiteY1" fmla="*/ 0 h 6857995"/>
              <a:gd name="connsiteX2" fmla="*/ 12193200 w 12193200"/>
              <a:gd name="connsiteY2" fmla="*/ 6857995 h 6857995"/>
              <a:gd name="connsiteX3" fmla="*/ 11338525 w 12193200"/>
              <a:gd name="connsiteY3" fmla="*/ 6857995 h 6857995"/>
              <a:gd name="connsiteX4" fmla="*/ 11338525 w 12193200"/>
              <a:gd name="connsiteY4" fmla="*/ 6011996 h 6857995"/>
              <a:gd name="connsiteX5" fmla="*/ 10492525 w 12193200"/>
              <a:gd name="connsiteY5" fmla="*/ 6011996 h 6857995"/>
              <a:gd name="connsiteX6" fmla="*/ 10492525 w 12193200"/>
              <a:gd name="connsiteY6" fmla="*/ 6857995 h 6857995"/>
              <a:gd name="connsiteX7" fmla="*/ 0 w 12193200"/>
              <a:gd name="connsiteY7" fmla="*/ 6857995 h 685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200" h="6857995">
                <a:moveTo>
                  <a:pt x="0" y="0"/>
                </a:moveTo>
                <a:lnTo>
                  <a:pt x="12193200" y="0"/>
                </a:lnTo>
                <a:lnTo>
                  <a:pt x="12193200" y="6857995"/>
                </a:lnTo>
                <a:lnTo>
                  <a:pt x="11338525" y="6857995"/>
                </a:lnTo>
                <a:lnTo>
                  <a:pt x="11338525" y="6011996"/>
                </a:lnTo>
                <a:lnTo>
                  <a:pt x="10492525" y="6011996"/>
                </a:lnTo>
                <a:lnTo>
                  <a:pt x="10492525" y="6857995"/>
                </a:lnTo>
                <a:lnTo>
                  <a:pt x="0" y="6857995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/>
            </a:lvl1pPr>
          </a:lstStyle>
          <a:p>
            <a:r>
              <a:rPr lang="nl-NL"/>
              <a:t>Klik om foto toe te voegen.</a:t>
            </a:r>
            <a:br>
              <a:rPr lang="nl-NL"/>
            </a:br>
            <a:r>
              <a:rPr lang="nl-NL"/>
              <a:t>Foto’s kun je kiezen uit de Mediabank in het UWV Communicatieportaal. </a:t>
            </a:r>
            <a:endParaRPr lang="nl-NL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5914C4B-E0A6-4EE0-A7D6-ECC5B3BA99B2}"/>
              </a:ext>
            </a:extLst>
          </p:cNvPr>
          <p:cNvGrpSpPr/>
          <p:nvPr userDrawn="1"/>
        </p:nvGrpSpPr>
        <p:grpSpPr bwMode="gray">
          <a:xfrm>
            <a:off x="-329239" y="-319423"/>
            <a:ext cx="12846009" cy="7500113"/>
            <a:chOff x="-329239" y="-319423"/>
            <a:chExt cx="12846009" cy="7500113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7D58449-2839-40D6-955C-549C72D6BCA8}"/>
                </a:ext>
              </a:extLst>
            </p:cNvPr>
            <p:cNvGrpSpPr/>
            <p:nvPr userDrawn="1"/>
          </p:nvGrpSpPr>
          <p:grpSpPr bwMode="gray">
            <a:xfrm>
              <a:off x="-329239" y="0"/>
              <a:ext cx="240289" cy="6858000"/>
              <a:chOff x="-319714" y="0"/>
              <a:chExt cx="240289" cy="6858000"/>
            </a:xfrm>
          </p:grpSpPr>
          <p:sp>
            <p:nvSpPr>
              <p:cNvPr id="129" name="Line 230">
                <a:extLst>
                  <a:ext uri="{FF2B5EF4-FFF2-40B4-BE49-F238E27FC236}">
                    <a16:creationId xmlns:a16="http://schemas.microsoft.com/office/drawing/2014/main" id="{AE5576FB-D1BE-49E6-868E-8EC223D6ED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0" name="Line 232">
                <a:extLst>
                  <a:ext uri="{FF2B5EF4-FFF2-40B4-BE49-F238E27FC236}">
                    <a16:creationId xmlns:a16="http://schemas.microsoft.com/office/drawing/2014/main" id="{FE3EAD4D-826C-4006-AC5A-E125C3A1CB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1" name="Line 234">
                <a:extLst>
                  <a:ext uri="{FF2B5EF4-FFF2-40B4-BE49-F238E27FC236}">
                    <a16:creationId xmlns:a16="http://schemas.microsoft.com/office/drawing/2014/main" id="{28625666-CB19-499F-B13A-09005513CB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132" name="Line 236">
                <a:extLst>
                  <a:ext uri="{FF2B5EF4-FFF2-40B4-BE49-F238E27FC236}">
                    <a16:creationId xmlns:a16="http://schemas.microsoft.com/office/drawing/2014/main" id="{197CEF34-A944-478A-A6CC-65669E81AC3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3" name="Line 238">
                <a:extLst>
                  <a:ext uri="{FF2B5EF4-FFF2-40B4-BE49-F238E27FC236}">
                    <a16:creationId xmlns:a16="http://schemas.microsoft.com/office/drawing/2014/main" id="{B46655B1-0AE1-4887-BA9D-14C55F81229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4" name="Line 240">
                <a:extLst>
                  <a:ext uri="{FF2B5EF4-FFF2-40B4-BE49-F238E27FC236}">
                    <a16:creationId xmlns:a16="http://schemas.microsoft.com/office/drawing/2014/main" id="{A806C1DC-256D-4A99-BB60-7816CEED2E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5" name="Line 244">
                <a:extLst>
                  <a:ext uri="{FF2B5EF4-FFF2-40B4-BE49-F238E27FC236}">
                    <a16:creationId xmlns:a16="http://schemas.microsoft.com/office/drawing/2014/main" id="{D2DB13C9-023B-4FD0-9C4B-8ABC02E82EE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6" name="Line 246">
                <a:extLst>
                  <a:ext uri="{FF2B5EF4-FFF2-40B4-BE49-F238E27FC236}">
                    <a16:creationId xmlns:a16="http://schemas.microsoft.com/office/drawing/2014/main" id="{AFF5D07F-FE78-4836-BA13-2533F4CCF02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7" name="Line 250">
                <a:extLst>
                  <a:ext uri="{FF2B5EF4-FFF2-40B4-BE49-F238E27FC236}">
                    <a16:creationId xmlns:a16="http://schemas.microsoft.com/office/drawing/2014/main" id="{8EDA2530-D890-4C64-9513-54C196B180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8" name="Line 252">
                <a:extLst>
                  <a:ext uri="{FF2B5EF4-FFF2-40B4-BE49-F238E27FC236}">
                    <a16:creationId xmlns:a16="http://schemas.microsoft.com/office/drawing/2014/main" id="{94E5F15F-DB46-4F78-89F3-5A168C916EB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9" name="Line 254">
                <a:extLst>
                  <a:ext uri="{FF2B5EF4-FFF2-40B4-BE49-F238E27FC236}">
                    <a16:creationId xmlns:a16="http://schemas.microsoft.com/office/drawing/2014/main" id="{5D21D3DE-D129-41D8-9D6C-101BF82D40C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0" name="Line 256">
                <a:extLst>
                  <a:ext uri="{FF2B5EF4-FFF2-40B4-BE49-F238E27FC236}">
                    <a16:creationId xmlns:a16="http://schemas.microsoft.com/office/drawing/2014/main" id="{97337FD8-73ED-43F4-BC4A-C1E8099AC67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1" name="Line 258">
                <a:extLst>
                  <a:ext uri="{FF2B5EF4-FFF2-40B4-BE49-F238E27FC236}">
                    <a16:creationId xmlns:a16="http://schemas.microsoft.com/office/drawing/2014/main" id="{0ECAD888-281C-4F00-947B-DCA66850616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2" name="Line 260">
                <a:extLst>
                  <a:ext uri="{FF2B5EF4-FFF2-40B4-BE49-F238E27FC236}">
                    <a16:creationId xmlns:a16="http://schemas.microsoft.com/office/drawing/2014/main" id="{85E8A87E-62B6-4A0F-BECA-6AD71F5AA9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3" name="Line 262">
                <a:extLst>
                  <a:ext uri="{FF2B5EF4-FFF2-40B4-BE49-F238E27FC236}">
                    <a16:creationId xmlns:a16="http://schemas.microsoft.com/office/drawing/2014/main" id="{46BEC6E1-B903-4F92-8732-B0EF4D9289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4" name="Line 264">
                <a:extLst>
                  <a:ext uri="{FF2B5EF4-FFF2-40B4-BE49-F238E27FC236}">
                    <a16:creationId xmlns:a16="http://schemas.microsoft.com/office/drawing/2014/main" id="{B10D3487-A264-4CD6-BE29-25349A7C801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5" name="Line 266">
                <a:extLst>
                  <a:ext uri="{FF2B5EF4-FFF2-40B4-BE49-F238E27FC236}">
                    <a16:creationId xmlns:a16="http://schemas.microsoft.com/office/drawing/2014/main" id="{36D5CC1C-AC4E-481E-9A75-BF95AFD2AFD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6" name="Line 268">
                <a:extLst>
                  <a:ext uri="{FF2B5EF4-FFF2-40B4-BE49-F238E27FC236}">
                    <a16:creationId xmlns:a16="http://schemas.microsoft.com/office/drawing/2014/main" id="{410B6B57-1FC1-4106-BD80-909A679F33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7" name="Line 270">
                <a:extLst>
                  <a:ext uri="{FF2B5EF4-FFF2-40B4-BE49-F238E27FC236}">
                    <a16:creationId xmlns:a16="http://schemas.microsoft.com/office/drawing/2014/main" id="{71787649-2192-4748-ADB6-571ABBA6B10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8" name="Line 272">
                <a:extLst>
                  <a:ext uri="{FF2B5EF4-FFF2-40B4-BE49-F238E27FC236}">
                    <a16:creationId xmlns:a16="http://schemas.microsoft.com/office/drawing/2014/main" id="{2000BED5-3604-4E3A-B335-563CACBF722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9" name="Line 274">
                <a:extLst>
                  <a:ext uri="{FF2B5EF4-FFF2-40B4-BE49-F238E27FC236}">
                    <a16:creationId xmlns:a16="http://schemas.microsoft.com/office/drawing/2014/main" id="{B980D131-2A54-4922-841A-CDB7D05DB1F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50" name="Line 276">
                <a:extLst>
                  <a:ext uri="{FF2B5EF4-FFF2-40B4-BE49-F238E27FC236}">
                    <a16:creationId xmlns:a16="http://schemas.microsoft.com/office/drawing/2014/main" id="{AACAB1F3-6BC6-4D20-9369-52961FADAF5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51" name="Line 278">
                <a:extLst>
                  <a:ext uri="{FF2B5EF4-FFF2-40B4-BE49-F238E27FC236}">
                    <a16:creationId xmlns:a16="http://schemas.microsoft.com/office/drawing/2014/main" id="{38572A3E-9A58-4EFF-B781-9B6288E80A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52" name="Line 256">
                <a:extLst>
                  <a:ext uri="{FF2B5EF4-FFF2-40B4-BE49-F238E27FC236}">
                    <a16:creationId xmlns:a16="http://schemas.microsoft.com/office/drawing/2014/main" id="{549612E6-BF2A-49BF-936A-5787618096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53" name="Line 234">
                <a:extLst>
                  <a:ext uri="{FF2B5EF4-FFF2-40B4-BE49-F238E27FC236}">
                    <a16:creationId xmlns:a16="http://schemas.microsoft.com/office/drawing/2014/main" id="{5979E920-3C09-483D-9073-B20A4208BB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750E5D5-6764-4AC5-AA97-C8A10C0C0099}"/>
                </a:ext>
              </a:extLst>
            </p:cNvPr>
            <p:cNvGrpSpPr/>
            <p:nvPr userDrawn="1"/>
          </p:nvGrpSpPr>
          <p:grpSpPr bwMode="gray">
            <a:xfrm>
              <a:off x="0" y="-319423"/>
              <a:ext cx="12192000" cy="232538"/>
              <a:chOff x="0" y="-319423"/>
              <a:chExt cx="12192000" cy="232538"/>
            </a:xfrm>
          </p:grpSpPr>
          <p:sp>
            <p:nvSpPr>
              <p:cNvPr id="85" name="Line 146">
                <a:extLst>
                  <a:ext uri="{FF2B5EF4-FFF2-40B4-BE49-F238E27FC236}">
                    <a16:creationId xmlns:a16="http://schemas.microsoft.com/office/drawing/2014/main" id="{DB33D2C1-AFAA-472B-A827-F1F600B9B30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6" name="Line 148">
                <a:extLst>
                  <a:ext uri="{FF2B5EF4-FFF2-40B4-BE49-F238E27FC236}">
                    <a16:creationId xmlns:a16="http://schemas.microsoft.com/office/drawing/2014/main" id="{71A432CD-7034-47B1-8398-4D9EA0D2DC2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7" name="Line 150">
                <a:extLst>
                  <a:ext uri="{FF2B5EF4-FFF2-40B4-BE49-F238E27FC236}">
                    <a16:creationId xmlns:a16="http://schemas.microsoft.com/office/drawing/2014/main" id="{849CC6AF-C991-41E3-B784-D29D21208E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8" name="Line 152">
                <a:extLst>
                  <a:ext uri="{FF2B5EF4-FFF2-40B4-BE49-F238E27FC236}">
                    <a16:creationId xmlns:a16="http://schemas.microsoft.com/office/drawing/2014/main" id="{BE0135BF-1278-4694-9819-98F554C3D7A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9" name="Line 154">
                <a:extLst>
                  <a:ext uri="{FF2B5EF4-FFF2-40B4-BE49-F238E27FC236}">
                    <a16:creationId xmlns:a16="http://schemas.microsoft.com/office/drawing/2014/main" id="{9B290C8C-DA62-4E90-9E6E-F4C7B37C56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0" name="Line 156">
                <a:extLst>
                  <a:ext uri="{FF2B5EF4-FFF2-40B4-BE49-F238E27FC236}">
                    <a16:creationId xmlns:a16="http://schemas.microsoft.com/office/drawing/2014/main" id="{AD786D49-32A1-47C0-BFB5-1D2FBC6CB4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1" name="Line 158">
                <a:extLst>
                  <a:ext uri="{FF2B5EF4-FFF2-40B4-BE49-F238E27FC236}">
                    <a16:creationId xmlns:a16="http://schemas.microsoft.com/office/drawing/2014/main" id="{59957301-6254-4B63-B295-E86B3F3B3E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2" name="Line 160">
                <a:extLst>
                  <a:ext uri="{FF2B5EF4-FFF2-40B4-BE49-F238E27FC236}">
                    <a16:creationId xmlns:a16="http://schemas.microsoft.com/office/drawing/2014/main" id="{6F30B08E-9278-4E13-8863-B1484AFA670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3" name="Line 162">
                <a:extLst>
                  <a:ext uri="{FF2B5EF4-FFF2-40B4-BE49-F238E27FC236}">
                    <a16:creationId xmlns:a16="http://schemas.microsoft.com/office/drawing/2014/main" id="{B82A7E3C-2AAD-4B6D-86C2-ABFA8AA1C4F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4" name="Line 164">
                <a:extLst>
                  <a:ext uri="{FF2B5EF4-FFF2-40B4-BE49-F238E27FC236}">
                    <a16:creationId xmlns:a16="http://schemas.microsoft.com/office/drawing/2014/main" id="{E5AB0A87-BE16-4217-A730-2077CD5AC04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5" name="Line 166">
                <a:extLst>
                  <a:ext uri="{FF2B5EF4-FFF2-40B4-BE49-F238E27FC236}">
                    <a16:creationId xmlns:a16="http://schemas.microsoft.com/office/drawing/2014/main" id="{4EB0EB2D-F894-4C6D-A970-845901DF1EC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6" name="Line 168">
                <a:extLst>
                  <a:ext uri="{FF2B5EF4-FFF2-40B4-BE49-F238E27FC236}">
                    <a16:creationId xmlns:a16="http://schemas.microsoft.com/office/drawing/2014/main" id="{E0DA9350-4B8C-4F96-8014-05511EF05D8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7" name="Line 170">
                <a:extLst>
                  <a:ext uri="{FF2B5EF4-FFF2-40B4-BE49-F238E27FC236}">
                    <a16:creationId xmlns:a16="http://schemas.microsoft.com/office/drawing/2014/main" id="{8489159B-A091-40F3-99EE-A2D4AFF933E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8" name="Line 172">
                <a:extLst>
                  <a:ext uri="{FF2B5EF4-FFF2-40B4-BE49-F238E27FC236}">
                    <a16:creationId xmlns:a16="http://schemas.microsoft.com/office/drawing/2014/main" id="{A634636C-2C0B-4B8D-B95B-FE86D1385D7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9" name="Line 174">
                <a:extLst>
                  <a:ext uri="{FF2B5EF4-FFF2-40B4-BE49-F238E27FC236}">
                    <a16:creationId xmlns:a16="http://schemas.microsoft.com/office/drawing/2014/main" id="{07DB43F0-84E6-4687-A961-FF490CB03BF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0" name="Line 176">
                <a:extLst>
                  <a:ext uri="{FF2B5EF4-FFF2-40B4-BE49-F238E27FC236}">
                    <a16:creationId xmlns:a16="http://schemas.microsoft.com/office/drawing/2014/main" id="{316F8EBB-BD33-4723-8392-B6D7AA6940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1" name="Line 178">
                <a:extLst>
                  <a:ext uri="{FF2B5EF4-FFF2-40B4-BE49-F238E27FC236}">
                    <a16:creationId xmlns:a16="http://schemas.microsoft.com/office/drawing/2014/main" id="{A508AB81-8D02-4F8E-91BD-8692B2D742B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2" name="Line 180">
                <a:extLst>
                  <a:ext uri="{FF2B5EF4-FFF2-40B4-BE49-F238E27FC236}">
                    <a16:creationId xmlns:a16="http://schemas.microsoft.com/office/drawing/2014/main" id="{EC3C09AA-34B7-4E4D-A1E0-71C650AE587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3" name="Line 182">
                <a:extLst>
                  <a:ext uri="{FF2B5EF4-FFF2-40B4-BE49-F238E27FC236}">
                    <a16:creationId xmlns:a16="http://schemas.microsoft.com/office/drawing/2014/main" id="{77DA0C3D-81BD-45EE-BC0E-4DE1546F3E4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4" name="Line 184">
                <a:extLst>
                  <a:ext uri="{FF2B5EF4-FFF2-40B4-BE49-F238E27FC236}">
                    <a16:creationId xmlns:a16="http://schemas.microsoft.com/office/drawing/2014/main" id="{083624F6-4D9F-4AB6-A053-5026224BBB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5" name="Line 186">
                <a:extLst>
                  <a:ext uri="{FF2B5EF4-FFF2-40B4-BE49-F238E27FC236}">
                    <a16:creationId xmlns:a16="http://schemas.microsoft.com/office/drawing/2014/main" id="{343014C7-3246-492F-ADB5-FA640AACA04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6" name="Line 188">
                <a:extLst>
                  <a:ext uri="{FF2B5EF4-FFF2-40B4-BE49-F238E27FC236}">
                    <a16:creationId xmlns:a16="http://schemas.microsoft.com/office/drawing/2014/main" id="{06E7F797-B78F-4D46-978F-58FCD25A2E3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7" name="Line 190">
                <a:extLst>
                  <a:ext uri="{FF2B5EF4-FFF2-40B4-BE49-F238E27FC236}">
                    <a16:creationId xmlns:a16="http://schemas.microsoft.com/office/drawing/2014/main" id="{DC791D00-724F-4DAD-88BD-B1D10CFE6E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8" name="Line 192">
                <a:extLst>
                  <a:ext uri="{FF2B5EF4-FFF2-40B4-BE49-F238E27FC236}">
                    <a16:creationId xmlns:a16="http://schemas.microsoft.com/office/drawing/2014/main" id="{41BEAE85-4DFA-4FFF-A474-B908C37785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9" name="Line 194">
                <a:extLst>
                  <a:ext uri="{FF2B5EF4-FFF2-40B4-BE49-F238E27FC236}">
                    <a16:creationId xmlns:a16="http://schemas.microsoft.com/office/drawing/2014/main" id="{5023C5AD-8DDD-4154-BDDF-33C52BA078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0" name="Line 196">
                <a:extLst>
                  <a:ext uri="{FF2B5EF4-FFF2-40B4-BE49-F238E27FC236}">
                    <a16:creationId xmlns:a16="http://schemas.microsoft.com/office/drawing/2014/main" id="{FC2149B0-FE3D-40DE-AC27-881E9BE5D5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1" name="Line 198">
                <a:extLst>
                  <a:ext uri="{FF2B5EF4-FFF2-40B4-BE49-F238E27FC236}">
                    <a16:creationId xmlns:a16="http://schemas.microsoft.com/office/drawing/2014/main" id="{41CCEB67-C88A-4D33-B444-7C59C65944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2" name="Line 200">
                <a:extLst>
                  <a:ext uri="{FF2B5EF4-FFF2-40B4-BE49-F238E27FC236}">
                    <a16:creationId xmlns:a16="http://schemas.microsoft.com/office/drawing/2014/main" id="{0B285FC7-3130-4987-839B-CAA9088FAF9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3" name="Line 202">
                <a:extLst>
                  <a:ext uri="{FF2B5EF4-FFF2-40B4-BE49-F238E27FC236}">
                    <a16:creationId xmlns:a16="http://schemas.microsoft.com/office/drawing/2014/main" id="{946C3B21-4A16-47CF-B7A5-9E602E31912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4" name="Line 204">
                <a:extLst>
                  <a:ext uri="{FF2B5EF4-FFF2-40B4-BE49-F238E27FC236}">
                    <a16:creationId xmlns:a16="http://schemas.microsoft.com/office/drawing/2014/main" id="{6D46A112-21CC-4505-AF6D-B4A5AD3E3C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5" name="Line 206">
                <a:extLst>
                  <a:ext uri="{FF2B5EF4-FFF2-40B4-BE49-F238E27FC236}">
                    <a16:creationId xmlns:a16="http://schemas.microsoft.com/office/drawing/2014/main" id="{6C56A35D-59C4-43D0-A29D-BF31C116AD3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6" name="Line 208">
                <a:extLst>
                  <a:ext uri="{FF2B5EF4-FFF2-40B4-BE49-F238E27FC236}">
                    <a16:creationId xmlns:a16="http://schemas.microsoft.com/office/drawing/2014/main" id="{D956C765-F260-44F5-A5C8-41DDE818D6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7" name="Line 210">
                <a:extLst>
                  <a:ext uri="{FF2B5EF4-FFF2-40B4-BE49-F238E27FC236}">
                    <a16:creationId xmlns:a16="http://schemas.microsoft.com/office/drawing/2014/main" id="{2BFE514D-AB7B-4C74-8359-650B1C90733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8" name="Line 212">
                <a:extLst>
                  <a:ext uri="{FF2B5EF4-FFF2-40B4-BE49-F238E27FC236}">
                    <a16:creationId xmlns:a16="http://schemas.microsoft.com/office/drawing/2014/main" id="{B92E6957-6842-4EC4-BFD8-DA396C8B580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9" name="Line 214">
                <a:extLst>
                  <a:ext uri="{FF2B5EF4-FFF2-40B4-BE49-F238E27FC236}">
                    <a16:creationId xmlns:a16="http://schemas.microsoft.com/office/drawing/2014/main" id="{D32326E6-EAD8-4881-8BA2-2B4DA033CD0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0" name="Line 216">
                <a:extLst>
                  <a:ext uri="{FF2B5EF4-FFF2-40B4-BE49-F238E27FC236}">
                    <a16:creationId xmlns:a16="http://schemas.microsoft.com/office/drawing/2014/main" id="{96A21FED-48D5-4186-B204-A68E522675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1" name="Line 218">
                <a:extLst>
                  <a:ext uri="{FF2B5EF4-FFF2-40B4-BE49-F238E27FC236}">
                    <a16:creationId xmlns:a16="http://schemas.microsoft.com/office/drawing/2014/main" id="{8607BC08-CC24-4072-B352-88E8046081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2" name="Line 220">
                <a:extLst>
                  <a:ext uri="{FF2B5EF4-FFF2-40B4-BE49-F238E27FC236}">
                    <a16:creationId xmlns:a16="http://schemas.microsoft.com/office/drawing/2014/main" id="{DADCC56A-6C72-48A3-911A-CA334A2A2A7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3" name="Line 222">
                <a:extLst>
                  <a:ext uri="{FF2B5EF4-FFF2-40B4-BE49-F238E27FC236}">
                    <a16:creationId xmlns:a16="http://schemas.microsoft.com/office/drawing/2014/main" id="{1C102CFD-054C-4487-9EAB-8811BD371B7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4" name="Line 224">
                <a:extLst>
                  <a:ext uri="{FF2B5EF4-FFF2-40B4-BE49-F238E27FC236}">
                    <a16:creationId xmlns:a16="http://schemas.microsoft.com/office/drawing/2014/main" id="{54C26403-C7DA-4277-A876-26961161C7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5" name="Line 226">
                <a:extLst>
                  <a:ext uri="{FF2B5EF4-FFF2-40B4-BE49-F238E27FC236}">
                    <a16:creationId xmlns:a16="http://schemas.microsoft.com/office/drawing/2014/main" id="{C850DC46-D836-43AA-91E4-0CAEAFF0B21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6" name="Line 228">
                <a:extLst>
                  <a:ext uri="{FF2B5EF4-FFF2-40B4-BE49-F238E27FC236}">
                    <a16:creationId xmlns:a16="http://schemas.microsoft.com/office/drawing/2014/main" id="{08B639D6-0FDD-48E0-93A7-FF54C6B25B3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7" name="Line 146">
                <a:extLst>
                  <a:ext uri="{FF2B5EF4-FFF2-40B4-BE49-F238E27FC236}">
                    <a16:creationId xmlns:a16="http://schemas.microsoft.com/office/drawing/2014/main" id="{DEF8C1F8-55EE-401D-819A-833529D1FE5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8" name="Line 204">
                <a:extLst>
                  <a:ext uri="{FF2B5EF4-FFF2-40B4-BE49-F238E27FC236}">
                    <a16:creationId xmlns:a16="http://schemas.microsoft.com/office/drawing/2014/main" id="{4800BFA0-18DC-4C04-A836-6B46A77DC8C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5DE74E8-E2D0-419E-80E5-7EEE8E074C8B}"/>
                </a:ext>
              </a:extLst>
            </p:cNvPr>
            <p:cNvGrpSpPr/>
            <p:nvPr userDrawn="1"/>
          </p:nvGrpSpPr>
          <p:grpSpPr bwMode="gray">
            <a:xfrm>
              <a:off x="0" y="6948152"/>
              <a:ext cx="12192000" cy="232538"/>
              <a:chOff x="0" y="-319423"/>
              <a:chExt cx="12192000" cy="232538"/>
            </a:xfrm>
          </p:grpSpPr>
          <p:sp>
            <p:nvSpPr>
              <p:cNvPr id="41" name="Line 146">
                <a:extLst>
                  <a:ext uri="{FF2B5EF4-FFF2-40B4-BE49-F238E27FC236}">
                    <a16:creationId xmlns:a16="http://schemas.microsoft.com/office/drawing/2014/main" id="{7EFBA02A-B651-4548-A030-676E88430FD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2" name="Line 148">
                <a:extLst>
                  <a:ext uri="{FF2B5EF4-FFF2-40B4-BE49-F238E27FC236}">
                    <a16:creationId xmlns:a16="http://schemas.microsoft.com/office/drawing/2014/main" id="{FE0C9EA3-FE59-410D-B5AD-5F3F663459D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3" name="Line 150">
                <a:extLst>
                  <a:ext uri="{FF2B5EF4-FFF2-40B4-BE49-F238E27FC236}">
                    <a16:creationId xmlns:a16="http://schemas.microsoft.com/office/drawing/2014/main" id="{5A57804B-5243-4868-BA77-08903EEDFAC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4" name="Line 152">
                <a:extLst>
                  <a:ext uri="{FF2B5EF4-FFF2-40B4-BE49-F238E27FC236}">
                    <a16:creationId xmlns:a16="http://schemas.microsoft.com/office/drawing/2014/main" id="{B476EA97-4748-4CBF-A29E-396CB50D08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5" name="Line 154">
                <a:extLst>
                  <a:ext uri="{FF2B5EF4-FFF2-40B4-BE49-F238E27FC236}">
                    <a16:creationId xmlns:a16="http://schemas.microsoft.com/office/drawing/2014/main" id="{5884F138-AFFD-45A7-B79B-0DF095A3442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6" name="Line 156">
                <a:extLst>
                  <a:ext uri="{FF2B5EF4-FFF2-40B4-BE49-F238E27FC236}">
                    <a16:creationId xmlns:a16="http://schemas.microsoft.com/office/drawing/2014/main" id="{7FE1262B-E0AB-4994-8400-63AA78AB3A2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7" name="Line 158">
                <a:extLst>
                  <a:ext uri="{FF2B5EF4-FFF2-40B4-BE49-F238E27FC236}">
                    <a16:creationId xmlns:a16="http://schemas.microsoft.com/office/drawing/2014/main" id="{D09061DE-1FF4-4391-AFEF-3A8E7856EAC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8" name="Line 160">
                <a:extLst>
                  <a:ext uri="{FF2B5EF4-FFF2-40B4-BE49-F238E27FC236}">
                    <a16:creationId xmlns:a16="http://schemas.microsoft.com/office/drawing/2014/main" id="{D2CE04BE-D1E6-4D04-94F4-D9D514DC4A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9" name="Line 162">
                <a:extLst>
                  <a:ext uri="{FF2B5EF4-FFF2-40B4-BE49-F238E27FC236}">
                    <a16:creationId xmlns:a16="http://schemas.microsoft.com/office/drawing/2014/main" id="{37754628-7C2F-4735-93A7-0F67702E82F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0" name="Line 164">
                <a:extLst>
                  <a:ext uri="{FF2B5EF4-FFF2-40B4-BE49-F238E27FC236}">
                    <a16:creationId xmlns:a16="http://schemas.microsoft.com/office/drawing/2014/main" id="{6CA6BC1F-C578-4B52-AC00-CB99CF595B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1" name="Line 166">
                <a:extLst>
                  <a:ext uri="{FF2B5EF4-FFF2-40B4-BE49-F238E27FC236}">
                    <a16:creationId xmlns:a16="http://schemas.microsoft.com/office/drawing/2014/main" id="{5EA9A5BD-CF81-4538-BDBE-96FD4D054D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2" name="Line 168">
                <a:extLst>
                  <a:ext uri="{FF2B5EF4-FFF2-40B4-BE49-F238E27FC236}">
                    <a16:creationId xmlns:a16="http://schemas.microsoft.com/office/drawing/2014/main" id="{267D759E-A10E-4E9A-9106-5C2037BEAD9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3" name="Line 170">
                <a:extLst>
                  <a:ext uri="{FF2B5EF4-FFF2-40B4-BE49-F238E27FC236}">
                    <a16:creationId xmlns:a16="http://schemas.microsoft.com/office/drawing/2014/main" id="{9712EDCE-D6F9-4EBB-B3D3-DE71F20768A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4" name="Line 172">
                <a:extLst>
                  <a:ext uri="{FF2B5EF4-FFF2-40B4-BE49-F238E27FC236}">
                    <a16:creationId xmlns:a16="http://schemas.microsoft.com/office/drawing/2014/main" id="{613F195A-F1E6-459F-B2A9-93F2A41A9C3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5" name="Line 174">
                <a:extLst>
                  <a:ext uri="{FF2B5EF4-FFF2-40B4-BE49-F238E27FC236}">
                    <a16:creationId xmlns:a16="http://schemas.microsoft.com/office/drawing/2014/main" id="{536ED899-E684-46ED-ABBA-7C62E2C15F6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6" name="Line 176">
                <a:extLst>
                  <a:ext uri="{FF2B5EF4-FFF2-40B4-BE49-F238E27FC236}">
                    <a16:creationId xmlns:a16="http://schemas.microsoft.com/office/drawing/2014/main" id="{4C5FECFA-B60D-4DD1-B042-004BBC3BA76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7" name="Line 178">
                <a:extLst>
                  <a:ext uri="{FF2B5EF4-FFF2-40B4-BE49-F238E27FC236}">
                    <a16:creationId xmlns:a16="http://schemas.microsoft.com/office/drawing/2014/main" id="{DC5FCA3D-3065-4F4A-BAF6-0019FFE18F8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8" name="Line 180">
                <a:extLst>
                  <a:ext uri="{FF2B5EF4-FFF2-40B4-BE49-F238E27FC236}">
                    <a16:creationId xmlns:a16="http://schemas.microsoft.com/office/drawing/2014/main" id="{D769946E-B3F7-4D31-9C18-EE9D50E8151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9" name="Line 182">
                <a:extLst>
                  <a:ext uri="{FF2B5EF4-FFF2-40B4-BE49-F238E27FC236}">
                    <a16:creationId xmlns:a16="http://schemas.microsoft.com/office/drawing/2014/main" id="{9F003316-1FDF-4EA7-81B1-58355B5A707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0" name="Line 184">
                <a:extLst>
                  <a:ext uri="{FF2B5EF4-FFF2-40B4-BE49-F238E27FC236}">
                    <a16:creationId xmlns:a16="http://schemas.microsoft.com/office/drawing/2014/main" id="{260391A8-D965-4C40-BCAF-CA622F8336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1" name="Line 186">
                <a:extLst>
                  <a:ext uri="{FF2B5EF4-FFF2-40B4-BE49-F238E27FC236}">
                    <a16:creationId xmlns:a16="http://schemas.microsoft.com/office/drawing/2014/main" id="{30C87FB2-CD2E-495B-B2D0-D780FC68989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2" name="Line 188">
                <a:extLst>
                  <a:ext uri="{FF2B5EF4-FFF2-40B4-BE49-F238E27FC236}">
                    <a16:creationId xmlns:a16="http://schemas.microsoft.com/office/drawing/2014/main" id="{00C5AE2E-4DE2-41BB-A10E-CD27B41F68D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3" name="Line 190">
                <a:extLst>
                  <a:ext uri="{FF2B5EF4-FFF2-40B4-BE49-F238E27FC236}">
                    <a16:creationId xmlns:a16="http://schemas.microsoft.com/office/drawing/2014/main" id="{0BAAD8B3-BEA3-43A7-AF53-797289B59A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4" name="Line 192">
                <a:extLst>
                  <a:ext uri="{FF2B5EF4-FFF2-40B4-BE49-F238E27FC236}">
                    <a16:creationId xmlns:a16="http://schemas.microsoft.com/office/drawing/2014/main" id="{DA139A13-A795-42A9-9906-BC8512F9D3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5" name="Line 194">
                <a:extLst>
                  <a:ext uri="{FF2B5EF4-FFF2-40B4-BE49-F238E27FC236}">
                    <a16:creationId xmlns:a16="http://schemas.microsoft.com/office/drawing/2014/main" id="{1FC39655-AF61-4908-B780-80D28AA757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6" name="Line 196">
                <a:extLst>
                  <a:ext uri="{FF2B5EF4-FFF2-40B4-BE49-F238E27FC236}">
                    <a16:creationId xmlns:a16="http://schemas.microsoft.com/office/drawing/2014/main" id="{D71D18DF-011F-4EBB-B49F-EEED7D34038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7" name="Line 198">
                <a:extLst>
                  <a:ext uri="{FF2B5EF4-FFF2-40B4-BE49-F238E27FC236}">
                    <a16:creationId xmlns:a16="http://schemas.microsoft.com/office/drawing/2014/main" id="{2AFFB89B-DFE7-4286-86A0-AD566209903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8" name="Line 200">
                <a:extLst>
                  <a:ext uri="{FF2B5EF4-FFF2-40B4-BE49-F238E27FC236}">
                    <a16:creationId xmlns:a16="http://schemas.microsoft.com/office/drawing/2014/main" id="{27D173EC-8AE2-4BFB-8001-E2EC643BA02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9" name="Line 202">
                <a:extLst>
                  <a:ext uri="{FF2B5EF4-FFF2-40B4-BE49-F238E27FC236}">
                    <a16:creationId xmlns:a16="http://schemas.microsoft.com/office/drawing/2014/main" id="{2BA084E1-0747-44CE-8CD0-845960C98F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0" name="Line 204">
                <a:extLst>
                  <a:ext uri="{FF2B5EF4-FFF2-40B4-BE49-F238E27FC236}">
                    <a16:creationId xmlns:a16="http://schemas.microsoft.com/office/drawing/2014/main" id="{BA29E7A7-695F-4819-909B-DF580C025C7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1" name="Line 206">
                <a:extLst>
                  <a:ext uri="{FF2B5EF4-FFF2-40B4-BE49-F238E27FC236}">
                    <a16:creationId xmlns:a16="http://schemas.microsoft.com/office/drawing/2014/main" id="{B5BEFD7C-E23E-4510-9281-4517F8A7A5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2" name="Line 208">
                <a:extLst>
                  <a:ext uri="{FF2B5EF4-FFF2-40B4-BE49-F238E27FC236}">
                    <a16:creationId xmlns:a16="http://schemas.microsoft.com/office/drawing/2014/main" id="{6B89ADB5-8E95-404B-AAB8-1BD1EDBA10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3" name="Line 210">
                <a:extLst>
                  <a:ext uri="{FF2B5EF4-FFF2-40B4-BE49-F238E27FC236}">
                    <a16:creationId xmlns:a16="http://schemas.microsoft.com/office/drawing/2014/main" id="{F0259992-1020-4D10-8D8B-B64806508DB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4" name="Line 212">
                <a:extLst>
                  <a:ext uri="{FF2B5EF4-FFF2-40B4-BE49-F238E27FC236}">
                    <a16:creationId xmlns:a16="http://schemas.microsoft.com/office/drawing/2014/main" id="{2761D797-F11B-4926-BFF1-D77912CE62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5" name="Line 214">
                <a:extLst>
                  <a:ext uri="{FF2B5EF4-FFF2-40B4-BE49-F238E27FC236}">
                    <a16:creationId xmlns:a16="http://schemas.microsoft.com/office/drawing/2014/main" id="{938C71FB-A9EF-4259-A1C6-47DA105EEB2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6" name="Line 216">
                <a:extLst>
                  <a:ext uri="{FF2B5EF4-FFF2-40B4-BE49-F238E27FC236}">
                    <a16:creationId xmlns:a16="http://schemas.microsoft.com/office/drawing/2014/main" id="{65FD9FBB-07DD-4950-ACA5-1D499F452D3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7" name="Line 218">
                <a:extLst>
                  <a:ext uri="{FF2B5EF4-FFF2-40B4-BE49-F238E27FC236}">
                    <a16:creationId xmlns:a16="http://schemas.microsoft.com/office/drawing/2014/main" id="{B29134EF-30C5-412D-AAB3-725A13AA3A4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8" name="Line 220">
                <a:extLst>
                  <a:ext uri="{FF2B5EF4-FFF2-40B4-BE49-F238E27FC236}">
                    <a16:creationId xmlns:a16="http://schemas.microsoft.com/office/drawing/2014/main" id="{3B8DDBB4-F2B1-4FAD-B3CB-F0A2E94B65D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9" name="Line 222">
                <a:extLst>
                  <a:ext uri="{FF2B5EF4-FFF2-40B4-BE49-F238E27FC236}">
                    <a16:creationId xmlns:a16="http://schemas.microsoft.com/office/drawing/2014/main" id="{028199ED-9809-4C9C-80F2-710CBAE810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0" name="Line 224">
                <a:extLst>
                  <a:ext uri="{FF2B5EF4-FFF2-40B4-BE49-F238E27FC236}">
                    <a16:creationId xmlns:a16="http://schemas.microsoft.com/office/drawing/2014/main" id="{2845ADAC-9ADE-4FC8-9B00-1C854FF3320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1" name="Line 226">
                <a:extLst>
                  <a:ext uri="{FF2B5EF4-FFF2-40B4-BE49-F238E27FC236}">
                    <a16:creationId xmlns:a16="http://schemas.microsoft.com/office/drawing/2014/main" id="{D61A2115-6CBC-4F8E-ADE2-62C0C509503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2" name="Line 228">
                <a:extLst>
                  <a:ext uri="{FF2B5EF4-FFF2-40B4-BE49-F238E27FC236}">
                    <a16:creationId xmlns:a16="http://schemas.microsoft.com/office/drawing/2014/main" id="{4C9EE595-48B7-4EF0-8440-202EB9C53A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3" name="Line 146">
                <a:extLst>
                  <a:ext uri="{FF2B5EF4-FFF2-40B4-BE49-F238E27FC236}">
                    <a16:creationId xmlns:a16="http://schemas.microsoft.com/office/drawing/2014/main" id="{798C3004-D19C-4F0E-9DDD-CFDE710179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4" name="Line 204">
                <a:extLst>
                  <a:ext uri="{FF2B5EF4-FFF2-40B4-BE49-F238E27FC236}">
                    <a16:creationId xmlns:a16="http://schemas.microsoft.com/office/drawing/2014/main" id="{E0A94EC7-CE93-4317-B1FC-9CCDE8E154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723FE3F-4EF8-4B60-B802-76D10CF34393}"/>
                </a:ext>
              </a:extLst>
            </p:cNvPr>
            <p:cNvGrpSpPr/>
            <p:nvPr userDrawn="1"/>
          </p:nvGrpSpPr>
          <p:grpSpPr bwMode="gray">
            <a:xfrm>
              <a:off x="12276481" y="0"/>
              <a:ext cx="240289" cy="6858000"/>
              <a:chOff x="-319714" y="0"/>
              <a:chExt cx="240289" cy="6858000"/>
            </a:xfrm>
          </p:grpSpPr>
          <p:sp>
            <p:nvSpPr>
              <p:cNvPr id="14" name="Line 230">
                <a:extLst>
                  <a:ext uri="{FF2B5EF4-FFF2-40B4-BE49-F238E27FC236}">
                    <a16:creationId xmlns:a16="http://schemas.microsoft.com/office/drawing/2014/main" id="{5EDA06B2-0E06-4AF7-A93D-C85FFEEC25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5" name="Line 232">
                <a:extLst>
                  <a:ext uri="{FF2B5EF4-FFF2-40B4-BE49-F238E27FC236}">
                    <a16:creationId xmlns:a16="http://schemas.microsoft.com/office/drawing/2014/main" id="{1356082B-1A6E-472D-9795-B03A0FCAE7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" name="Line 234">
                <a:extLst>
                  <a:ext uri="{FF2B5EF4-FFF2-40B4-BE49-F238E27FC236}">
                    <a16:creationId xmlns:a16="http://schemas.microsoft.com/office/drawing/2014/main" id="{720EB837-FC62-4DE2-BE18-26C025C42A0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18" name="Line 236">
                <a:extLst>
                  <a:ext uri="{FF2B5EF4-FFF2-40B4-BE49-F238E27FC236}">
                    <a16:creationId xmlns:a16="http://schemas.microsoft.com/office/drawing/2014/main" id="{088417B7-A239-4C55-8D1E-5B85B049FD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" name="Line 238">
                <a:extLst>
                  <a:ext uri="{FF2B5EF4-FFF2-40B4-BE49-F238E27FC236}">
                    <a16:creationId xmlns:a16="http://schemas.microsoft.com/office/drawing/2014/main" id="{F8E1A479-B6E7-4B03-B6FE-7E805B1F134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" name="Line 240">
                <a:extLst>
                  <a:ext uri="{FF2B5EF4-FFF2-40B4-BE49-F238E27FC236}">
                    <a16:creationId xmlns:a16="http://schemas.microsoft.com/office/drawing/2014/main" id="{8B4A2B09-B835-498B-BB53-EB27D66DB6A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" name="Line 244">
                <a:extLst>
                  <a:ext uri="{FF2B5EF4-FFF2-40B4-BE49-F238E27FC236}">
                    <a16:creationId xmlns:a16="http://schemas.microsoft.com/office/drawing/2014/main" id="{B1B6D5CC-E596-4C58-8DB5-C46A0BFE14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" name="Line 246">
                <a:extLst>
                  <a:ext uri="{FF2B5EF4-FFF2-40B4-BE49-F238E27FC236}">
                    <a16:creationId xmlns:a16="http://schemas.microsoft.com/office/drawing/2014/main" id="{597CA35F-3BE8-48CB-8D83-6C4E8CE3276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" name="Line 250">
                <a:extLst>
                  <a:ext uri="{FF2B5EF4-FFF2-40B4-BE49-F238E27FC236}">
                    <a16:creationId xmlns:a16="http://schemas.microsoft.com/office/drawing/2014/main" id="{1CBF1CA7-C220-40C0-A9DE-B5A17E06700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" name="Line 252">
                <a:extLst>
                  <a:ext uri="{FF2B5EF4-FFF2-40B4-BE49-F238E27FC236}">
                    <a16:creationId xmlns:a16="http://schemas.microsoft.com/office/drawing/2014/main" id="{0EF75B6E-3995-4CD6-99AC-3E2786C91FC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" name="Line 254">
                <a:extLst>
                  <a:ext uri="{FF2B5EF4-FFF2-40B4-BE49-F238E27FC236}">
                    <a16:creationId xmlns:a16="http://schemas.microsoft.com/office/drawing/2014/main" id="{5DADF826-6038-4347-8B68-10C66FE4616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" name="Line 256">
                <a:extLst>
                  <a:ext uri="{FF2B5EF4-FFF2-40B4-BE49-F238E27FC236}">
                    <a16:creationId xmlns:a16="http://schemas.microsoft.com/office/drawing/2014/main" id="{84F0B6A5-D808-4422-BDF7-89723469128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" name="Line 258">
                <a:extLst>
                  <a:ext uri="{FF2B5EF4-FFF2-40B4-BE49-F238E27FC236}">
                    <a16:creationId xmlns:a16="http://schemas.microsoft.com/office/drawing/2014/main" id="{8CB308C3-A619-473D-AFF6-84264B35FF6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" name="Line 260">
                <a:extLst>
                  <a:ext uri="{FF2B5EF4-FFF2-40B4-BE49-F238E27FC236}">
                    <a16:creationId xmlns:a16="http://schemas.microsoft.com/office/drawing/2014/main" id="{4E82F669-CD8A-43FD-92DD-A6A4CFC000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0" name="Line 262">
                <a:extLst>
                  <a:ext uri="{FF2B5EF4-FFF2-40B4-BE49-F238E27FC236}">
                    <a16:creationId xmlns:a16="http://schemas.microsoft.com/office/drawing/2014/main" id="{84397A30-BDAB-467A-BF62-BD20301513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1" name="Line 264">
                <a:extLst>
                  <a:ext uri="{FF2B5EF4-FFF2-40B4-BE49-F238E27FC236}">
                    <a16:creationId xmlns:a16="http://schemas.microsoft.com/office/drawing/2014/main" id="{C6340EA9-775A-4577-96E6-FB179C4BF60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2" name="Line 266">
                <a:extLst>
                  <a:ext uri="{FF2B5EF4-FFF2-40B4-BE49-F238E27FC236}">
                    <a16:creationId xmlns:a16="http://schemas.microsoft.com/office/drawing/2014/main" id="{A6B18075-DC02-440F-8B8C-51A8D4C9D31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3" name="Line 268">
                <a:extLst>
                  <a:ext uri="{FF2B5EF4-FFF2-40B4-BE49-F238E27FC236}">
                    <a16:creationId xmlns:a16="http://schemas.microsoft.com/office/drawing/2014/main" id="{C1397D61-423C-4F60-8719-6544E827DCF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4" name="Line 270">
                <a:extLst>
                  <a:ext uri="{FF2B5EF4-FFF2-40B4-BE49-F238E27FC236}">
                    <a16:creationId xmlns:a16="http://schemas.microsoft.com/office/drawing/2014/main" id="{B18366A2-BCBE-46B5-BCC4-6921C41C053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5" name="Line 272">
                <a:extLst>
                  <a:ext uri="{FF2B5EF4-FFF2-40B4-BE49-F238E27FC236}">
                    <a16:creationId xmlns:a16="http://schemas.microsoft.com/office/drawing/2014/main" id="{555BC0FD-2B56-4B52-A3EF-0FDE6C0BB5D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6" name="Line 274">
                <a:extLst>
                  <a:ext uri="{FF2B5EF4-FFF2-40B4-BE49-F238E27FC236}">
                    <a16:creationId xmlns:a16="http://schemas.microsoft.com/office/drawing/2014/main" id="{AAAF6958-71FF-4F42-A293-264C51A8433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7" name="Line 276">
                <a:extLst>
                  <a:ext uri="{FF2B5EF4-FFF2-40B4-BE49-F238E27FC236}">
                    <a16:creationId xmlns:a16="http://schemas.microsoft.com/office/drawing/2014/main" id="{F7A674F8-B46D-4DB6-B479-9A366C1470B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8" name="Line 278">
                <a:extLst>
                  <a:ext uri="{FF2B5EF4-FFF2-40B4-BE49-F238E27FC236}">
                    <a16:creationId xmlns:a16="http://schemas.microsoft.com/office/drawing/2014/main" id="{FBCB9FFA-88C9-4B04-A4F1-5C87ED65172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9" name="Line 256">
                <a:extLst>
                  <a:ext uri="{FF2B5EF4-FFF2-40B4-BE49-F238E27FC236}">
                    <a16:creationId xmlns:a16="http://schemas.microsoft.com/office/drawing/2014/main" id="{C1F0A7A0-4F8A-4A3B-8975-B9996225E62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0" name="Line 234">
                <a:extLst>
                  <a:ext uri="{FF2B5EF4-FFF2-40B4-BE49-F238E27FC236}">
                    <a16:creationId xmlns:a16="http://schemas.microsoft.com/office/drawing/2014/main" id="{416FE1AA-7EC8-451A-867F-1533E43552D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</p:grpSp>
      <p:sp>
        <p:nvSpPr>
          <p:cNvPr id="156" name="Content Placeholder 1">
            <a:extLst>
              <a:ext uri="{FF2B5EF4-FFF2-40B4-BE49-F238E27FC236}">
                <a16:creationId xmlns:a16="http://schemas.microsoft.com/office/drawing/2014/main" id="{D80E7891-57C1-4CA5-B69A-E959B5752057}"/>
              </a:ext>
            </a:extLst>
          </p:cNvPr>
          <p:cNvSpPr txBox="1">
            <a:spLocks/>
          </p:cNvSpPr>
          <p:nvPr userDrawn="1"/>
        </p:nvSpPr>
        <p:spPr bwMode="gray">
          <a:xfrm>
            <a:off x="-3164400" y="0"/>
            <a:ext cx="2804400" cy="426014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3"/>
              </a:buClr>
              <a:buFont typeface="Nuon Matthew Light" panose="02000506040000020004" pitchFamily="50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3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4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6000" indent="-216000" algn="l" defTabSz="685800" rtl="0" eaLnBrk="1" latinLnBrk="0" hangingPunct="1">
              <a:lnSpc>
                <a:spcPct val="101000"/>
              </a:lnSpc>
              <a:spcBef>
                <a:spcPts val="150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nl-NL" sz="1100" b="1">
                <a:solidFill>
                  <a:schemeClr val="tx1"/>
                </a:solidFill>
              </a:rPr>
              <a:t>Gebruik van afbeeldingen als achtergrond</a:t>
            </a:r>
          </a:p>
          <a:p>
            <a:pPr algn="l">
              <a:spcBef>
                <a:spcPts val="0"/>
              </a:spcBef>
            </a:pPr>
            <a:endParaRPr lang="nl-NL" sz="1100" b="1">
              <a:solidFill>
                <a:schemeClr val="tx1"/>
              </a:solidFill>
            </a:endParaRP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Klik op het grijze afbeeldingsveld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Ga nu naar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kies </a:t>
            </a:r>
            <a:r>
              <a:rPr lang="nl-NL" sz="1100" b="1">
                <a:solidFill>
                  <a:schemeClr val="tx1"/>
                </a:solidFill>
              </a:rPr>
              <a:t>‘Afbeeldingen’</a:t>
            </a:r>
            <a:r>
              <a:rPr lang="nl-NL" sz="1100" b="0">
                <a:solidFill>
                  <a:schemeClr val="tx1"/>
                </a:solidFill>
              </a:rPr>
              <a:t>. 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Kies een afbeelding, klik op </a:t>
            </a:r>
            <a:r>
              <a:rPr lang="nl-NL" sz="1100" b="1">
                <a:solidFill>
                  <a:schemeClr val="tx1"/>
                </a:solidFill>
              </a:rPr>
              <a:t>‘Invoegen’ </a:t>
            </a:r>
            <a:r>
              <a:rPr lang="nl-NL" sz="1100" b="0">
                <a:solidFill>
                  <a:schemeClr val="tx1"/>
                </a:solidFill>
              </a:rPr>
              <a:t>en de afbeelding wordt geplaatst.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1100" b="0">
                <a:solidFill>
                  <a:schemeClr val="tx1"/>
                </a:solidFill>
              </a:rPr>
              <a:t>Wil je een uitsnede maken, selecteer dan de foto door erop te klikken en gebruik de crop- functie onder </a:t>
            </a:r>
            <a:r>
              <a:rPr lang="nl-NL" sz="1100" b="1">
                <a:solidFill>
                  <a:schemeClr val="tx1"/>
                </a:solidFill>
              </a:rPr>
              <a:t>‘Opmaak’/’Bijsnijden’</a:t>
            </a:r>
            <a:r>
              <a:rPr lang="nl-NL" sz="1100" b="0">
                <a:solidFill>
                  <a:schemeClr val="tx1"/>
                </a:solidFill>
              </a:rPr>
              <a:t>.</a:t>
            </a:r>
          </a:p>
          <a:p>
            <a:pPr marL="171450" indent="-17145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100" b="0">
                <a:solidFill>
                  <a:schemeClr val="tx1"/>
                </a:solidFill>
              </a:rPr>
              <a:t>Foto’s kun je kiezen uit de</a:t>
            </a:r>
            <a:r>
              <a:rPr lang="nl-NL" sz="1100" b="0" baseline="0">
                <a:solidFill>
                  <a:schemeClr val="tx1"/>
                </a:solidFill>
              </a:rPr>
              <a:t> </a:t>
            </a:r>
            <a:r>
              <a:rPr lang="nl-NL" sz="1100" b="1" baseline="0">
                <a:solidFill>
                  <a:schemeClr val="tx1"/>
                </a:solidFill>
              </a:rPr>
              <a:t>Mediabank in het UWV Communicatieportaal</a:t>
            </a:r>
            <a:r>
              <a:rPr lang="nl-NL" sz="1100" b="0" baseline="0">
                <a:solidFill>
                  <a:schemeClr val="tx1"/>
                </a:solidFill>
              </a:rPr>
              <a:t>. Deze foto’s zijn van hoge kwaliteit en hiervan is het intellectueel eigendom geregeld. </a:t>
            </a:r>
            <a:br>
              <a:rPr lang="nl-NL" sz="1100" b="0" baseline="0">
                <a:solidFill>
                  <a:schemeClr val="tx1"/>
                </a:solidFill>
              </a:rPr>
            </a:br>
            <a:br>
              <a:rPr lang="nl-NL" sz="1100" b="0" baseline="0">
                <a:solidFill>
                  <a:schemeClr val="tx1"/>
                </a:solidFill>
              </a:rPr>
            </a:br>
            <a:r>
              <a:rPr lang="nl-NL" sz="1100" b="0">
                <a:solidFill>
                  <a:schemeClr val="tx1"/>
                </a:solidFill>
                <a:hlinkClick r:id="rId3"/>
              </a:rPr>
              <a:t>https://communicatieportaal.uwv.nl/modules/product/mediabank/default/?ItemId=3219</a:t>
            </a: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nl-NL" sz="1100" b="0">
              <a:solidFill>
                <a:schemeClr val="tx1"/>
              </a:solidFill>
            </a:endParaRPr>
          </a:p>
          <a:p>
            <a:pPr marL="171450" marR="0" indent="-171450" algn="l" defTabSz="685800" rtl="0" eaLnBrk="1" fontAlgn="auto" latinLnBrk="0" hangingPunct="1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nl-NL" sz="1100" b="0" dirty="0">
              <a:solidFill>
                <a:schemeClr val="tx1"/>
              </a:solidFill>
            </a:endParaRPr>
          </a:p>
        </p:txBody>
      </p:sp>
      <p:sp>
        <p:nvSpPr>
          <p:cNvPr id="160" name="Title 1">
            <a:extLst>
              <a:ext uri="{FF2B5EF4-FFF2-40B4-BE49-F238E27FC236}">
                <a16:creationId xmlns:a16="http://schemas.microsoft.com/office/drawing/2014/main" id="{24F6B94D-0125-48EE-833E-556D6454C50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283535" y="4259551"/>
            <a:ext cx="6952046" cy="1450716"/>
          </a:xfrm>
          <a:prstGeom prst="rect">
            <a:avLst/>
          </a:prstGeom>
          <a:solidFill>
            <a:schemeClr val="tx2"/>
          </a:solidFill>
        </p:spPr>
        <p:txBody>
          <a:bodyPr wrap="none" lIns="284400" tIns="251999" rIns="251999" bIns="251999" anchor="b" anchorCtr="0">
            <a:spAutoFit/>
          </a:bodyPr>
          <a:lstStyle>
            <a:lvl1pPr algn="l">
              <a:lnSpc>
                <a:spcPct val="85000"/>
              </a:lnSpc>
              <a:spcBef>
                <a:spcPts val="600"/>
              </a:spcBef>
              <a:defRPr sz="3600" b="1" kern="110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</a:t>
            </a:r>
            <a:r>
              <a:rPr lang="nl-NL"/>
              <a:t>einddia tekst </a:t>
            </a:r>
            <a:br>
              <a:rPr lang="nl-NL"/>
            </a:br>
            <a:r>
              <a:rPr lang="nl-NL"/>
              <a:t>aan </a:t>
            </a:r>
            <a:r>
              <a:rPr lang="nl-NL" dirty="0"/>
              <a:t>te passen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00924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46" b="1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261352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9468ECB7-DE8D-4ADE-92E3-D86E66E4ECE7}"/>
              </a:ext>
            </a:extLst>
          </p:cNvPr>
          <p:cNvSpPr/>
          <p:nvPr userDrawn="1"/>
        </p:nvSpPr>
        <p:spPr bwMode="white">
          <a:xfrm>
            <a:off x="-1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460DB10-A051-479A-A2AB-D52DAB4A5D4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246303" y="195942"/>
            <a:ext cx="11699599" cy="6466392"/>
          </a:xfrm>
          <a:custGeom>
            <a:avLst/>
            <a:gdLst>
              <a:gd name="connsiteX0" fmla="*/ 0 w 10260000"/>
              <a:gd name="connsiteY0" fmla="*/ 0 h 7128000"/>
              <a:gd name="connsiteX1" fmla="*/ 10260000 w 10260000"/>
              <a:gd name="connsiteY1" fmla="*/ 0 h 7128000"/>
              <a:gd name="connsiteX2" fmla="*/ 10260000 w 10260000"/>
              <a:gd name="connsiteY2" fmla="*/ 7128000 h 7128000"/>
              <a:gd name="connsiteX3" fmla="*/ 9827830 w 10260000"/>
              <a:gd name="connsiteY3" fmla="*/ 7128000 h 7128000"/>
              <a:gd name="connsiteX4" fmla="*/ 9827830 w 10260000"/>
              <a:gd name="connsiteY4" fmla="*/ 6695685 h 7128000"/>
              <a:gd name="connsiteX5" fmla="*/ 9179830 w 10260000"/>
              <a:gd name="connsiteY5" fmla="*/ 6695685 h 7128000"/>
              <a:gd name="connsiteX6" fmla="*/ 9179830 w 10260000"/>
              <a:gd name="connsiteY6" fmla="*/ 7128000 h 7128000"/>
              <a:gd name="connsiteX7" fmla="*/ 0 w 10260000"/>
              <a:gd name="connsiteY7" fmla="*/ 7128000 h 71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60000" h="7128000">
                <a:moveTo>
                  <a:pt x="0" y="0"/>
                </a:moveTo>
                <a:lnTo>
                  <a:pt x="10260000" y="0"/>
                </a:lnTo>
                <a:lnTo>
                  <a:pt x="10260000" y="7128000"/>
                </a:lnTo>
                <a:lnTo>
                  <a:pt x="9827830" y="7128000"/>
                </a:lnTo>
                <a:lnTo>
                  <a:pt x="9827830" y="6695685"/>
                </a:lnTo>
                <a:lnTo>
                  <a:pt x="9179830" y="6695685"/>
                </a:lnTo>
                <a:lnTo>
                  <a:pt x="9179830" y="7128000"/>
                </a:lnTo>
                <a:lnTo>
                  <a:pt x="0" y="712800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/>
            </a:lvl1pPr>
            <a:lvl2pPr algn="ctr">
              <a:defRPr/>
            </a:lvl2pPr>
          </a:lstStyle>
          <a:p>
            <a:pPr lvl="1"/>
            <a:r>
              <a:rPr lang="nl-NL" dirty="0"/>
              <a:t>Klik om afbeelding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8797B8-2997-4E41-8AC4-B0C703E7D1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14171" y="6270166"/>
            <a:ext cx="738897" cy="587834"/>
          </a:xfrm>
          <a:prstGeom prst="rect">
            <a:avLst/>
          </a:prstGeom>
          <a:ln w="0">
            <a:solidFill>
              <a:srgbClr val="0078D2"/>
            </a:solidFill>
          </a:ln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62C50BC-6619-4778-BEA3-1D8414CE80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738579" y="587854"/>
            <a:ext cx="2632750" cy="501105"/>
          </a:xfrm>
          <a:custGeom>
            <a:avLst/>
            <a:gdLst>
              <a:gd name="connsiteX0" fmla="*/ 0 w 5527236"/>
              <a:gd name="connsiteY0" fmla="*/ 0 h 1047750"/>
              <a:gd name="connsiteX1" fmla="*/ 5527236 w 5527236"/>
              <a:gd name="connsiteY1" fmla="*/ 0 h 1047750"/>
              <a:gd name="connsiteX2" fmla="*/ 5527236 w 5527236"/>
              <a:gd name="connsiteY2" fmla="*/ 1047750 h 1047750"/>
              <a:gd name="connsiteX3" fmla="*/ 0 w 5527236"/>
              <a:gd name="connsiteY3" fmla="*/ 1047750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7236" h="1047750">
                <a:moveTo>
                  <a:pt x="0" y="0"/>
                </a:moveTo>
                <a:lnTo>
                  <a:pt x="5527236" y="0"/>
                </a:lnTo>
                <a:lnTo>
                  <a:pt x="5527236" y="1047750"/>
                </a:lnTo>
                <a:lnTo>
                  <a:pt x="0" y="1047750"/>
                </a:lnTo>
                <a:close/>
              </a:path>
            </a:pathLst>
          </a:custGeom>
          <a:solidFill>
            <a:srgbClr val="0078D2"/>
          </a:solidFill>
        </p:spPr>
        <p:txBody>
          <a:bodyPr wrap="none" lIns="108000" tIns="72000" rIns="72000" bIns="79200" anchor="t" anchorCtr="0">
            <a:spAutoFit/>
          </a:bodyPr>
          <a:lstStyle>
            <a:lvl1pPr marL="0" indent="0">
              <a:buNone/>
              <a:defRPr sz="2177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UWV Cover Kop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282B37B9-8E55-4DA3-93BF-52086B4E04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738579" y="1175653"/>
            <a:ext cx="2275280" cy="385048"/>
          </a:xfrm>
          <a:custGeom>
            <a:avLst/>
            <a:gdLst>
              <a:gd name="connsiteX0" fmla="*/ 0 w 3151280"/>
              <a:gd name="connsiteY0" fmla="*/ 0 h 523875"/>
              <a:gd name="connsiteX1" fmla="*/ 3151280 w 3151280"/>
              <a:gd name="connsiteY1" fmla="*/ 0 h 523875"/>
              <a:gd name="connsiteX2" fmla="*/ 3151280 w 3151280"/>
              <a:gd name="connsiteY2" fmla="*/ 523875 h 523875"/>
              <a:gd name="connsiteX3" fmla="*/ 0 w 3151280"/>
              <a:gd name="connsiteY3" fmla="*/ 523875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1280" h="523875">
                <a:moveTo>
                  <a:pt x="0" y="0"/>
                </a:moveTo>
                <a:lnTo>
                  <a:pt x="3151280" y="0"/>
                </a:lnTo>
                <a:lnTo>
                  <a:pt x="3151280" y="523875"/>
                </a:lnTo>
                <a:lnTo>
                  <a:pt x="0" y="523875"/>
                </a:lnTo>
                <a:close/>
              </a:path>
            </a:pathLst>
          </a:custGeom>
          <a:solidFill>
            <a:srgbClr val="003282"/>
          </a:solidFill>
        </p:spPr>
        <p:txBody>
          <a:bodyPr wrap="none" lIns="108000" tIns="72000" rIns="72000" bIns="79200" anchor="t" anchorCtr="0">
            <a:spAutoFit/>
          </a:bodyPr>
          <a:lstStyle>
            <a:lvl1pPr marL="0" indent="0">
              <a:buNone/>
              <a:defRPr sz="1452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UWV Cover Kop Sub</a:t>
            </a:r>
          </a:p>
        </p:txBody>
      </p:sp>
      <p:grpSp>
        <p:nvGrpSpPr>
          <p:cNvPr id="359" name="Group 7">
            <a:extLst>
              <a:ext uri="{FF2B5EF4-FFF2-40B4-BE49-F238E27FC236}">
                <a16:creationId xmlns:a16="http://schemas.microsoft.com/office/drawing/2014/main" id="{C3F44548-86D3-4D1C-AC82-BEB23FA88F21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360" name="Line 5">
              <a:extLst>
                <a:ext uri="{FF2B5EF4-FFF2-40B4-BE49-F238E27FC236}">
                  <a16:creationId xmlns:a16="http://schemas.microsoft.com/office/drawing/2014/main" id="{97E70186-B215-4367-82D1-1CA8565C56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1" name="Line 6">
              <a:extLst>
                <a:ext uri="{FF2B5EF4-FFF2-40B4-BE49-F238E27FC236}">
                  <a16:creationId xmlns:a16="http://schemas.microsoft.com/office/drawing/2014/main" id="{770C5B30-70AA-4EFF-B01C-DC70993432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2" name="Line 7">
              <a:extLst>
                <a:ext uri="{FF2B5EF4-FFF2-40B4-BE49-F238E27FC236}">
                  <a16:creationId xmlns:a16="http://schemas.microsoft.com/office/drawing/2014/main" id="{D9DD1465-5DEB-415E-BABB-7A601AC8CA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3" name="Line 8">
              <a:extLst>
                <a:ext uri="{FF2B5EF4-FFF2-40B4-BE49-F238E27FC236}">
                  <a16:creationId xmlns:a16="http://schemas.microsoft.com/office/drawing/2014/main" id="{3A31C1A1-C6E8-4E47-929F-15315D747A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4" name="Line 9">
              <a:extLst>
                <a:ext uri="{FF2B5EF4-FFF2-40B4-BE49-F238E27FC236}">
                  <a16:creationId xmlns:a16="http://schemas.microsoft.com/office/drawing/2014/main" id="{F7D5F310-E30C-4C1D-8793-5921FE63E3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5" name="Line 10">
              <a:extLst>
                <a:ext uri="{FF2B5EF4-FFF2-40B4-BE49-F238E27FC236}">
                  <a16:creationId xmlns:a16="http://schemas.microsoft.com/office/drawing/2014/main" id="{E4B85520-8E77-4470-94D1-F31E06C1CC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6" name="Line 11">
              <a:extLst>
                <a:ext uri="{FF2B5EF4-FFF2-40B4-BE49-F238E27FC236}">
                  <a16:creationId xmlns:a16="http://schemas.microsoft.com/office/drawing/2014/main" id="{7B5082F4-1223-4BBF-AD1E-923B56E8D9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7" name="Line 12">
              <a:extLst>
                <a:ext uri="{FF2B5EF4-FFF2-40B4-BE49-F238E27FC236}">
                  <a16:creationId xmlns:a16="http://schemas.microsoft.com/office/drawing/2014/main" id="{9E65C969-2796-4D06-AF8F-3B804F167C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8" name="Line 13">
              <a:extLst>
                <a:ext uri="{FF2B5EF4-FFF2-40B4-BE49-F238E27FC236}">
                  <a16:creationId xmlns:a16="http://schemas.microsoft.com/office/drawing/2014/main" id="{7D0E7E93-9FD6-4072-90D3-9F5C9F8B8F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9" name="Line 14">
              <a:extLst>
                <a:ext uri="{FF2B5EF4-FFF2-40B4-BE49-F238E27FC236}">
                  <a16:creationId xmlns:a16="http://schemas.microsoft.com/office/drawing/2014/main" id="{20E38768-36DD-45CE-80C4-8E4FB478C1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0" name="Line 15">
              <a:extLst>
                <a:ext uri="{FF2B5EF4-FFF2-40B4-BE49-F238E27FC236}">
                  <a16:creationId xmlns:a16="http://schemas.microsoft.com/office/drawing/2014/main" id="{2FFF01AD-781E-4246-85D7-283AAAE40C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1" name="Line 16">
              <a:extLst>
                <a:ext uri="{FF2B5EF4-FFF2-40B4-BE49-F238E27FC236}">
                  <a16:creationId xmlns:a16="http://schemas.microsoft.com/office/drawing/2014/main" id="{2D5CAA44-0E5C-4E19-ABC5-98245482FF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2" name="Line 17">
              <a:extLst>
                <a:ext uri="{FF2B5EF4-FFF2-40B4-BE49-F238E27FC236}">
                  <a16:creationId xmlns:a16="http://schemas.microsoft.com/office/drawing/2014/main" id="{87AFCE05-4386-45AD-8B3C-0DF3FB8886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3" name="Line 18">
              <a:extLst>
                <a:ext uri="{FF2B5EF4-FFF2-40B4-BE49-F238E27FC236}">
                  <a16:creationId xmlns:a16="http://schemas.microsoft.com/office/drawing/2014/main" id="{7A5C29E1-8C78-4B24-AADD-008B22C5C9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4" name="Line 19">
              <a:extLst>
                <a:ext uri="{FF2B5EF4-FFF2-40B4-BE49-F238E27FC236}">
                  <a16:creationId xmlns:a16="http://schemas.microsoft.com/office/drawing/2014/main" id="{CDFC3F69-86F5-4DB2-884D-26F02E534C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5" name="Line 20">
              <a:extLst>
                <a:ext uri="{FF2B5EF4-FFF2-40B4-BE49-F238E27FC236}">
                  <a16:creationId xmlns:a16="http://schemas.microsoft.com/office/drawing/2014/main" id="{1F7C2C90-9EF5-4583-87AC-B6B08D51B9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6" name="Line 21">
              <a:extLst>
                <a:ext uri="{FF2B5EF4-FFF2-40B4-BE49-F238E27FC236}">
                  <a16:creationId xmlns:a16="http://schemas.microsoft.com/office/drawing/2014/main" id="{2755BE8A-C692-4D1E-B1C5-A652C0ECF2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7" name="Line 22">
              <a:extLst>
                <a:ext uri="{FF2B5EF4-FFF2-40B4-BE49-F238E27FC236}">
                  <a16:creationId xmlns:a16="http://schemas.microsoft.com/office/drawing/2014/main" id="{A778E708-7257-48D0-8335-4CDCEBD8A8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8" name="Line 23">
              <a:extLst>
                <a:ext uri="{FF2B5EF4-FFF2-40B4-BE49-F238E27FC236}">
                  <a16:creationId xmlns:a16="http://schemas.microsoft.com/office/drawing/2014/main" id="{FFAD7923-D0E8-4C88-A9D6-B39007A8DC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9" name="Line 24">
              <a:extLst>
                <a:ext uri="{FF2B5EF4-FFF2-40B4-BE49-F238E27FC236}">
                  <a16:creationId xmlns:a16="http://schemas.microsoft.com/office/drawing/2014/main" id="{052FCA44-5245-4B39-9746-18D6480D3A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0" name="Line 25">
              <a:extLst>
                <a:ext uri="{FF2B5EF4-FFF2-40B4-BE49-F238E27FC236}">
                  <a16:creationId xmlns:a16="http://schemas.microsoft.com/office/drawing/2014/main" id="{6E562905-386D-4206-B60B-32CDFFC22F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1" name="Line 26">
              <a:extLst>
                <a:ext uri="{FF2B5EF4-FFF2-40B4-BE49-F238E27FC236}">
                  <a16:creationId xmlns:a16="http://schemas.microsoft.com/office/drawing/2014/main" id="{6472D02A-2187-4643-BBD8-ACFAB57DFE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2" name="Line 27">
              <a:extLst>
                <a:ext uri="{FF2B5EF4-FFF2-40B4-BE49-F238E27FC236}">
                  <a16:creationId xmlns:a16="http://schemas.microsoft.com/office/drawing/2014/main" id="{2A96444D-E0D5-437E-8A09-BB14073AD1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3" name="Line 28">
              <a:extLst>
                <a:ext uri="{FF2B5EF4-FFF2-40B4-BE49-F238E27FC236}">
                  <a16:creationId xmlns:a16="http://schemas.microsoft.com/office/drawing/2014/main" id="{C23F4964-1A36-48E9-8DCF-7B215F8F8E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4" name="Line 29">
              <a:extLst>
                <a:ext uri="{FF2B5EF4-FFF2-40B4-BE49-F238E27FC236}">
                  <a16:creationId xmlns:a16="http://schemas.microsoft.com/office/drawing/2014/main" id="{CC67A892-7315-4526-9E47-C0E10C1765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5" name="Line 30">
              <a:extLst>
                <a:ext uri="{FF2B5EF4-FFF2-40B4-BE49-F238E27FC236}">
                  <a16:creationId xmlns:a16="http://schemas.microsoft.com/office/drawing/2014/main" id="{AF458265-40B8-44E7-9AC6-1D4C4B2CD3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6" name="Line 31">
              <a:extLst>
                <a:ext uri="{FF2B5EF4-FFF2-40B4-BE49-F238E27FC236}">
                  <a16:creationId xmlns:a16="http://schemas.microsoft.com/office/drawing/2014/main" id="{E14AE7A4-E135-4BA7-8C78-5CBE7929D5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7" name="Line 32">
              <a:extLst>
                <a:ext uri="{FF2B5EF4-FFF2-40B4-BE49-F238E27FC236}">
                  <a16:creationId xmlns:a16="http://schemas.microsoft.com/office/drawing/2014/main" id="{2871C68E-6EFA-41C2-863A-DAF61A3790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8" name="Line 33">
              <a:extLst>
                <a:ext uri="{FF2B5EF4-FFF2-40B4-BE49-F238E27FC236}">
                  <a16:creationId xmlns:a16="http://schemas.microsoft.com/office/drawing/2014/main" id="{2A4CB176-79DF-4E37-A430-1FA8477436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9" name="Line 34">
              <a:extLst>
                <a:ext uri="{FF2B5EF4-FFF2-40B4-BE49-F238E27FC236}">
                  <a16:creationId xmlns:a16="http://schemas.microsoft.com/office/drawing/2014/main" id="{7B657A08-B34A-4788-9BF8-921BA5C134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0" name="Line 35">
              <a:extLst>
                <a:ext uri="{FF2B5EF4-FFF2-40B4-BE49-F238E27FC236}">
                  <a16:creationId xmlns:a16="http://schemas.microsoft.com/office/drawing/2014/main" id="{80CCFC75-475E-4FA3-8D77-3209BA2047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1" name="Line 36">
              <a:extLst>
                <a:ext uri="{FF2B5EF4-FFF2-40B4-BE49-F238E27FC236}">
                  <a16:creationId xmlns:a16="http://schemas.microsoft.com/office/drawing/2014/main" id="{475779F6-5D60-479C-A9FE-FD9B9984CB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2" name="Line 37">
              <a:extLst>
                <a:ext uri="{FF2B5EF4-FFF2-40B4-BE49-F238E27FC236}">
                  <a16:creationId xmlns:a16="http://schemas.microsoft.com/office/drawing/2014/main" id="{719C6D5F-CB76-44AE-9DA0-1250BA4C3E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3" name="Line 38">
              <a:extLst>
                <a:ext uri="{FF2B5EF4-FFF2-40B4-BE49-F238E27FC236}">
                  <a16:creationId xmlns:a16="http://schemas.microsoft.com/office/drawing/2014/main" id="{C1C95319-6917-4E98-82BD-08159CE78C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4" name="Line 39">
              <a:extLst>
                <a:ext uri="{FF2B5EF4-FFF2-40B4-BE49-F238E27FC236}">
                  <a16:creationId xmlns:a16="http://schemas.microsoft.com/office/drawing/2014/main" id="{86397E4E-E2E6-46B8-9A6C-1387B584DF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5" name="Line 40">
              <a:extLst>
                <a:ext uri="{FF2B5EF4-FFF2-40B4-BE49-F238E27FC236}">
                  <a16:creationId xmlns:a16="http://schemas.microsoft.com/office/drawing/2014/main" id="{51F3E732-D996-4C49-BE52-2122E27CDC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6" name="Line 41">
              <a:extLst>
                <a:ext uri="{FF2B5EF4-FFF2-40B4-BE49-F238E27FC236}">
                  <a16:creationId xmlns:a16="http://schemas.microsoft.com/office/drawing/2014/main" id="{9B26F4B4-DF17-4676-BAF3-7F5426C15A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7" name="Line 42">
              <a:extLst>
                <a:ext uri="{FF2B5EF4-FFF2-40B4-BE49-F238E27FC236}">
                  <a16:creationId xmlns:a16="http://schemas.microsoft.com/office/drawing/2014/main" id="{F3B27676-34B4-4C6D-A408-AC4F8B737B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8" name="Line 43">
              <a:extLst>
                <a:ext uri="{FF2B5EF4-FFF2-40B4-BE49-F238E27FC236}">
                  <a16:creationId xmlns:a16="http://schemas.microsoft.com/office/drawing/2014/main" id="{55DC1B60-DB19-4132-AD3E-B1AA4D8B44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9" name="Line 44">
              <a:extLst>
                <a:ext uri="{FF2B5EF4-FFF2-40B4-BE49-F238E27FC236}">
                  <a16:creationId xmlns:a16="http://schemas.microsoft.com/office/drawing/2014/main" id="{57088B6A-C404-4FED-A282-6BC1DBB947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0" name="Line 45">
              <a:extLst>
                <a:ext uri="{FF2B5EF4-FFF2-40B4-BE49-F238E27FC236}">
                  <a16:creationId xmlns:a16="http://schemas.microsoft.com/office/drawing/2014/main" id="{6CCE5F9B-48A5-434F-8026-6FB030D5E8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1" name="Line 46">
              <a:extLst>
                <a:ext uri="{FF2B5EF4-FFF2-40B4-BE49-F238E27FC236}">
                  <a16:creationId xmlns:a16="http://schemas.microsoft.com/office/drawing/2014/main" id="{BF93F13C-B607-4F87-8278-C7B353323D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2" name="Line 47">
              <a:extLst>
                <a:ext uri="{FF2B5EF4-FFF2-40B4-BE49-F238E27FC236}">
                  <a16:creationId xmlns:a16="http://schemas.microsoft.com/office/drawing/2014/main" id="{39DBE87D-CEE5-4965-9CF3-7548A98524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3" name="Line 48">
              <a:extLst>
                <a:ext uri="{FF2B5EF4-FFF2-40B4-BE49-F238E27FC236}">
                  <a16:creationId xmlns:a16="http://schemas.microsoft.com/office/drawing/2014/main" id="{2C4066EC-7243-40BE-B23D-D11BC76BB9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4" name="Line 49">
              <a:extLst>
                <a:ext uri="{FF2B5EF4-FFF2-40B4-BE49-F238E27FC236}">
                  <a16:creationId xmlns:a16="http://schemas.microsoft.com/office/drawing/2014/main" id="{45D36BB8-B597-4068-AB13-5CE5BCBBF7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5" name="Line 50">
              <a:extLst>
                <a:ext uri="{FF2B5EF4-FFF2-40B4-BE49-F238E27FC236}">
                  <a16:creationId xmlns:a16="http://schemas.microsoft.com/office/drawing/2014/main" id="{3BFFB35B-D50D-44D0-82F8-7B9622F1A5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6" name="Line 51">
              <a:extLst>
                <a:ext uri="{FF2B5EF4-FFF2-40B4-BE49-F238E27FC236}">
                  <a16:creationId xmlns:a16="http://schemas.microsoft.com/office/drawing/2014/main" id="{B12D719C-D1DE-4843-AA1D-0330D328C5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7" name="Line 52">
              <a:extLst>
                <a:ext uri="{FF2B5EF4-FFF2-40B4-BE49-F238E27FC236}">
                  <a16:creationId xmlns:a16="http://schemas.microsoft.com/office/drawing/2014/main" id="{0C18D619-A1E5-43AB-99AE-FAEDD649C4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8" name="Line 53">
              <a:extLst>
                <a:ext uri="{FF2B5EF4-FFF2-40B4-BE49-F238E27FC236}">
                  <a16:creationId xmlns:a16="http://schemas.microsoft.com/office/drawing/2014/main" id="{8846006B-2CAC-42D3-ABDD-E412C96444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9" name="Line 54">
              <a:extLst>
                <a:ext uri="{FF2B5EF4-FFF2-40B4-BE49-F238E27FC236}">
                  <a16:creationId xmlns:a16="http://schemas.microsoft.com/office/drawing/2014/main" id="{B8E5C37C-93CE-4E95-A569-2914785280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0" name="Line 55">
              <a:extLst>
                <a:ext uri="{FF2B5EF4-FFF2-40B4-BE49-F238E27FC236}">
                  <a16:creationId xmlns:a16="http://schemas.microsoft.com/office/drawing/2014/main" id="{5E67A647-74D8-4732-86AE-5E1108ED9E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1" name="Line 56">
              <a:extLst>
                <a:ext uri="{FF2B5EF4-FFF2-40B4-BE49-F238E27FC236}">
                  <a16:creationId xmlns:a16="http://schemas.microsoft.com/office/drawing/2014/main" id="{7A042825-AED8-4A57-B97C-E0F0F525D5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2" name="Line 57">
              <a:extLst>
                <a:ext uri="{FF2B5EF4-FFF2-40B4-BE49-F238E27FC236}">
                  <a16:creationId xmlns:a16="http://schemas.microsoft.com/office/drawing/2014/main" id="{80493BD7-8BEC-4730-A468-560185DD48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3" name="Line 58">
              <a:extLst>
                <a:ext uri="{FF2B5EF4-FFF2-40B4-BE49-F238E27FC236}">
                  <a16:creationId xmlns:a16="http://schemas.microsoft.com/office/drawing/2014/main" id="{871D6FBE-0666-4AA3-BDC8-689A61FD2E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4" name="Line 59">
              <a:extLst>
                <a:ext uri="{FF2B5EF4-FFF2-40B4-BE49-F238E27FC236}">
                  <a16:creationId xmlns:a16="http://schemas.microsoft.com/office/drawing/2014/main" id="{9894A3E1-B42E-4774-9AA3-D36F2F74AB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5" name="Line 60">
              <a:extLst>
                <a:ext uri="{FF2B5EF4-FFF2-40B4-BE49-F238E27FC236}">
                  <a16:creationId xmlns:a16="http://schemas.microsoft.com/office/drawing/2014/main" id="{DBF662C7-E851-47E7-87AC-15021D1F48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6" name="Line 61">
              <a:extLst>
                <a:ext uri="{FF2B5EF4-FFF2-40B4-BE49-F238E27FC236}">
                  <a16:creationId xmlns:a16="http://schemas.microsoft.com/office/drawing/2014/main" id="{5431F74D-4A6E-446A-9551-CF7DACA32F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7" name="Line 62">
              <a:extLst>
                <a:ext uri="{FF2B5EF4-FFF2-40B4-BE49-F238E27FC236}">
                  <a16:creationId xmlns:a16="http://schemas.microsoft.com/office/drawing/2014/main" id="{1F6B86BD-6659-469D-93AC-FAA74D2BB4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8" name="Line 63">
              <a:extLst>
                <a:ext uri="{FF2B5EF4-FFF2-40B4-BE49-F238E27FC236}">
                  <a16:creationId xmlns:a16="http://schemas.microsoft.com/office/drawing/2014/main" id="{141CC1C4-76A9-41C6-B433-C8ACA75E83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9" name="Line 64">
              <a:extLst>
                <a:ext uri="{FF2B5EF4-FFF2-40B4-BE49-F238E27FC236}">
                  <a16:creationId xmlns:a16="http://schemas.microsoft.com/office/drawing/2014/main" id="{56CE47B8-800E-45DA-AD88-EFA363AF5F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0" name="Line 65">
              <a:extLst>
                <a:ext uri="{FF2B5EF4-FFF2-40B4-BE49-F238E27FC236}">
                  <a16:creationId xmlns:a16="http://schemas.microsoft.com/office/drawing/2014/main" id="{E6776CF3-E9D2-424C-BF08-A3EBD3BE5E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1" name="Line 66">
              <a:extLst>
                <a:ext uri="{FF2B5EF4-FFF2-40B4-BE49-F238E27FC236}">
                  <a16:creationId xmlns:a16="http://schemas.microsoft.com/office/drawing/2014/main" id="{8F38D3F9-0AF9-4358-9C4F-114A68BCBF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2" name="Line 67">
              <a:extLst>
                <a:ext uri="{FF2B5EF4-FFF2-40B4-BE49-F238E27FC236}">
                  <a16:creationId xmlns:a16="http://schemas.microsoft.com/office/drawing/2014/main" id="{E157EDF1-D2C0-4CD9-B798-220AC63219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3" name="Line 68">
              <a:extLst>
                <a:ext uri="{FF2B5EF4-FFF2-40B4-BE49-F238E27FC236}">
                  <a16:creationId xmlns:a16="http://schemas.microsoft.com/office/drawing/2014/main" id="{8B2FFB8C-BB4C-4936-9B60-DE5F5208BE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4" name="Line 69">
              <a:extLst>
                <a:ext uri="{FF2B5EF4-FFF2-40B4-BE49-F238E27FC236}">
                  <a16:creationId xmlns:a16="http://schemas.microsoft.com/office/drawing/2014/main" id="{37764DD9-6BBB-47D9-B810-6E53C9E773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5" name="Line 70">
              <a:extLst>
                <a:ext uri="{FF2B5EF4-FFF2-40B4-BE49-F238E27FC236}">
                  <a16:creationId xmlns:a16="http://schemas.microsoft.com/office/drawing/2014/main" id="{3EBB1B14-7BBA-488B-98E6-8601FE38DF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6" name="Line 71">
              <a:extLst>
                <a:ext uri="{FF2B5EF4-FFF2-40B4-BE49-F238E27FC236}">
                  <a16:creationId xmlns:a16="http://schemas.microsoft.com/office/drawing/2014/main" id="{24892E56-0218-4333-A43A-DB26D0F236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7" name="Line 72">
              <a:extLst>
                <a:ext uri="{FF2B5EF4-FFF2-40B4-BE49-F238E27FC236}">
                  <a16:creationId xmlns:a16="http://schemas.microsoft.com/office/drawing/2014/main" id="{02789D75-058A-4347-A5D9-5CA0E00D3F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8" name="Line 73">
              <a:extLst>
                <a:ext uri="{FF2B5EF4-FFF2-40B4-BE49-F238E27FC236}">
                  <a16:creationId xmlns:a16="http://schemas.microsoft.com/office/drawing/2014/main" id="{A95290E1-F3F7-4C89-B14D-B01AC68D91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9" name="Line 74">
              <a:extLst>
                <a:ext uri="{FF2B5EF4-FFF2-40B4-BE49-F238E27FC236}">
                  <a16:creationId xmlns:a16="http://schemas.microsoft.com/office/drawing/2014/main" id="{B36F0B00-4DB1-4E63-905D-D22BF03A76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0" name="Line 75">
              <a:extLst>
                <a:ext uri="{FF2B5EF4-FFF2-40B4-BE49-F238E27FC236}">
                  <a16:creationId xmlns:a16="http://schemas.microsoft.com/office/drawing/2014/main" id="{C06BE608-AEF5-448C-8264-5ABE4D5332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431" name="Group 8">
            <a:extLst>
              <a:ext uri="{FF2B5EF4-FFF2-40B4-BE49-F238E27FC236}">
                <a16:creationId xmlns:a16="http://schemas.microsoft.com/office/drawing/2014/main" id="{4535F11E-79FF-4869-A83E-4CE804DA0A0D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432" name="Line 79">
              <a:extLst>
                <a:ext uri="{FF2B5EF4-FFF2-40B4-BE49-F238E27FC236}">
                  <a16:creationId xmlns:a16="http://schemas.microsoft.com/office/drawing/2014/main" id="{82FF0CB6-8928-4E09-A95D-E077DE396F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3" name="Line 80">
              <a:extLst>
                <a:ext uri="{FF2B5EF4-FFF2-40B4-BE49-F238E27FC236}">
                  <a16:creationId xmlns:a16="http://schemas.microsoft.com/office/drawing/2014/main" id="{601BF2EE-F604-488F-A3FD-8D73344708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4" name="Line 81">
              <a:extLst>
                <a:ext uri="{FF2B5EF4-FFF2-40B4-BE49-F238E27FC236}">
                  <a16:creationId xmlns:a16="http://schemas.microsoft.com/office/drawing/2014/main" id="{86E1F6D6-2B7C-465A-A904-EA48B585F9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5" name="Line 82">
              <a:extLst>
                <a:ext uri="{FF2B5EF4-FFF2-40B4-BE49-F238E27FC236}">
                  <a16:creationId xmlns:a16="http://schemas.microsoft.com/office/drawing/2014/main" id="{4E5D7044-8374-436A-B48C-BF389E7D20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6" name="Line 83">
              <a:extLst>
                <a:ext uri="{FF2B5EF4-FFF2-40B4-BE49-F238E27FC236}">
                  <a16:creationId xmlns:a16="http://schemas.microsoft.com/office/drawing/2014/main" id="{C7C690D5-3E44-4E15-9C60-F3D4F04168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7" name="Line 84">
              <a:extLst>
                <a:ext uri="{FF2B5EF4-FFF2-40B4-BE49-F238E27FC236}">
                  <a16:creationId xmlns:a16="http://schemas.microsoft.com/office/drawing/2014/main" id="{E1B14EE6-5A57-4F65-A5D7-C0C515C0E5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8" name="Line 85">
              <a:extLst>
                <a:ext uri="{FF2B5EF4-FFF2-40B4-BE49-F238E27FC236}">
                  <a16:creationId xmlns:a16="http://schemas.microsoft.com/office/drawing/2014/main" id="{8D60761E-DA31-4D81-8F57-7F00723623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9" name="Line 86">
              <a:extLst>
                <a:ext uri="{FF2B5EF4-FFF2-40B4-BE49-F238E27FC236}">
                  <a16:creationId xmlns:a16="http://schemas.microsoft.com/office/drawing/2014/main" id="{F93F746F-F643-4A65-AB90-6FD1D2C396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0" name="Line 87">
              <a:extLst>
                <a:ext uri="{FF2B5EF4-FFF2-40B4-BE49-F238E27FC236}">
                  <a16:creationId xmlns:a16="http://schemas.microsoft.com/office/drawing/2014/main" id="{E32ABDD5-8B21-4B14-B951-BDED215CBD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1" name="Line 88">
              <a:extLst>
                <a:ext uri="{FF2B5EF4-FFF2-40B4-BE49-F238E27FC236}">
                  <a16:creationId xmlns:a16="http://schemas.microsoft.com/office/drawing/2014/main" id="{7D2877E9-D668-4AE0-B705-18E60169C5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2" name="Line 89">
              <a:extLst>
                <a:ext uri="{FF2B5EF4-FFF2-40B4-BE49-F238E27FC236}">
                  <a16:creationId xmlns:a16="http://schemas.microsoft.com/office/drawing/2014/main" id="{0C68188F-E317-43C6-9DFD-CC83F5E286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3" name="Line 90">
              <a:extLst>
                <a:ext uri="{FF2B5EF4-FFF2-40B4-BE49-F238E27FC236}">
                  <a16:creationId xmlns:a16="http://schemas.microsoft.com/office/drawing/2014/main" id="{976A3999-EB89-4437-8BA4-58BAB5D8B9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4" name="Line 91">
              <a:extLst>
                <a:ext uri="{FF2B5EF4-FFF2-40B4-BE49-F238E27FC236}">
                  <a16:creationId xmlns:a16="http://schemas.microsoft.com/office/drawing/2014/main" id="{1F17F8C3-AFAF-44B7-8DBF-7DCB1301B1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5" name="Line 92">
              <a:extLst>
                <a:ext uri="{FF2B5EF4-FFF2-40B4-BE49-F238E27FC236}">
                  <a16:creationId xmlns:a16="http://schemas.microsoft.com/office/drawing/2014/main" id="{877F9C24-5F5A-467C-A745-46EA33C426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6" name="Line 93">
              <a:extLst>
                <a:ext uri="{FF2B5EF4-FFF2-40B4-BE49-F238E27FC236}">
                  <a16:creationId xmlns:a16="http://schemas.microsoft.com/office/drawing/2014/main" id="{17F90A0F-A0DF-423A-B86B-324BA8BC96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7" name="Line 94">
              <a:extLst>
                <a:ext uri="{FF2B5EF4-FFF2-40B4-BE49-F238E27FC236}">
                  <a16:creationId xmlns:a16="http://schemas.microsoft.com/office/drawing/2014/main" id="{679E255E-206C-4310-AD65-063A875CA9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8" name="Line 95">
              <a:extLst>
                <a:ext uri="{FF2B5EF4-FFF2-40B4-BE49-F238E27FC236}">
                  <a16:creationId xmlns:a16="http://schemas.microsoft.com/office/drawing/2014/main" id="{AF16F793-2D73-4422-9CD7-9032367ECB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9" name="Line 96">
              <a:extLst>
                <a:ext uri="{FF2B5EF4-FFF2-40B4-BE49-F238E27FC236}">
                  <a16:creationId xmlns:a16="http://schemas.microsoft.com/office/drawing/2014/main" id="{8983F907-0A1B-4797-92B4-89FBADA26E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0" name="Line 97">
              <a:extLst>
                <a:ext uri="{FF2B5EF4-FFF2-40B4-BE49-F238E27FC236}">
                  <a16:creationId xmlns:a16="http://schemas.microsoft.com/office/drawing/2014/main" id="{E64AD1E2-4DD1-44B6-A91A-41517C1E7D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1" name="Line 98">
              <a:extLst>
                <a:ext uri="{FF2B5EF4-FFF2-40B4-BE49-F238E27FC236}">
                  <a16:creationId xmlns:a16="http://schemas.microsoft.com/office/drawing/2014/main" id="{1590EA5E-E2C6-4EC1-800B-3F74D560B6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2" name="Line 99">
              <a:extLst>
                <a:ext uri="{FF2B5EF4-FFF2-40B4-BE49-F238E27FC236}">
                  <a16:creationId xmlns:a16="http://schemas.microsoft.com/office/drawing/2014/main" id="{95DDF115-B617-4265-8FD9-7C8B2CF307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3" name="Line 100">
              <a:extLst>
                <a:ext uri="{FF2B5EF4-FFF2-40B4-BE49-F238E27FC236}">
                  <a16:creationId xmlns:a16="http://schemas.microsoft.com/office/drawing/2014/main" id="{9F2FC9DB-B7F8-4C59-B7E6-359C708D49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4" name="Line 101">
              <a:extLst>
                <a:ext uri="{FF2B5EF4-FFF2-40B4-BE49-F238E27FC236}">
                  <a16:creationId xmlns:a16="http://schemas.microsoft.com/office/drawing/2014/main" id="{8E19C0AC-813A-4B03-B9EB-64292EF468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5" name="Line 102">
              <a:extLst>
                <a:ext uri="{FF2B5EF4-FFF2-40B4-BE49-F238E27FC236}">
                  <a16:creationId xmlns:a16="http://schemas.microsoft.com/office/drawing/2014/main" id="{709E11E3-01DF-4E27-B197-E2DAB5A69A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6" name="Line 103">
              <a:extLst>
                <a:ext uri="{FF2B5EF4-FFF2-40B4-BE49-F238E27FC236}">
                  <a16:creationId xmlns:a16="http://schemas.microsoft.com/office/drawing/2014/main" id="{021E49B2-10DB-4DF8-865F-0606F45A1F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7" name="Line 104">
              <a:extLst>
                <a:ext uri="{FF2B5EF4-FFF2-40B4-BE49-F238E27FC236}">
                  <a16:creationId xmlns:a16="http://schemas.microsoft.com/office/drawing/2014/main" id="{C754FCF1-9FA9-470D-B2A3-0F7D172286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8" name="Line 105">
              <a:extLst>
                <a:ext uri="{FF2B5EF4-FFF2-40B4-BE49-F238E27FC236}">
                  <a16:creationId xmlns:a16="http://schemas.microsoft.com/office/drawing/2014/main" id="{1C92B3E5-EDA4-4048-A618-10B75F705B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9" name="Line 106">
              <a:extLst>
                <a:ext uri="{FF2B5EF4-FFF2-40B4-BE49-F238E27FC236}">
                  <a16:creationId xmlns:a16="http://schemas.microsoft.com/office/drawing/2014/main" id="{25241837-E3C2-4930-915D-84D92719D6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0" name="Line 107">
              <a:extLst>
                <a:ext uri="{FF2B5EF4-FFF2-40B4-BE49-F238E27FC236}">
                  <a16:creationId xmlns:a16="http://schemas.microsoft.com/office/drawing/2014/main" id="{73A6C4A5-8C83-4499-A1DA-7127C00C92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1" name="Line 108">
              <a:extLst>
                <a:ext uri="{FF2B5EF4-FFF2-40B4-BE49-F238E27FC236}">
                  <a16:creationId xmlns:a16="http://schemas.microsoft.com/office/drawing/2014/main" id="{009076F8-5B14-4AC0-87AD-6AD9D531D6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2" name="Line 109">
              <a:extLst>
                <a:ext uri="{FF2B5EF4-FFF2-40B4-BE49-F238E27FC236}">
                  <a16:creationId xmlns:a16="http://schemas.microsoft.com/office/drawing/2014/main" id="{96BF5279-104C-4A82-9CC1-E3BCB63989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3" name="Line 110">
              <a:extLst>
                <a:ext uri="{FF2B5EF4-FFF2-40B4-BE49-F238E27FC236}">
                  <a16:creationId xmlns:a16="http://schemas.microsoft.com/office/drawing/2014/main" id="{B389BC98-42E9-4503-A96E-8A1C89D71A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4" name="Line 111">
              <a:extLst>
                <a:ext uri="{FF2B5EF4-FFF2-40B4-BE49-F238E27FC236}">
                  <a16:creationId xmlns:a16="http://schemas.microsoft.com/office/drawing/2014/main" id="{3AB6046D-D330-48FB-AAB4-8E58FAF304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5" name="Line 112">
              <a:extLst>
                <a:ext uri="{FF2B5EF4-FFF2-40B4-BE49-F238E27FC236}">
                  <a16:creationId xmlns:a16="http://schemas.microsoft.com/office/drawing/2014/main" id="{B2308DDA-5914-4E1C-B515-21822CDDA1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6" name="Line 113">
              <a:extLst>
                <a:ext uri="{FF2B5EF4-FFF2-40B4-BE49-F238E27FC236}">
                  <a16:creationId xmlns:a16="http://schemas.microsoft.com/office/drawing/2014/main" id="{9B643838-7A9F-406F-A41E-0ABDF08D74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7" name="Line 114">
              <a:extLst>
                <a:ext uri="{FF2B5EF4-FFF2-40B4-BE49-F238E27FC236}">
                  <a16:creationId xmlns:a16="http://schemas.microsoft.com/office/drawing/2014/main" id="{831205AA-D309-4050-9620-F5404B160D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8" name="Line 115">
              <a:extLst>
                <a:ext uri="{FF2B5EF4-FFF2-40B4-BE49-F238E27FC236}">
                  <a16:creationId xmlns:a16="http://schemas.microsoft.com/office/drawing/2014/main" id="{BC60A38C-3533-4A77-90D8-E9B9F004E4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9" name="Line 116">
              <a:extLst>
                <a:ext uri="{FF2B5EF4-FFF2-40B4-BE49-F238E27FC236}">
                  <a16:creationId xmlns:a16="http://schemas.microsoft.com/office/drawing/2014/main" id="{4B14D144-8D01-4EB3-ACB4-3C01EC2698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0" name="Line 117">
              <a:extLst>
                <a:ext uri="{FF2B5EF4-FFF2-40B4-BE49-F238E27FC236}">
                  <a16:creationId xmlns:a16="http://schemas.microsoft.com/office/drawing/2014/main" id="{E8C3477A-47F5-4367-AF43-BD48D4A85C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1" name="Line 118">
              <a:extLst>
                <a:ext uri="{FF2B5EF4-FFF2-40B4-BE49-F238E27FC236}">
                  <a16:creationId xmlns:a16="http://schemas.microsoft.com/office/drawing/2014/main" id="{08070A7D-771A-4AC5-9B1B-E8EB1DCB99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2" name="Line 119">
              <a:extLst>
                <a:ext uri="{FF2B5EF4-FFF2-40B4-BE49-F238E27FC236}">
                  <a16:creationId xmlns:a16="http://schemas.microsoft.com/office/drawing/2014/main" id="{AEBE51BE-3005-4682-B700-3A78487664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3" name="Line 120">
              <a:extLst>
                <a:ext uri="{FF2B5EF4-FFF2-40B4-BE49-F238E27FC236}">
                  <a16:creationId xmlns:a16="http://schemas.microsoft.com/office/drawing/2014/main" id="{F15A4838-D1CD-46AF-8800-5BB3B64287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4" name="Line 121">
              <a:extLst>
                <a:ext uri="{FF2B5EF4-FFF2-40B4-BE49-F238E27FC236}">
                  <a16:creationId xmlns:a16="http://schemas.microsoft.com/office/drawing/2014/main" id="{E2C016F4-5B09-4F9C-8DB2-1785599907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5" name="Line 122">
              <a:extLst>
                <a:ext uri="{FF2B5EF4-FFF2-40B4-BE49-F238E27FC236}">
                  <a16:creationId xmlns:a16="http://schemas.microsoft.com/office/drawing/2014/main" id="{F6D824A2-F4F4-4B37-A4F9-5726EF5C6C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6" name="Line 123">
              <a:extLst>
                <a:ext uri="{FF2B5EF4-FFF2-40B4-BE49-F238E27FC236}">
                  <a16:creationId xmlns:a16="http://schemas.microsoft.com/office/drawing/2014/main" id="{D91FE308-4B00-41E3-82D0-D69B2AB7C0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7" name="Line 124">
              <a:extLst>
                <a:ext uri="{FF2B5EF4-FFF2-40B4-BE49-F238E27FC236}">
                  <a16:creationId xmlns:a16="http://schemas.microsoft.com/office/drawing/2014/main" id="{79EA4AA4-55AA-4F76-B204-6A77B03D27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8" name="Line 125">
              <a:extLst>
                <a:ext uri="{FF2B5EF4-FFF2-40B4-BE49-F238E27FC236}">
                  <a16:creationId xmlns:a16="http://schemas.microsoft.com/office/drawing/2014/main" id="{53C6DCD8-546A-4B0A-9FD5-C9E72D03FA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9" name="Line 126">
              <a:extLst>
                <a:ext uri="{FF2B5EF4-FFF2-40B4-BE49-F238E27FC236}">
                  <a16:creationId xmlns:a16="http://schemas.microsoft.com/office/drawing/2014/main" id="{798CFDB3-153C-4CF4-B428-E9CFD80956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0" name="Line 127">
              <a:extLst>
                <a:ext uri="{FF2B5EF4-FFF2-40B4-BE49-F238E27FC236}">
                  <a16:creationId xmlns:a16="http://schemas.microsoft.com/office/drawing/2014/main" id="{8B10CE5A-C6AA-41EB-ACF4-B3C58D5882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1" name="Line 128">
              <a:extLst>
                <a:ext uri="{FF2B5EF4-FFF2-40B4-BE49-F238E27FC236}">
                  <a16:creationId xmlns:a16="http://schemas.microsoft.com/office/drawing/2014/main" id="{33886B1D-142F-4500-9497-293FB8B182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2" name="Line 129">
              <a:extLst>
                <a:ext uri="{FF2B5EF4-FFF2-40B4-BE49-F238E27FC236}">
                  <a16:creationId xmlns:a16="http://schemas.microsoft.com/office/drawing/2014/main" id="{6A9FDDE1-8BC8-43FE-9CF1-8A4AE9397C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3" name="Line 130">
              <a:extLst>
                <a:ext uri="{FF2B5EF4-FFF2-40B4-BE49-F238E27FC236}">
                  <a16:creationId xmlns:a16="http://schemas.microsoft.com/office/drawing/2014/main" id="{33689B47-E0AA-43CC-9983-E7202F533D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4" name="Line 131">
              <a:extLst>
                <a:ext uri="{FF2B5EF4-FFF2-40B4-BE49-F238E27FC236}">
                  <a16:creationId xmlns:a16="http://schemas.microsoft.com/office/drawing/2014/main" id="{0217C7EB-85A1-421D-8881-E713630822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5" name="Line 132">
              <a:extLst>
                <a:ext uri="{FF2B5EF4-FFF2-40B4-BE49-F238E27FC236}">
                  <a16:creationId xmlns:a16="http://schemas.microsoft.com/office/drawing/2014/main" id="{E5BD4437-0183-4C45-AF75-206D916248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6" name="Line 133">
              <a:extLst>
                <a:ext uri="{FF2B5EF4-FFF2-40B4-BE49-F238E27FC236}">
                  <a16:creationId xmlns:a16="http://schemas.microsoft.com/office/drawing/2014/main" id="{19607CF3-CBCF-445B-8053-851868C7DE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7" name="Line 134">
              <a:extLst>
                <a:ext uri="{FF2B5EF4-FFF2-40B4-BE49-F238E27FC236}">
                  <a16:creationId xmlns:a16="http://schemas.microsoft.com/office/drawing/2014/main" id="{1C373FE8-D47F-45C6-A0D2-12B6A6342E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8" name="Line 135">
              <a:extLst>
                <a:ext uri="{FF2B5EF4-FFF2-40B4-BE49-F238E27FC236}">
                  <a16:creationId xmlns:a16="http://schemas.microsoft.com/office/drawing/2014/main" id="{B5B38C47-5879-4576-B1FD-96E37B1C34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9" name="Line 136">
              <a:extLst>
                <a:ext uri="{FF2B5EF4-FFF2-40B4-BE49-F238E27FC236}">
                  <a16:creationId xmlns:a16="http://schemas.microsoft.com/office/drawing/2014/main" id="{57E2CABA-B6E0-4AE7-A888-54F05BC940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0" name="Line 137">
              <a:extLst>
                <a:ext uri="{FF2B5EF4-FFF2-40B4-BE49-F238E27FC236}">
                  <a16:creationId xmlns:a16="http://schemas.microsoft.com/office/drawing/2014/main" id="{BF01DA4C-E286-43D7-8C2A-78BDD060D0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1" name="Line 138">
              <a:extLst>
                <a:ext uri="{FF2B5EF4-FFF2-40B4-BE49-F238E27FC236}">
                  <a16:creationId xmlns:a16="http://schemas.microsoft.com/office/drawing/2014/main" id="{822BE511-E44B-4BF3-B4CD-1B2ADCF1D8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2" name="Line 139">
              <a:extLst>
                <a:ext uri="{FF2B5EF4-FFF2-40B4-BE49-F238E27FC236}">
                  <a16:creationId xmlns:a16="http://schemas.microsoft.com/office/drawing/2014/main" id="{3BC70D75-8355-4390-A028-47BDCE7687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3" name="Line 140">
              <a:extLst>
                <a:ext uri="{FF2B5EF4-FFF2-40B4-BE49-F238E27FC236}">
                  <a16:creationId xmlns:a16="http://schemas.microsoft.com/office/drawing/2014/main" id="{1C446B7E-E36D-4006-9182-A4508EFC70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4" name="Line 141">
              <a:extLst>
                <a:ext uri="{FF2B5EF4-FFF2-40B4-BE49-F238E27FC236}">
                  <a16:creationId xmlns:a16="http://schemas.microsoft.com/office/drawing/2014/main" id="{8705CA76-7FC2-4CE3-87A2-C0A2A32C9D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5" name="Line 142">
              <a:extLst>
                <a:ext uri="{FF2B5EF4-FFF2-40B4-BE49-F238E27FC236}">
                  <a16:creationId xmlns:a16="http://schemas.microsoft.com/office/drawing/2014/main" id="{CD4A3207-E15E-4AA7-97BE-954C5E6367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6" name="Line 143">
              <a:extLst>
                <a:ext uri="{FF2B5EF4-FFF2-40B4-BE49-F238E27FC236}">
                  <a16:creationId xmlns:a16="http://schemas.microsoft.com/office/drawing/2014/main" id="{3F087585-1BF6-4795-B052-BD285B81DA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7" name="Line 144">
              <a:extLst>
                <a:ext uri="{FF2B5EF4-FFF2-40B4-BE49-F238E27FC236}">
                  <a16:creationId xmlns:a16="http://schemas.microsoft.com/office/drawing/2014/main" id="{123B9735-E3B8-4F5D-8921-0A8513972A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8" name="Line 145">
              <a:extLst>
                <a:ext uri="{FF2B5EF4-FFF2-40B4-BE49-F238E27FC236}">
                  <a16:creationId xmlns:a16="http://schemas.microsoft.com/office/drawing/2014/main" id="{D4A94492-691F-49C9-9866-F668ABD8CE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9" name="Line 146">
              <a:extLst>
                <a:ext uri="{FF2B5EF4-FFF2-40B4-BE49-F238E27FC236}">
                  <a16:creationId xmlns:a16="http://schemas.microsoft.com/office/drawing/2014/main" id="{5EF1351B-5579-40BB-A3BE-FC6192D35B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0" name="Line 147">
              <a:extLst>
                <a:ext uri="{FF2B5EF4-FFF2-40B4-BE49-F238E27FC236}">
                  <a16:creationId xmlns:a16="http://schemas.microsoft.com/office/drawing/2014/main" id="{E1EDA0E8-F8FD-425B-A3DD-1E2AD648B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1" name="Line 148">
              <a:extLst>
                <a:ext uri="{FF2B5EF4-FFF2-40B4-BE49-F238E27FC236}">
                  <a16:creationId xmlns:a16="http://schemas.microsoft.com/office/drawing/2014/main" id="{94746582-3EEC-44E1-8BF3-A463A94D96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2" name="Line 149">
              <a:extLst>
                <a:ext uri="{FF2B5EF4-FFF2-40B4-BE49-F238E27FC236}">
                  <a16:creationId xmlns:a16="http://schemas.microsoft.com/office/drawing/2014/main" id="{FF0B9072-A2C3-4383-A189-1B626FDABA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3" name="Line 150">
              <a:extLst>
                <a:ext uri="{FF2B5EF4-FFF2-40B4-BE49-F238E27FC236}">
                  <a16:creationId xmlns:a16="http://schemas.microsoft.com/office/drawing/2014/main" id="{202AF056-E781-49A2-9848-47E8381145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4" name="Line 151">
              <a:extLst>
                <a:ext uri="{FF2B5EF4-FFF2-40B4-BE49-F238E27FC236}">
                  <a16:creationId xmlns:a16="http://schemas.microsoft.com/office/drawing/2014/main" id="{517250B2-D645-4867-8CFD-C23443DCEC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5" name="Line 152">
              <a:extLst>
                <a:ext uri="{FF2B5EF4-FFF2-40B4-BE49-F238E27FC236}">
                  <a16:creationId xmlns:a16="http://schemas.microsoft.com/office/drawing/2014/main" id="{D035DAB2-95C5-4D8F-BF14-A226837E09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6" name="Line 153">
              <a:extLst>
                <a:ext uri="{FF2B5EF4-FFF2-40B4-BE49-F238E27FC236}">
                  <a16:creationId xmlns:a16="http://schemas.microsoft.com/office/drawing/2014/main" id="{C6A2003A-7258-4B53-86F1-E9EE38F933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7" name="Line 154">
              <a:extLst>
                <a:ext uri="{FF2B5EF4-FFF2-40B4-BE49-F238E27FC236}">
                  <a16:creationId xmlns:a16="http://schemas.microsoft.com/office/drawing/2014/main" id="{367A5EC4-5A1A-460D-8489-A6D6CA5625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8" name="Line 155">
              <a:extLst>
                <a:ext uri="{FF2B5EF4-FFF2-40B4-BE49-F238E27FC236}">
                  <a16:creationId xmlns:a16="http://schemas.microsoft.com/office/drawing/2014/main" id="{E3989699-9642-4FF0-8CBF-FEC5AF0B72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9" name="Line 156">
              <a:extLst>
                <a:ext uri="{FF2B5EF4-FFF2-40B4-BE49-F238E27FC236}">
                  <a16:creationId xmlns:a16="http://schemas.microsoft.com/office/drawing/2014/main" id="{E8100B08-C7CB-41CB-BC65-2D7012DA21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0" name="Line 157">
              <a:extLst>
                <a:ext uri="{FF2B5EF4-FFF2-40B4-BE49-F238E27FC236}">
                  <a16:creationId xmlns:a16="http://schemas.microsoft.com/office/drawing/2014/main" id="{4C27394C-BAA0-49FC-A31A-2DE43991BD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1" name="Line 158">
              <a:extLst>
                <a:ext uri="{FF2B5EF4-FFF2-40B4-BE49-F238E27FC236}">
                  <a16:creationId xmlns:a16="http://schemas.microsoft.com/office/drawing/2014/main" id="{CC7B9A41-341C-4558-B115-3C81055735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2" name="Line 159">
              <a:extLst>
                <a:ext uri="{FF2B5EF4-FFF2-40B4-BE49-F238E27FC236}">
                  <a16:creationId xmlns:a16="http://schemas.microsoft.com/office/drawing/2014/main" id="{F644AE84-7306-4A4C-B0DF-9839FF964C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3" name="Line 160">
              <a:extLst>
                <a:ext uri="{FF2B5EF4-FFF2-40B4-BE49-F238E27FC236}">
                  <a16:creationId xmlns:a16="http://schemas.microsoft.com/office/drawing/2014/main" id="{D80769CD-5155-43D8-B7EB-CBFBCBF04E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4" name="Line 161">
              <a:extLst>
                <a:ext uri="{FF2B5EF4-FFF2-40B4-BE49-F238E27FC236}">
                  <a16:creationId xmlns:a16="http://schemas.microsoft.com/office/drawing/2014/main" id="{73002914-A6AB-46D6-AB28-178225BE21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5" name="Line 162">
              <a:extLst>
                <a:ext uri="{FF2B5EF4-FFF2-40B4-BE49-F238E27FC236}">
                  <a16:creationId xmlns:a16="http://schemas.microsoft.com/office/drawing/2014/main" id="{D54A4963-768E-46B1-AD94-AD16B4107C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6" name="Line 163">
              <a:extLst>
                <a:ext uri="{FF2B5EF4-FFF2-40B4-BE49-F238E27FC236}">
                  <a16:creationId xmlns:a16="http://schemas.microsoft.com/office/drawing/2014/main" id="{FB164904-9C30-4CD5-968A-C3123F1D04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7" name="Line 164">
              <a:extLst>
                <a:ext uri="{FF2B5EF4-FFF2-40B4-BE49-F238E27FC236}">
                  <a16:creationId xmlns:a16="http://schemas.microsoft.com/office/drawing/2014/main" id="{AE246760-F7A7-44E7-99F7-B7B6CD2B6A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8" name="Line 165">
              <a:extLst>
                <a:ext uri="{FF2B5EF4-FFF2-40B4-BE49-F238E27FC236}">
                  <a16:creationId xmlns:a16="http://schemas.microsoft.com/office/drawing/2014/main" id="{046669AD-54BF-4062-AA6E-6F4259A909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9" name="Line 166">
              <a:extLst>
                <a:ext uri="{FF2B5EF4-FFF2-40B4-BE49-F238E27FC236}">
                  <a16:creationId xmlns:a16="http://schemas.microsoft.com/office/drawing/2014/main" id="{F0CF7021-A194-4E3F-922E-B7A88582CD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0" name="Line 167">
              <a:extLst>
                <a:ext uri="{FF2B5EF4-FFF2-40B4-BE49-F238E27FC236}">
                  <a16:creationId xmlns:a16="http://schemas.microsoft.com/office/drawing/2014/main" id="{317937E4-47B6-49E1-B0F4-C8EE389B37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1" name="Line 168">
              <a:extLst>
                <a:ext uri="{FF2B5EF4-FFF2-40B4-BE49-F238E27FC236}">
                  <a16:creationId xmlns:a16="http://schemas.microsoft.com/office/drawing/2014/main" id="{E95AE195-045E-4AC7-B537-BFBC86A27F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2" name="Line 169">
              <a:extLst>
                <a:ext uri="{FF2B5EF4-FFF2-40B4-BE49-F238E27FC236}">
                  <a16:creationId xmlns:a16="http://schemas.microsoft.com/office/drawing/2014/main" id="{C8A78DC6-825A-4C71-B917-CFE04824B5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3" name="Line 170">
              <a:extLst>
                <a:ext uri="{FF2B5EF4-FFF2-40B4-BE49-F238E27FC236}">
                  <a16:creationId xmlns:a16="http://schemas.microsoft.com/office/drawing/2014/main" id="{C6E5D0DF-7BEC-406B-899B-48B4E5F5F0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4" name="Line 171">
              <a:extLst>
                <a:ext uri="{FF2B5EF4-FFF2-40B4-BE49-F238E27FC236}">
                  <a16:creationId xmlns:a16="http://schemas.microsoft.com/office/drawing/2014/main" id="{1554D696-758F-4BEA-854B-90A6E0E50B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5" name="Line 172">
              <a:extLst>
                <a:ext uri="{FF2B5EF4-FFF2-40B4-BE49-F238E27FC236}">
                  <a16:creationId xmlns:a16="http://schemas.microsoft.com/office/drawing/2014/main" id="{73E43BA2-F6E9-42BD-8783-CAF08BADF3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6" name="Line 173">
              <a:extLst>
                <a:ext uri="{FF2B5EF4-FFF2-40B4-BE49-F238E27FC236}">
                  <a16:creationId xmlns:a16="http://schemas.microsoft.com/office/drawing/2014/main" id="{59AA2C0B-85BD-44FA-9B96-DCCFC0BEFF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7" name="Line 174">
              <a:extLst>
                <a:ext uri="{FF2B5EF4-FFF2-40B4-BE49-F238E27FC236}">
                  <a16:creationId xmlns:a16="http://schemas.microsoft.com/office/drawing/2014/main" id="{EE889F74-D35A-4731-A62A-6888815B57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8" name="Line 175">
              <a:extLst>
                <a:ext uri="{FF2B5EF4-FFF2-40B4-BE49-F238E27FC236}">
                  <a16:creationId xmlns:a16="http://schemas.microsoft.com/office/drawing/2014/main" id="{E4DDF9A2-8658-4D7B-A6F4-3AA9303E40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9" name="Line 176">
              <a:extLst>
                <a:ext uri="{FF2B5EF4-FFF2-40B4-BE49-F238E27FC236}">
                  <a16:creationId xmlns:a16="http://schemas.microsoft.com/office/drawing/2014/main" id="{CAEC50C3-FF12-42A2-87EB-514940AEEA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0" name="Line 177">
              <a:extLst>
                <a:ext uri="{FF2B5EF4-FFF2-40B4-BE49-F238E27FC236}">
                  <a16:creationId xmlns:a16="http://schemas.microsoft.com/office/drawing/2014/main" id="{763B9FD2-2F7A-4F28-98BF-3D2F9D593C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1" name="Line 178">
              <a:extLst>
                <a:ext uri="{FF2B5EF4-FFF2-40B4-BE49-F238E27FC236}">
                  <a16:creationId xmlns:a16="http://schemas.microsoft.com/office/drawing/2014/main" id="{70DE58DC-2CB3-4690-BE45-770A49D63C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532" name="Group 9">
            <a:extLst>
              <a:ext uri="{FF2B5EF4-FFF2-40B4-BE49-F238E27FC236}">
                <a16:creationId xmlns:a16="http://schemas.microsoft.com/office/drawing/2014/main" id="{0A0C6ECA-EA12-40B7-9D89-5C790B840E4D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533" name="Line 79">
              <a:extLst>
                <a:ext uri="{FF2B5EF4-FFF2-40B4-BE49-F238E27FC236}">
                  <a16:creationId xmlns:a16="http://schemas.microsoft.com/office/drawing/2014/main" id="{65FDEA31-8291-44F3-BE17-59ABB850D8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4" name="Line 80">
              <a:extLst>
                <a:ext uri="{FF2B5EF4-FFF2-40B4-BE49-F238E27FC236}">
                  <a16:creationId xmlns:a16="http://schemas.microsoft.com/office/drawing/2014/main" id="{B7DBD9BE-D810-452D-AC26-263A8E201A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5" name="Line 81">
              <a:extLst>
                <a:ext uri="{FF2B5EF4-FFF2-40B4-BE49-F238E27FC236}">
                  <a16:creationId xmlns:a16="http://schemas.microsoft.com/office/drawing/2014/main" id="{FB90378D-ED8B-4B5A-8417-FB771B7133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6" name="Line 82">
              <a:extLst>
                <a:ext uri="{FF2B5EF4-FFF2-40B4-BE49-F238E27FC236}">
                  <a16:creationId xmlns:a16="http://schemas.microsoft.com/office/drawing/2014/main" id="{FBE9F604-B186-46BD-8D00-375B89674B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7" name="Line 83">
              <a:extLst>
                <a:ext uri="{FF2B5EF4-FFF2-40B4-BE49-F238E27FC236}">
                  <a16:creationId xmlns:a16="http://schemas.microsoft.com/office/drawing/2014/main" id="{FAB05BB0-5097-4797-87DD-93782F44A2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8" name="Line 84">
              <a:extLst>
                <a:ext uri="{FF2B5EF4-FFF2-40B4-BE49-F238E27FC236}">
                  <a16:creationId xmlns:a16="http://schemas.microsoft.com/office/drawing/2014/main" id="{2BBE0A26-FE6D-45BC-9225-ADD960566C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9" name="Line 85">
              <a:extLst>
                <a:ext uri="{FF2B5EF4-FFF2-40B4-BE49-F238E27FC236}">
                  <a16:creationId xmlns:a16="http://schemas.microsoft.com/office/drawing/2014/main" id="{76CE1325-C4D5-4460-BDA7-5420C5CF43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0" name="Line 86">
              <a:extLst>
                <a:ext uri="{FF2B5EF4-FFF2-40B4-BE49-F238E27FC236}">
                  <a16:creationId xmlns:a16="http://schemas.microsoft.com/office/drawing/2014/main" id="{EC88BC6D-1C4B-429B-A120-95562E99A4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1" name="Line 87">
              <a:extLst>
                <a:ext uri="{FF2B5EF4-FFF2-40B4-BE49-F238E27FC236}">
                  <a16:creationId xmlns:a16="http://schemas.microsoft.com/office/drawing/2014/main" id="{7E7E478C-164A-4B1F-A53D-B8CFD5CBA0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2" name="Line 88">
              <a:extLst>
                <a:ext uri="{FF2B5EF4-FFF2-40B4-BE49-F238E27FC236}">
                  <a16:creationId xmlns:a16="http://schemas.microsoft.com/office/drawing/2014/main" id="{AE6DB305-F4DE-48C8-8422-43D673FC4A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3" name="Line 89">
              <a:extLst>
                <a:ext uri="{FF2B5EF4-FFF2-40B4-BE49-F238E27FC236}">
                  <a16:creationId xmlns:a16="http://schemas.microsoft.com/office/drawing/2014/main" id="{8E041C1C-7D53-4527-AF64-98E1621399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4" name="Line 90">
              <a:extLst>
                <a:ext uri="{FF2B5EF4-FFF2-40B4-BE49-F238E27FC236}">
                  <a16:creationId xmlns:a16="http://schemas.microsoft.com/office/drawing/2014/main" id="{94B18A6A-8881-42A9-B4B3-926FE572E1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5" name="Line 91">
              <a:extLst>
                <a:ext uri="{FF2B5EF4-FFF2-40B4-BE49-F238E27FC236}">
                  <a16:creationId xmlns:a16="http://schemas.microsoft.com/office/drawing/2014/main" id="{579772D5-6113-4C0B-B1AB-735902CADE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6" name="Line 92">
              <a:extLst>
                <a:ext uri="{FF2B5EF4-FFF2-40B4-BE49-F238E27FC236}">
                  <a16:creationId xmlns:a16="http://schemas.microsoft.com/office/drawing/2014/main" id="{4F4E7E19-1824-4BC3-A911-DEFDE534D5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7" name="Line 93">
              <a:extLst>
                <a:ext uri="{FF2B5EF4-FFF2-40B4-BE49-F238E27FC236}">
                  <a16:creationId xmlns:a16="http://schemas.microsoft.com/office/drawing/2014/main" id="{CD1C6511-94DD-4E9A-ACAD-D3D653F36A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8" name="Line 94">
              <a:extLst>
                <a:ext uri="{FF2B5EF4-FFF2-40B4-BE49-F238E27FC236}">
                  <a16:creationId xmlns:a16="http://schemas.microsoft.com/office/drawing/2014/main" id="{06C89FCD-9971-4D94-8144-76E8256F91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9" name="Line 95">
              <a:extLst>
                <a:ext uri="{FF2B5EF4-FFF2-40B4-BE49-F238E27FC236}">
                  <a16:creationId xmlns:a16="http://schemas.microsoft.com/office/drawing/2014/main" id="{ADE1D187-DEB9-446A-9831-D0CC5A6358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0" name="Line 96">
              <a:extLst>
                <a:ext uri="{FF2B5EF4-FFF2-40B4-BE49-F238E27FC236}">
                  <a16:creationId xmlns:a16="http://schemas.microsoft.com/office/drawing/2014/main" id="{5A0D1A96-0F98-4424-9E91-C8C3E72AC1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1" name="Line 97">
              <a:extLst>
                <a:ext uri="{FF2B5EF4-FFF2-40B4-BE49-F238E27FC236}">
                  <a16:creationId xmlns:a16="http://schemas.microsoft.com/office/drawing/2014/main" id="{7D7A8F2D-D9D8-4F16-9BEF-BB1D53D4CC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2" name="Line 98">
              <a:extLst>
                <a:ext uri="{FF2B5EF4-FFF2-40B4-BE49-F238E27FC236}">
                  <a16:creationId xmlns:a16="http://schemas.microsoft.com/office/drawing/2014/main" id="{7C267952-F8D0-4D85-830C-BFD7DE00D3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3" name="Line 99">
              <a:extLst>
                <a:ext uri="{FF2B5EF4-FFF2-40B4-BE49-F238E27FC236}">
                  <a16:creationId xmlns:a16="http://schemas.microsoft.com/office/drawing/2014/main" id="{7D01C0CF-211D-46B1-AD2E-4DDC14E768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4" name="Line 100">
              <a:extLst>
                <a:ext uri="{FF2B5EF4-FFF2-40B4-BE49-F238E27FC236}">
                  <a16:creationId xmlns:a16="http://schemas.microsoft.com/office/drawing/2014/main" id="{3852DC95-73F4-427D-8DBE-979BE8CFB8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5" name="Line 101">
              <a:extLst>
                <a:ext uri="{FF2B5EF4-FFF2-40B4-BE49-F238E27FC236}">
                  <a16:creationId xmlns:a16="http://schemas.microsoft.com/office/drawing/2014/main" id="{51A1BD19-7687-414B-89EC-E2742C57B0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6" name="Line 102">
              <a:extLst>
                <a:ext uri="{FF2B5EF4-FFF2-40B4-BE49-F238E27FC236}">
                  <a16:creationId xmlns:a16="http://schemas.microsoft.com/office/drawing/2014/main" id="{373EA76F-673E-45A9-919A-893E0DFEEF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7" name="Line 103">
              <a:extLst>
                <a:ext uri="{FF2B5EF4-FFF2-40B4-BE49-F238E27FC236}">
                  <a16:creationId xmlns:a16="http://schemas.microsoft.com/office/drawing/2014/main" id="{CD3EEB7B-670D-4D7B-8401-8B8AE8D132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8" name="Line 104">
              <a:extLst>
                <a:ext uri="{FF2B5EF4-FFF2-40B4-BE49-F238E27FC236}">
                  <a16:creationId xmlns:a16="http://schemas.microsoft.com/office/drawing/2014/main" id="{8C160985-7D64-485E-973E-2FBE58313D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9" name="Line 105">
              <a:extLst>
                <a:ext uri="{FF2B5EF4-FFF2-40B4-BE49-F238E27FC236}">
                  <a16:creationId xmlns:a16="http://schemas.microsoft.com/office/drawing/2014/main" id="{5A5C8072-0754-40EE-A205-3C781A99AB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0" name="Line 106">
              <a:extLst>
                <a:ext uri="{FF2B5EF4-FFF2-40B4-BE49-F238E27FC236}">
                  <a16:creationId xmlns:a16="http://schemas.microsoft.com/office/drawing/2014/main" id="{BEB29E52-893D-4B88-BF53-A9E90FAC28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1" name="Line 107">
              <a:extLst>
                <a:ext uri="{FF2B5EF4-FFF2-40B4-BE49-F238E27FC236}">
                  <a16:creationId xmlns:a16="http://schemas.microsoft.com/office/drawing/2014/main" id="{B63A7C59-88D5-463F-897D-14D4CAF90D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2" name="Line 108">
              <a:extLst>
                <a:ext uri="{FF2B5EF4-FFF2-40B4-BE49-F238E27FC236}">
                  <a16:creationId xmlns:a16="http://schemas.microsoft.com/office/drawing/2014/main" id="{265AB869-7CAA-4B93-843D-AD34D28A44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3" name="Line 109">
              <a:extLst>
                <a:ext uri="{FF2B5EF4-FFF2-40B4-BE49-F238E27FC236}">
                  <a16:creationId xmlns:a16="http://schemas.microsoft.com/office/drawing/2014/main" id="{49FC27B0-A000-4FD6-AD23-1F0B6D4186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4" name="Line 110">
              <a:extLst>
                <a:ext uri="{FF2B5EF4-FFF2-40B4-BE49-F238E27FC236}">
                  <a16:creationId xmlns:a16="http://schemas.microsoft.com/office/drawing/2014/main" id="{0DABA873-C96D-4280-B79C-5A79B05996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5" name="Line 111">
              <a:extLst>
                <a:ext uri="{FF2B5EF4-FFF2-40B4-BE49-F238E27FC236}">
                  <a16:creationId xmlns:a16="http://schemas.microsoft.com/office/drawing/2014/main" id="{3FF83398-0F2C-49FF-99E0-CCBBB0DC4E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6" name="Line 112">
              <a:extLst>
                <a:ext uri="{FF2B5EF4-FFF2-40B4-BE49-F238E27FC236}">
                  <a16:creationId xmlns:a16="http://schemas.microsoft.com/office/drawing/2014/main" id="{83B8D03E-024E-4A12-BE8E-8244CD3773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7" name="Line 113">
              <a:extLst>
                <a:ext uri="{FF2B5EF4-FFF2-40B4-BE49-F238E27FC236}">
                  <a16:creationId xmlns:a16="http://schemas.microsoft.com/office/drawing/2014/main" id="{60AEF25E-991D-4918-AED5-B488A0D8FE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8" name="Line 114">
              <a:extLst>
                <a:ext uri="{FF2B5EF4-FFF2-40B4-BE49-F238E27FC236}">
                  <a16:creationId xmlns:a16="http://schemas.microsoft.com/office/drawing/2014/main" id="{C3480CEE-E9EE-425B-81C0-A063BA0A80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9" name="Line 115">
              <a:extLst>
                <a:ext uri="{FF2B5EF4-FFF2-40B4-BE49-F238E27FC236}">
                  <a16:creationId xmlns:a16="http://schemas.microsoft.com/office/drawing/2014/main" id="{DA855E4F-8BD1-485B-BBF3-0C5F231901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0" name="Line 116">
              <a:extLst>
                <a:ext uri="{FF2B5EF4-FFF2-40B4-BE49-F238E27FC236}">
                  <a16:creationId xmlns:a16="http://schemas.microsoft.com/office/drawing/2014/main" id="{02C9A0DA-D858-41AC-8BB0-C8F5E59577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1" name="Line 117">
              <a:extLst>
                <a:ext uri="{FF2B5EF4-FFF2-40B4-BE49-F238E27FC236}">
                  <a16:creationId xmlns:a16="http://schemas.microsoft.com/office/drawing/2014/main" id="{3AB9BEFC-8F89-4697-BD83-45611A9F2A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2" name="Line 118">
              <a:extLst>
                <a:ext uri="{FF2B5EF4-FFF2-40B4-BE49-F238E27FC236}">
                  <a16:creationId xmlns:a16="http://schemas.microsoft.com/office/drawing/2014/main" id="{4D1CB6C5-009F-4D1C-BF88-8FDCC2163F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3" name="Line 119">
              <a:extLst>
                <a:ext uri="{FF2B5EF4-FFF2-40B4-BE49-F238E27FC236}">
                  <a16:creationId xmlns:a16="http://schemas.microsoft.com/office/drawing/2014/main" id="{99251E52-FA8E-4275-85DB-891DCF9E53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4" name="Line 120">
              <a:extLst>
                <a:ext uri="{FF2B5EF4-FFF2-40B4-BE49-F238E27FC236}">
                  <a16:creationId xmlns:a16="http://schemas.microsoft.com/office/drawing/2014/main" id="{682C80D5-37AF-48DE-8EDE-3F1887E3FA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5" name="Line 121">
              <a:extLst>
                <a:ext uri="{FF2B5EF4-FFF2-40B4-BE49-F238E27FC236}">
                  <a16:creationId xmlns:a16="http://schemas.microsoft.com/office/drawing/2014/main" id="{673D8EEA-A6E9-4D5F-900F-3331ACE09C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6" name="Line 122">
              <a:extLst>
                <a:ext uri="{FF2B5EF4-FFF2-40B4-BE49-F238E27FC236}">
                  <a16:creationId xmlns:a16="http://schemas.microsoft.com/office/drawing/2014/main" id="{19F2CABA-33A1-40B1-B92E-4D0EE32744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7" name="Line 123">
              <a:extLst>
                <a:ext uri="{FF2B5EF4-FFF2-40B4-BE49-F238E27FC236}">
                  <a16:creationId xmlns:a16="http://schemas.microsoft.com/office/drawing/2014/main" id="{007DFEA5-F86D-4062-B048-B2F325A327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8" name="Line 124">
              <a:extLst>
                <a:ext uri="{FF2B5EF4-FFF2-40B4-BE49-F238E27FC236}">
                  <a16:creationId xmlns:a16="http://schemas.microsoft.com/office/drawing/2014/main" id="{DC986689-7E2D-4CB3-9856-FF0F721B50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9" name="Line 125">
              <a:extLst>
                <a:ext uri="{FF2B5EF4-FFF2-40B4-BE49-F238E27FC236}">
                  <a16:creationId xmlns:a16="http://schemas.microsoft.com/office/drawing/2014/main" id="{56DCF1E7-2C51-428D-AEB7-23AACB4A74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0" name="Line 126">
              <a:extLst>
                <a:ext uri="{FF2B5EF4-FFF2-40B4-BE49-F238E27FC236}">
                  <a16:creationId xmlns:a16="http://schemas.microsoft.com/office/drawing/2014/main" id="{01C7CE8F-7496-4800-AE1C-0ED8F08AB3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1" name="Line 127">
              <a:extLst>
                <a:ext uri="{FF2B5EF4-FFF2-40B4-BE49-F238E27FC236}">
                  <a16:creationId xmlns:a16="http://schemas.microsoft.com/office/drawing/2014/main" id="{23C28CFD-AEC9-44AB-AD40-368947F09A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2" name="Line 128">
              <a:extLst>
                <a:ext uri="{FF2B5EF4-FFF2-40B4-BE49-F238E27FC236}">
                  <a16:creationId xmlns:a16="http://schemas.microsoft.com/office/drawing/2014/main" id="{816E2BE6-C577-49E5-BE9B-E9BB7ADD0F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3" name="Line 129">
              <a:extLst>
                <a:ext uri="{FF2B5EF4-FFF2-40B4-BE49-F238E27FC236}">
                  <a16:creationId xmlns:a16="http://schemas.microsoft.com/office/drawing/2014/main" id="{353F8CA9-39CC-4A8F-ACDE-8595B99C67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4" name="Line 130">
              <a:extLst>
                <a:ext uri="{FF2B5EF4-FFF2-40B4-BE49-F238E27FC236}">
                  <a16:creationId xmlns:a16="http://schemas.microsoft.com/office/drawing/2014/main" id="{59052A9D-FE87-4111-961F-732F177EDC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5" name="Line 131">
              <a:extLst>
                <a:ext uri="{FF2B5EF4-FFF2-40B4-BE49-F238E27FC236}">
                  <a16:creationId xmlns:a16="http://schemas.microsoft.com/office/drawing/2014/main" id="{93FEC0BF-57D5-4B8B-8A59-94FA048F11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6" name="Line 132">
              <a:extLst>
                <a:ext uri="{FF2B5EF4-FFF2-40B4-BE49-F238E27FC236}">
                  <a16:creationId xmlns:a16="http://schemas.microsoft.com/office/drawing/2014/main" id="{4BAA6090-DFC4-4DBF-BDDE-6FE3FA7AD0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7" name="Line 133">
              <a:extLst>
                <a:ext uri="{FF2B5EF4-FFF2-40B4-BE49-F238E27FC236}">
                  <a16:creationId xmlns:a16="http://schemas.microsoft.com/office/drawing/2014/main" id="{A140835B-D9F8-4739-8D5A-03AC36657B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8" name="Line 134">
              <a:extLst>
                <a:ext uri="{FF2B5EF4-FFF2-40B4-BE49-F238E27FC236}">
                  <a16:creationId xmlns:a16="http://schemas.microsoft.com/office/drawing/2014/main" id="{46931F52-5811-4597-BCEA-C797BDDD43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9" name="Line 135">
              <a:extLst>
                <a:ext uri="{FF2B5EF4-FFF2-40B4-BE49-F238E27FC236}">
                  <a16:creationId xmlns:a16="http://schemas.microsoft.com/office/drawing/2014/main" id="{A76F17A1-ED21-49A5-8D32-E9FFA46634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0" name="Line 136">
              <a:extLst>
                <a:ext uri="{FF2B5EF4-FFF2-40B4-BE49-F238E27FC236}">
                  <a16:creationId xmlns:a16="http://schemas.microsoft.com/office/drawing/2014/main" id="{5F1E57C1-FAD7-4B8E-AAEF-F3524B5841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1" name="Line 137">
              <a:extLst>
                <a:ext uri="{FF2B5EF4-FFF2-40B4-BE49-F238E27FC236}">
                  <a16:creationId xmlns:a16="http://schemas.microsoft.com/office/drawing/2014/main" id="{D445C86C-8BE3-4E6F-B43F-73B21F77EC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2" name="Line 138">
              <a:extLst>
                <a:ext uri="{FF2B5EF4-FFF2-40B4-BE49-F238E27FC236}">
                  <a16:creationId xmlns:a16="http://schemas.microsoft.com/office/drawing/2014/main" id="{F56A2756-80F5-4423-9573-4C74A7536F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3" name="Line 139">
              <a:extLst>
                <a:ext uri="{FF2B5EF4-FFF2-40B4-BE49-F238E27FC236}">
                  <a16:creationId xmlns:a16="http://schemas.microsoft.com/office/drawing/2014/main" id="{8A8347D7-9BE3-45AB-B681-330195A785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4" name="Line 140">
              <a:extLst>
                <a:ext uri="{FF2B5EF4-FFF2-40B4-BE49-F238E27FC236}">
                  <a16:creationId xmlns:a16="http://schemas.microsoft.com/office/drawing/2014/main" id="{B284FA86-47F3-4C5F-9D87-EBD05194C2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5" name="Line 141">
              <a:extLst>
                <a:ext uri="{FF2B5EF4-FFF2-40B4-BE49-F238E27FC236}">
                  <a16:creationId xmlns:a16="http://schemas.microsoft.com/office/drawing/2014/main" id="{ECF77734-72E1-487C-9F3D-76D9A675A8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6" name="Line 142">
              <a:extLst>
                <a:ext uri="{FF2B5EF4-FFF2-40B4-BE49-F238E27FC236}">
                  <a16:creationId xmlns:a16="http://schemas.microsoft.com/office/drawing/2014/main" id="{BA25EB28-0E09-4CA5-A443-53348A4A8E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7" name="Line 143">
              <a:extLst>
                <a:ext uri="{FF2B5EF4-FFF2-40B4-BE49-F238E27FC236}">
                  <a16:creationId xmlns:a16="http://schemas.microsoft.com/office/drawing/2014/main" id="{DB64271E-B944-43EF-A246-5705C5F49D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8" name="Line 144">
              <a:extLst>
                <a:ext uri="{FF2B5EF4-FFF2-40B4-BE49-F238E27FC236}">
                  <a16:creationId xmlns:a16="http://schemas.microsoft.com/office/drawing/2014/main" id="{C28E18E2-9F90-48F1-816D-92DE3C2276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9" name="Line 145">
              <a:extLst>
                <a:ext uri="{FF2B5EF4-FFF2-40B4-BE49-F238E27FC236}">
                  <a16:creationId xmlns:a16="http://schemas.microsoft.com/office/drawing/2014/main" id="{A673755D-7A7B-482B-9433-A9B3965A68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0" name="Line 146">
              <a:extLst>
                <a:ext uri="{FF2B5EF4-FFF2-40B4-BE49-F238E27FC236}">
                  <a16:creationId xmlns:a16="http://schemas.microsoft.com/office/drawing/2014/main" id="{0E7D2EBB-4D1F-4886-B20B-DF1112946A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1" name="Line 147">
              <a:extLst>
                <a:ext uri="{FF2B5EF4-FFF2-40B4-BE49-F238E27FC236}">
                  <a16:creationId xmlns:a16="http://schemas.microsoft.com/office/drawing/2014/main" id="{C77BB6EC-6192-4A98-85D1-81BD3AECD9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2" name="Line 148">
              <a:extLst>
                <a:ext uri="{FF2B5EF4-FFF2-40B4-BE49-F238E27FC236}">
                  <a16:creationId xmlns:a16="http://schemas.microsoft.com/office/drawing/2014/main" id="{3127E71E-C78C-4295-9B33-79E02BAA98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3" name="Line 149">
              <a:extLst>
                <a:ext uri="{FF2B5EF4-FFF2-40B4-BE49-F238E27FC236}">
                  <a16:creationId xmlns:a16="http://schemas.microsoft.com/office/drawing/2014/main" id="{C78F9FC2-5856-456A-869A-4E174F1D95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4" name="Line 150">
              <a:extLst>
                <a:ext uri="{FF2B5EF4-FFF2-40B4-BE49-F238E27FC236}">
                  <a16:creationId xmlns:a16="http://schemas.microsoft.com/office/drawing/2014/main" id="{04E3909A-473E-4331-8178-358202663C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5" name="Line 151">
              <a:extLst>
                <a:ext uri="{FF2B5EF4-FFF2-40B4-BE49-F238E27FC236}">
                  <a16:creationId xmlns:a16="http://schemas.microsoft.com/office/drawing/2014/main" id="{265C697A-6359-4EBF-8E63-4D5CC9F7CC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6" name="Line 152">
              <a:extLst>
                <a:ext uri="{FF2B5EF4-FFF2-40B4-BE49-F238E27FC236}">
                  <a16:creationId xmlns:a16="http://schemas.microsoft.com/office/drawing/2014/main" id="{066A1BFD-68F6-4E80-AAC2-3C773CEFF6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7" name="Line 153">
              <a:extLst>
                <a:ext uri="{FF2B5EF4-FFF2-40B4-BE49-F238E27FC236}">
                  <a16:creationId xmlns:a16="http://schemas.microsoft.com/office/drawing/2014/main" id="{EC372252-EFCB-4C66-96BB-4E96E2B2F6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8" name="Line 154">
              <a:extLst>
                <a:ext uri="{FF2B5EF4-FFF2-40B4-BE49-F238E27FC236}">
                  <a16:creationId xmlns:a16="http://schemas.microsoft.com/office/drawing/2014/main" id="{EE410436-56C2-41BB-8F08-6772E855D6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9" name="Line 155">
              <a:extLst>
                <a:ext uri="{FF2B5EF4-FFF2-40B4-BE49-F238E27FC236}">
                  <a16:creationId xmlns:a16="http://schemas.microsoft.com/office/drawing/2014/main" id="{B2264654-F00D-422F-B0E3-2875CEECDD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0" name="Line 156">
              <a:extLst>
                <a:ext uri="{FF2B5EF4-FFF2-40B4-BE49-F238E27FC236}">
                  <a16:creationId xmlns:a16="http://schemas.microsoft.com/office/drawing/2014/main" id="{2766C92F-B3B0-40C8-B769-94AD84A5E5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1" name="Line 157">
              <a:extLst>
                <a:ext uri="{FF2B5EF4-FFF2-40B4-BE49-F238E27FC236}">
                  <a16:creationId xmlns:a16="http://schemas.microsoft.com/office/drawing/2014/main" id="{363773F7-F27D-423D-BD94-EE92D4DB28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2" name="Line 158">
              <a:extLst>
                <a:ext uri="{FF2B5EF4-FFF2-40B4-BE49-F238E27FC236}">
                  <a16:creationId xmlns:a16="http://schemas.microsoft.com/office/drawing/2014/main" id="{6AE6E4F8-75E9-4555-840D-710CCB0F8F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3" name="Line 159">
              <a:extLst>
                <a:ext uri="{FF2B5EF4-FFF2-40B4-BE49-F238E27FC236}">
                  <a16:creationId xmlns:a16="http://schemas.microsoft.com/office/drawing/2014/main" id="{5FD6E203-1B98-497D-A205-798B099B64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4" name="Line 160">
              <a:extLst>
                <a:ext uri="{FF2B5EF4-FFF2-40B4-BE49-F238E27FC236}">
                  <a16:creationId xmlns:a16="http://schemas.microsoft.com/office/drawing/2014/main" id="{AF623E5F-7DAA-4979-9874-580D007D9E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5" name="Line 161">
              <a:extLst>
                <a:ext uri="{FF2B5EF4-FFF2-40B4-BE49-F238E27FC236}">
                  <a16:creationId xmlns:a16="http://schemas.microsoft.com/office/drawing/2014/main" id="{7DFD14DA-24D8-475B-BC89-D287C513FD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6" name="Line 162">
              <a:extLst>
                <a:ext uri="{FF2B5EF4-FFF2-40B4-BE49-F238E27FC236}">
                  <a16:creationId xmlns:a16="http://schemas.microsoft.com/office/drawing/2014/main" id="{15BB6966-1ECB-4890-9F0D-27D41F1830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7" name="Line 163">
              <a:extLst>
                <a:ext uri="{FF2B5EF4-FFF2-40B4-BE49-F238E27FC236}">
                  <a16:creationId xmlns:a16="http://schemas.microsoft.com/office/drawing/2014/main" id="{89101F21-1416-4EA7-BA6E-037EFF77BC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8" name="Line 164">
              <a:extLst>
                <a:ext uri="{FF2B5EF4-FFF2-40B4-BE49-F238E27FC236}">
                  <a16:creationId xmlns:a16="http://schemas.microsoft.com/office/drawing/2014/main" id="{9B5DFFF9-FF00-4D99-BBC8-78ACB69B38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9" name="Line 165">
              <a:extLst>
                <a:ext uri="{FF2B5EF4-FFF2-40B4-BE49-F238E27FC236}">
                  <a16:creationId xmlns:a16="http://schemas.microsoft.com/office/drawing/2014/main" id="{A99A76E0-C78D-4D93-B655-22E55FECBF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0" name="Line 166">
              <a:extLst>
                <a:ext uri="{FF2B5EF4-FFF2-40B4-BE49-F238E27FC236}">
                  <a16:creationId xmlns:a16="http://schemas.microsoft.com/office/drawing/2014/main" id="{7FB57C22-9C2A-4937-B409-2EFC4B7A13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1" name="Line 167">
              <a:extLst>
                <a:ext uri="{FF2B5EF4-FFF2-40B4-BE49-F238E27FC236}">
                  <a16:creationId xmlns:a16="http://schemas.microsoft.com/office/drawing/2014/main" id="{481B2BE9-6D32-475B-A1F2-A3DCAE880D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2" name="Line 168">
              <a:extLst>
                <a:ext uri="{FF2B5EF4-FFF2-40B4-BE49-F238E27FC236}">
                  <a16:creationId xmlns:a16="http://schemas.microsoft.com/office/drawing/2014/main" id="{C2CD86C4-2C34-45B1-A0D9-FFBED26E72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3" name="Line 169">
              <a:extLst>
                <a:ext uri="{FF2B5EF4-FFF2-40B4-BE49-F238E27FC236}">
                  <a16:creationId xmlns:a16="http://schemas.microsoft.com/office/drawing/2014/main" id="{D51C3A5F-D8B2-4C1F-8DBF-549E3FC196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4" name="Line 170">
              <a:extLst>
                <a:ext uri="{FF2B5EF4-FFF2-40B4-BE49-F238E27FC236}">
                  <a16:creationId xmlns:a16="http://schemas.microsoft.com/office/drawing/2014/main" id="{2BB7D8DA-A10D-48A8-A355-F119EDB1AF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5" name="Line 171">
              <a:extLst>
                <a:ext uri="{FF2B5EF4-FFF2-40B4-BE49-F238E27FC236}">
                  <a16:creationId xmlns:a16="http://schemas.microsoft.com/office/drawing/2014/main" id="{15CCAF2C-52AE-41CB-917A-8E3B038A13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6" name="Line 172">
              <a:extLst>
                <a:ext uri="{FF2B5EF4-FFF2-40B4-BE49-F238E27FC236}">
                  <a16:creationId xmlns:a16="http://schemas.microsoft.com/office/drawing/2014/main" id="{634F04BB-0C59-4A1B-A21B-E8B89CBFEA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7" name="Line 173">
              <a:extLst>
                <a:ext uri="{FF2B5EF4-FFF2-40B4-BE49-F238E27FC236}">
                  <a16:creationId xmlns:a16="http://schemas.microsoft.com/office/drawing/2014/main" id="{A24CE001-74CF-4F3D-9145-A87D8FC0A5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8" name="Line 174">
              <a:extLst>
                <a:ext uri="{FF2B5EF4-FFF2-40B4-BE49-F238E27FC236}">
                  <a16:creationId xmlns:a16="http://schemas.microsoft.com/office/drawing/2014/main" id="{87706152-FE7E-4613-9C4C-AEE008661C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9" name="Line 175">
              <a:extLst>
                <a:ext uri="{FF2B5EF4-FFF2-40B4-BE49-F238E27FC236}">
                  <a16:creationId xmlns:a16="http://schemas.microsoft.com/office/drawing/2014/main" id="{EEB022D1-471C-4482-A6C3-4274F0E43B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0" name="Line 176">
              <a:extLst>
                <a:ext uri="{FF2B5EF4-FFF2-40B4-BE49-F238E27FC236}">
                  <a16:creationId xmlns:a16="http://schemas.microsoft.com/office/drawing/2014/main" id="{31FD902C-F7E6-40D3-ADB2-667B392D23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1" name="Line 177">
              <a:extLst>
                <a:ext uri="{FF2B5EF4-FFF2-40B4-BE49-F238E27FC236}">
                  <a16:creationId xmlns:a16="http://schemas.microsoft.com/office/drawing/2014/main" id="{210A0C7E-2998-4296-BDBF-DD123B5281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2" name="Line 178">
              <a:extLst>
                <a:ext uri="{FF2B5EF4-FFF2-40B4-BE49-F238E27FC236}">
                  <a16:creationId xmlns:a16="http://schemas.microsoft.com/office/drawing/2014/main" id="{498B83FF-6218-41AE-BDCA-08DBF41FB1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633" name="Group 10">
            <a:extLst>
              <a:ext uri="{FF2B5EF4-FFF2-40B4-BE49-F238E27FC236}">
                <a16:creationId xmlns:a16="http://schemas.microsoft.com/office/drawing/2014/main" id="{3F5945FD-4D5C-4C19-8072-ED9B930A0B04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634" name="Line 5">
              <a:extLst>
                <a:ext uri="{FF2B5EF4-FFF2-40B4-BE49-F238E27FC236}">
                  <a16:creationId xmlns:a16="http://schemas.microsoft.com/office/drawing/2014/main" id="{EDE37D64-CEDE-40FD-BB48-D3399BC766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5" name="Line 6">
              <a:extLst>
                <a:ext uri="{FF2B5EF4-FFF2-40B4-BE49-F238E27FC236}">
                  <a16:creationId xmlns:a16="http://schemas.microsoft.com/office/drawing/2014/main" id="{097E067F-EDB9-42A7-88FA-872F6BB07C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6" name="Line 7">
              <a:extLst>
                <a:ext uri="{FF2B5EF4-FFF2-40B4-BE49-F238E27FC236}">
                  <a16:creationId xmlns:a16="http://schemas.microsoft.com/office/drawing/2014/main" id="{AEC48D54-DA73-4FBC-808F-5B7A63DE25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7" name="Line 8">
              <a:extLst>
                <a:ext uri="{FF2B5EF4-FFF2-40B4-BE49-F238E27FC236}">
                  <a16:creationId xmlns:a16="http://schemas.microsoft.com/office/drawing/2014/main" id="{B8EC05EB-7671-4A0F-8C82-5A026CD2CF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8" name="Line 9">
              <a:extLst>
                <a:ext uri="{FF2B5EF4-FFF2-40B4-BE49-F238E27FC236}">
                  <a16:creationId xmlns:a16="http://schemas.microsoft.com/office/drawing/2014/main" id="{1D79E0B8-8614-4C88-944C-502A2652C2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9" name="Line 10">
              <a:extLst>
                <a:ext uri="{FF2B5EF4-FFF2-40B4-BE49-F238E27FC236}">
                  <a16:creationId xmlns:a16="http://schemas.microsoft.com/office/drawing/2014/main" id="{436F9068-6548-4B0B-8C63-102DF73F8A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0" name="Line 11">
              <a:extLst>
                <a:ext uri="{FF2B5EF4-FFF2-40B4-BE49-F238E27FC236}">
                  <a16:creationId xmlns:a16="http://schemas.microsoft.com/office/drawing/2014/main" id="{BB4D476E-479B-42EE-97D5-717F1CE89E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1" name="Line 12">
              <a:extLst>
                <a:ext uri="{FF2B5EF4-FFF2-40B4-BE49-F238E27FC236}">
                  <a16:creationId xmlns:a16="http://schemas.microsoft.com/office/drawing/2014/main" id="{5AF1714A-5AD6-4218-84B7-969343692C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2" name="Line 13">
              <a:extLst>
                <a:ext uri="{FF2B5EF4-FFF2-40B4-BE49-F238E27FC236}">
                  <a16:creationId xmlns:a16="http://schemas.microsoft.com/office/drawing/2014/main" id="{B71B638F-1DA9-4DC4-A522-51395EFF84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3" name="Line 14">
              <a:extLst>
                <a:ext uri="{FF2B5EF4-FFF2-40B4-BE49-F238E27FC236}">
                  <a16:creationId xmlns:a16="http://schemas.microsoft.com/office/drawing/2014/main" id="{EF683096-42AF-4034-87A2-E40889FFD6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4" name="Line 15">
              <a:extLst>
                <a:ext uri="{FF2B5EF4-FFF2-40B4-BE49-F238E27FC236}">
                  <a16:creationId xmlns:a16="http://schemas.microsoft.com/office/drawing/2014/main" id="{3B15EBA7-7C89-4757-9F50-3F2C4B489F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5" name="Line 16">
              <a:extLst>
                <a:ext uri="{FF2B5EF4-FFF2-40B4-BE49-F238E27FC236}">
                  <a16:creationId xmlns:a16="http://schemas.microsoft.com/office/drawing/2014/main" id="{FBA951D2-08A3-4CAD-9AAE-D4E9CCED65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6" name="Line 17">
              <a:extLst>
                <a:ext uri="{FF2B5EF4-FFF2-40B4-BE49-F238E27FC236}">
                  <a16:creationId xmlns:a16="http://schemas.microsoft.com/office/drawing/2014/main" id="{20B6BE7E-50BC-49A6-B492-73890066FD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7" name="Line 18">
              <a:extLst>
                <a:ext uri="{FF2B5EF4-FFF2-40B4-BE49-F238E27FC236}">
                  <a16:creationId xmlns:a16="http://schemas.microsoft.com/office/drawing/2014/main" id="{F9A7596B-89B4-4327-8287-7D0F8EFAE9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8" name="Line 19">
              <a:extLst>
                <a:ext uri="{FF2B5EF4-FFF2-40B4-BE49-F238E27FC236}">
                  <a16:creationId xmlns:a16="http://schemas.microsoft.com/office/drawing/2014/main" id="{78809BCD-A4D1-4196-9EB5-5DEA1DC497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9" name="Line 20">
              <a:extLst>
                <a:ext uri="{FF2B5EF4-FFF2-40B4-BE49-F238E27FC236}">
                  <a16:creationId xmlns:a16="http://schemas.microsoft.com/office/drawing/2014/main" id="{18C29789-7A84-4BDB-B89F-0666DD88C0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0" name="Line 21">
              <a:extLst>
                <a:ext uri="{FF2B5EF4-FFF2-40B4-BE49-F238E27FC236}">
                  <a16:creationId xmlns:a16="http://schemas.microsoft.com/office/drawing/2014/main" id="{A5399CA9-9FD1-4087-B93F-AE830CFBC2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1" name="Line 22">
              <a:extLst>
                <a:ext uri="{FF2B5EF4-FFF2-40B4-BE49-F238E27FC236}">
                  <a16:creationId xmlns:a16="http://schemas.microsoft.com/office/drawing/2014/main" id="{5E79EAA9-2E7E-4EDB-82E2-A4D806AC83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2" name="Line 23">
              <a:extLst>
                <a:ext uri="{FF2B5EF4-FFF2-40B4-BE49-F238E27FC236}">
                  <a16:creationId xmlns:a16="http://schemas.microsoft.com/office/drawing/2014/main" id="{A916F9C3-86DB-4044-90DE-7E5FBCF52C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3" name="Line 24">
              <a:extLst>
                <a:ext uri="{FF2B5EF4-FFF2-40B4-BE49-F238E27FC236}">
                  <a16:creationId xmlns:a16="http://schemas.microsoft.com/office/drawing/2014/main" id="{C2C6A0FE-DC80-4BD2-B564-2814BF2A91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4" name="Line 25">
              <a:extLst>
                <a:ext uri="{FF2B5EF4-FFF2-40B4-BE49-F238E27FC236}">
                  <a16:creationId xmlns:a16="http://schemas.microsoft.com/office/drawing/2014/main" id="{740B60B9-BBD4-44A3-87E0-323C1F29E8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5" name="Line 26">
              <a:extLst>
                <a:ext uri="{FF2B5EF4-FFF2-40B4-BE49-F238E27FC236}">
                  <a16:creationId xmlns:a16="http://schemas.microsoft.com/office/drawing/2014/main" id="{64DD1720-1E3B-4DCE-BB56-68F22B26AB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6" name="Line 27">
              <a:extLst>
                <a:ext uri="{FF2B5EF4-FFF2-40B4-BE49-F238E27FC236}">
                  <a16:creationId xmlns:a16="http://schemas.microsoft.com/office/drawing/2014/main" id="{A5F7D309-1C27-4B82-BBB8-D4BE904243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7" name="Line 28">
              <a:extLst>
                <a:ext uri="{FF2B5EF4-FFF2-40B4-BE49-F238E27FC236}">
                  <a16:creationId xmlns:a16="http://schemas.microsoft.com/office/drawing/2014/main" id="{018030EC-7D89-44E0-BB52-E41BC9B951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8" name="Line 29">
              <a:extLst>
                <a:ext uri="{FF2B5EF4-FFF2-40B4-BE49-F238E27FC236}">
                  <a16:creationId xmlns:a16="http://schemas.microsoft.com/office/drawing/2014/main" id="{534374E0-3999-47DD-884B-FB54835574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9" name="Line 30">
              <a:extLst>
                <a:ext uri="{FF2B5EF4-FFF2-40B4-BE49-F238E27FC236}">
                  <a16:creationId xmlns:a16="http://schemas.microsoft.com/office/drawing/2014/main" id="{50AAD567-F2C7-44D8-96AF-819052AF02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0" name="Line 31">
              <a:extLst>
                <a:ext uri="{FF2B5EF4-FFF2-40B4-BE49-F238E27FC236}">
                  <a16:creationId xmlns:a16="http://schemas.microsoft.com/office/drawing/2014/main" id="{30C97858-6DE3-4598-9667-C56A0DB9CD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1" name="Line 32">
              <a:extLst>
                <a:ext uri="{FF2B5EF4-FFF2-40B4-BE49-F238E27FC236}">
                  <a16:creationId xmlns:a16="http://schemas.microsoft.com/office/drawing/2014/main" id="{83E20138-1EDB-4C1B-9977-5F2EEC3E29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2" name="Line 33">
              <a:extLst>
                <a:ext uri="{FF2B5EF4-FFF2-40B4-BE49-F238E27FC236}">
                  <a16:creationId xmlns:a16="http://schemas.microsoft.com/office/drawing/2014/main" id="{05DAB180-4328-4A11-B0AD-F52229C8C6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3" name="Line 34">
              <a:extLst>
                <a:ext uri="{FF2B5EF4-FFF2-40B4-BE49-F238E27FC236}">
                  <a16:creationId xmlns:a16="http://schemas.microsoft.com/office/drawing/2014/main" id="{4A8D2E74-5DE0-4B44-93CA-6F56F83601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4" name="Line 35">
              <a:extLst>
                <a:ext uri="{FF2B5EF4-FFF2-40B4-BE49-F238E27FC236}">
                  <a16:creationId xmlns:a16="http://schemas.microsoft.com/office/drawing/2014/main" id="{4C463029-6B97-48C4-AB20-6755B44D11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5" name="Line 36">
              <a:extLst>
                <a:ext uri="{FF2B5EF4-FFF2-40B4-BE49-F238E27FC236}">
                  <a16:creationId xmlns:a16="http://schemas.microsoft.com/office/drawing/2014/main" id="{745B0ADE-B69E-4205-AC9B-8D4132103A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6" name="Line 37">
              <a:extLst>
                <a:ext uri="{FF2B5EF4-FFF2-40B4-BE49-F238E27FC236}">
                  <a16:creationId xmlns:a16="http://schemas.microsoft.com/office/drawing/2014/main" id="{8D91D4CF-FCE8-440B-B2A4-0DA6B9EBFD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7" name="Line 38">
              <a:extLst>
                <a:ext uri="{FF2B5EF4-FFF2-40B4-BE49-F238E27FC236}">
                  <a16:creationId xmlns:a16="http://schemas.microsoft.com/office/drawing/2014/main" id="{03D29441-592A-45CF-AC1A-EE70FFB16D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8" name="Line 39">
              <a:extLst>
                <a:ext uri="{FF2B5EF4-FFF2-40B4-BE49-F238E27FC236}">
                  <a16:creationId xmlns:a16="http://schemas.microsoft.com/office/drawing/2014/main" id="{D36F9C3B-994F-45A2-9CBD-0070D5C639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9" name="Line 40">
              <a:extLst>
                <a:ext uri="{FF2B5EF4-FFF2-40B4-BE49-F238E27FC236}">
                  <a16:creationId xmlns:a16="http://schemas.microsoft.com/office/drawing/2014/main" id="{15466BA6-53E3-4CB0-813F-8F08F67ECE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0" name="Line 41">
              <a:extLst>
                <a:ext uri="{FF2B5EF4-FFF2-40B4-BE49-F238E27FC236}">
                  <a16:creationId xmlns:a16="http://schemas.microsoft.com/office/drawing/2014/main" id="{D59CA4FE-E968-439C-BB5C-3EA32F89EC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1" name="Line 42">
              <a:extLst>
                <a:ext uri="{FF2B5EF4-FFF2-40B4-BE49-F238E27FC236}">
                  <a16:creationId xmlns:a16="http://schemas.microsoft.com/office/drawing/2014/main" id="{AB5186D5-8FF4-4C35-8716-B7ACAFA1CF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2" name="Line 43">
              <a:extLst>
                <a:ext uri="{FF2B5EF4-FFF2-40B4-BE49-F238E27FC236}">
                  <a16:creationId xmlns:a16="http://schemas.microsoft.com/office/drawing/2014/main" id="{367543FC-684A-48E6-BA32-F4E8E7D451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3" name="Line 44">
              <a:extLst>
                <a:ext uri="{FF2B5EF4-FFF2-40B4-BE49-F238E27FC236}">
                  <a16:creationId xmlns:a16="http://schemas.microsoft.com/office/drawing/2014/main" id="{82F9A545-B8CE-4B0E-9D62-18DC21F059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4" name="Line 45">
              <a:extLst>
                <a:ext uri="{FF2B5EF4-FFF2-40B4-BE49-F238E27FC236}">
                  <a16:creationId xmlns:a16="http://schemas.microsoft.com/office/drawing/2014/main" id="{BD3F103E-BF64-46B6-BC9E-80BAA090E5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5" name="Line 46">
              <a:extLst>
                <a:ext uri="{FF2B5EF4-FFF2-40B4-BE49-F238E27FC236}">
                  <a16:creationId xmlns:a16="http://schemas.microsoft.com/office/drawing/2014/main" id="{266B6C9B-8F1A-400B-8D94-1CB5E19F5D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6" name="Line 47">
              <a:extLst>
                <a:ext uri="{FF2B5EF4-FFF2-40B4-BE49-F238E27FC236}">
                  <a16:creationId xmlns:a16="http://schemas.microsoft.com/office/drawing/2014/main" id="{88139399-7A09-45CB-BC4C-268FFD4C36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7" name="Line 48">
              <a:extLst>
                <a:ext uri="{FF2B5EF4-FFF2-40B4-BE49-F238E27FC236}">
                  <a16:creationId xmlns:a16="http://schemas.microsoft.com/office/drawing/2014/main" id="{09B2F048-EEDB-49F6-B677-9272BFFC5B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8" name="Line 49">
              <a:extLst>
                <a:ext uri="{FF2B5EF4-FFF2-40B4-BE49-F238E27FC236}">
                  <a16:creationId xmlns:a16="http://schemas.microsoft.com/office/drawing/2014/main" id="{F01B4EC1-0714-4B15-9682-6C81F26B64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9" name="Line 50">
              <a:extLst>
                <a:ext uri="{FF2B5EF4-FFF2-40B4-BE49-F238E27FC236}">
                  <a16:creationId xmlns:a16="http://schemas.microsoft.com/office/drawing/2014/main" id="{6A97DBED-4BE7-4925-9B21-C2253F48F7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0" name="Line 51">
              <a:extLst>
                <a:ext uri="{FF2B5EF4-FFF2-40B4-BE49-F238E27FC236}">
                  <a16:creationId xmlns:a16="http://schemas.microsoft.com/office/drawing/2014/main" id="{5FFFE174-2785-474B-8014-BE3A2AECD4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1" name="Line 52">
              <a:extLst>
                <a:ext uri="{FF2B5EF4-FFF2-40B4-BE49-F238E27FC236}">
                  <a16:creationId xmlns:a16="http://schemas.microsoft.com/office/drawing/2014/main" id="{22830F35-2CEF-404B-BE86-0534606FC1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2" name="Line 53">
              <a:extLst>
                <a:ext uri="{FF2B5EF4-FFF2-40B4-BE49-F238E27FC236}">
                  <a16:creationId xmlns:a16="http://schemas.microsoft.com/office/drawing/2014/main" id="{4CA2B455-B1D4-402D-AFA5-64B39FB2C7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3" name="Line 54">
              <a:extLst>
                <a:ext uri="{FF2B5EF4-FFF2-40B4-BE49-F238E27FC236}">
                  <a16:creationId xmlns:a16="http://schemas.microsoft.com/office/drawing/2014/main" id="{D6B368F8-14EE-4F9B-958D-74A669E877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4" name="Line 55">
              <a:extLst>
                <a:ext uri="{FF2B5EF4-FFF2-40B4-BE49-F238E27FC236}">
                  <a16:creationId xmlns:a16="http://schemas.microsoft.com/office/drawing/2014/main" id="{D4D6BAE6-3E60-4CEB-8EA8-9BCDD20AD2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5" name="Line 56">
              <a:extLst>
                <a:ext uri="{FF2B5EF4-FFF2-40B4-BE49-F238E27FC236}">
                  <a16:creationId xmlns:a16="http://schemas.microsoft.com/office/drawing/2014/main" id="{6FEF6933-82E2-4A9A-AD6E-2C99B2979B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6" name="Line 57">
              <a:extLst>
                <a:ext uri="{FF2B5EF4-FFF2-40B4-BE49-F238E27FC236}">
                  <a16:creationId xmlns:a16="http://schemas.microsoft.com/office/drawing/2014/main" id="{FA162D4C-5550-4193-95F1-6A6039D4DA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7" name="Line 58">
              <a:extLst>
                <a:ext uri="{FF2B5EF4-FFF2-40B4-BE49-F238E27FC236}">
                  <a16:creationId xmlns:a16="http://schemas.microsoft.com/office/drawing/2014/main" id="{9C381418-2552-4D2A-A10F-14AD14863B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8" name="Line 59">
              <a:extLst>
                <a:ext uri="{FF2B5EF4-FFF2-40B4-BE49-F238E27FC236}">
                  <a16:creationId xmlns:a16="http://schemas.microsoft.com/office/drawing/2014/main" id="{63CD1073-5DDE-417E-8213-1D9BD0C644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9" name="Line 60">
              <a:extLst>
                <a:ext uri="{FF2B5EF4-FFF2-40B4-BE49-F238E27FC236}">
                  <a16:creationId xmlns:a16="http://schemas.microsoft.com/office/drawing/2014/main" id="{ED86674D-8EA1-43CF-B623-F08C7B2AD3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0" name="Line 61">
              <a:extLst>
                <a:ext uri="{FF2B5EF4-FFF2-40B4-BE49-F238E27FC236}">
                  <a16:creationId xmlns:a16="http://schemas.microsoft.com/office/drawing/2014/main" id="{3DEC6F64-38A9-4A84-ADA7-4C473A4872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1" name="Line 62">
              <a:extLst>
                <a:ext uri="{FF2B5EF4-FFF2-40B4-BE49-F238E27FC236}">
                  <a16:creationId xmlns:a16="http://schemas.microsoft.com/office/drawing/2014/main" id="{C7043DB0-3E2C-4BD7-AFB0-BEC68CE276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2" name="Line 63">
              <a:extLst>
                <a:ext uri="{FF2B5EF4-FFF2-40B4-BE49-F238E27FC236}">
                  <a16:creationId xmlns:a16="http://schemas.microsoft.com/office/drawing/2014/main" id="{8F558420-5A07-41A7-97C3-0F953E5F71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3" name="Line 64">
              <a:extLst>
                <a:ext uri="{FF2B5EF4-FFF2-40B4-BE49-F238E27FC236}">
                  <a16:creationId xmlns:a16="http://schemas.microsoft.com/office/drawing/2014/main" id="{F43DA29A-CFD9-4C77-8BE6-E7A68E5628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4" name="Line 65">
              <a:extLst>
                <a:ext uri="{FF2B5EF4-FFF2-40B4-BE49-F238E27FC236}">
                  <a16:creationId xmlns:a16="http://schemas.microsoft.com/office/drawing/2014/main" id="{C347D108-BA9F-473D-9148-B0F362BAFC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5" name="Line 66">
              <a:extLst>
                <a:ext uri="{FF2B5EF4-FFF2-40B4-BE49-F238E27FC236}">
                  <a16:creationId xmlns:a16="http://schemas.microsoft.com/office/drawing/2014/main" id="{EAB966BC-698D-4FE6-A6FF-E5A9137270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6" name="Line 67">
              <a:extLst>
                <a:ext uri="{FF2B5EF4-FFF2-40B4-BE49-F238E27FC236}">
                  <a16:creationId xmlns:a16="http://schemas.microsoft.com/office/drawing/2014/main" id="{075E41FC-ABA3-4E8E-A55C-A01087F81F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7" name="Line 68">
              <a:extLst>
                <a:ext uri="{FF2B5EF4-FFF2-40B4-BE49-F238E27FC236}">
                  <a16:creationId xmlns:a16="http://schemas.microsoft.com/office/drawing/2014/main" id="{996EF32C-0196-4D36-BDD5-FDB9CA4F60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8" name="Line 69">
              <a:extLst>
                <a:ext uri="{FF2B5EF4-FFF2-40B4-BE49-F238E27FC236}">
                  <a16:creationId xmlns:a16="http://schemas.microsoft.com/office/drawing/2014/main" id="{2F9009B5-7FFA-426C-BE69-88BB39ED57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9" name="Line 70">
              <a:extLst>
                <a:ext uri="{FF2B5EF4-FFF2-40B4-BE49-F238E27FC236}">
                  <a16:creationId xmlns:a16="http://schemas.microsoft.com/office/drawing/2014/main" id="{51A3DEE8-B2A7-4A73-A499-FDEFBD676A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0" name="Line 71">
              <a:extLst>
                <a:ext uri="{FF2B5EF4-FFF2-40B4-BE49-F238E27FC236}">
                  <a16:creationId xmlns:a16="http://schemas.microsoft.com/office/drawing/2014/main" id="{A715E399-005C-47E1-86DC-F4D0CB5FB3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1" name="Line 72">
              <a:extLst>
                <a:ext uri="{FF2B5EF4-FFF2-40B4-BE49-F238E27FC236}">
                  <a16:creationId xmlns:a16="http://schemas.microsoft.com/office/drawing/2014/main" id="{64B15C8E-C216-43D4-8162-5F9C7BB195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2" name="Line 73">
              <a:extLst>
                <a:ext uri="{FF2B5EF4-FFF2-40B4-BE49-F238E27FC236}">
                  <a16:creationId xmlns:a16="http://schemas.microsoft.com/office/drawing/2014/main" id="{5778DCB1-6D0E-4613-A9D4-8F453B198B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3" name="Line 74">
              <a:extLst>
                <a:ext uri="{FF2B5EF4-FFF2-40B4-BE49-F238E27FC236}">
                  <a16:creationId xmlns:a16="http://schemas.microsoft.com/office/drawing/2014/main" id="{D15283B0-4C42-4623-8835-EEFB63F8A7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4" name="Line 75">
              <a:extLst>
                <a:ext uri="{FF2B5EF4-FFF2-40B4-BE49-F238E27FC236}">
                  <a16:creationId xmlns:a16="http://schemas.microsoft.com/office/drawing/2014/main" id="{09F67A22-0856-4448-8CD1-4394077690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354" name="Group 353">
            <a:extLst>
              <a:ext uri="{FF2B5EF4-FFF2-40B4-BE49-F238E27FC236}">
                <a16:creationId xmlns:a16="http://schemas.microsoft.com/office/drawing/2014/main" id="{5C51B2FA-3D4B-423C-B9EF-F9159E790B33}"/>
              </a:ext>
            </a:extLst>
          </p:cNvPr>
          <p:cNvGrpSpPr/>
          <p:nvPr userDrawn="1"/>
        </p:nvGrpSpPr>
        <p:grpSpPr>
          <a:xfrm>
            <a:off x="-365918" y="-287930"/>
            <a:ext cx="12952303" cy="7456885"/>
            <a:chOff x="-320893" y="-317390"/>
            <a:chExt cx="11358563" cy="8219835"/>
          </a:xfrm>
        </p:grpSpPr>
        <p:grpSp>
          <p:nvGrpSpPr>
            <p:cNvPr id="355" name="Group 354">
              <a:extLst>
                <a:ext uri="{FF2B5EF4-FFF2-40B4-BE49-F238E27FC236}">
                  <a16:creationId xmlns:a16="http://schemas.microsoft.com/office/drawing/2014/main" id="{B4F957EF-7A08-4633-996B-D97B91C3C051}"/>
                </a:ext>
              </a:extLst>
            </p:cNvPr>
            <p:cNvGrpSpPr/>
            <p:nvPr userDrawn="1"/>
          </p:nvGrpSpPr>
          <p:grpSpPr>
            <a:xfrm>
              <a:off x="-320893" y="0"/>
              <a:ext cx="242888" cy="7559675"/>
              <a:chOff x="-320893" y="0"/>
              <a:chExt cx="242888" cy="7559675"/>
            </a:xfrm>
          </p:grpSpPr>
          <p:sp>
            <p:nvSpPr>
              <p:cNvPr id="976" name="Line 5">
                <a:extLst>
                  <a:ext uri="{FF2B5EF4-FFF2-40B4-BE49-F238E27FC236}">
                    <a16:creationId xmlns:a16="http://schemas.microsoft.com/office/drawing/2014/main" id="{1577EF2C-CBE6-4814-A181-5DECFC73606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5596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77" name="Line 6">
                <a:extLst>
                  <a:ext uri="{FF2B5EF4-FFF2-40B4-BE49-F238E27FC236}">
                    <a16:creationId xmlns:a16="http://schemas.microsoft.com/office/drawing/2014/main" id="{215C532F-0104-450F-9F44-E8AF5ABACD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4516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78" name="Line 7">
                <a:extLst>
                  <a:ext uri="{FF2B5EF4-FFF2-40B4-BE49-F238E27FC236}">
                    <a16:creationId xmlns:a16="http://schemas.microsoft.com/office/drawing/2014/main" id="{F0A26D7A-D47A-4DEE-AECB-1C8EB0240A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3436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79" name="Line 8">
                <a:extLst>
                  <a:ext uri="{FF2B5EF4-FFF2-40B4-BE49-F238E27FC236}">
                    <a16:creationId xmlns:a16="http://schemas.microsoft.com/office/drawing/2014/main" id="{56F3DC62-F984-479C-AB8D-35E416E16A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2356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80" name="Line 9">
                <a:extLst>
                  <a:ext uri="{FF2B5EF4-FFF2-40B4-BE49-F238E27FC236}">
                    <a16:creationId xmlns:a16="http://schemas.microsoft.com/office/drawing/2014/main" id="{5A5F4612-45FF-4932-80B4-5859D947F1D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1276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81" name="Line 10">
                <a:extLst>
                  <a:ext uri="{FF2B5EF4-FFF2-40B4-BE49-F238E27FC236}">
                    <a16:creationId xmlns:a16="http://schemas.microsoft.com/office/drawing/2014/main" id="{028137EC-0D4E-4456-B9CC-C6EC96D3547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0196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82" name="Line 11">
                <a:extLst>
                  <a:ext uri="{FF2B5EF4-FFF2-40B4-BE49-F238E27FC236}">
                    <a16:creationId xmlns:a16="http://schemas.microsoft.com/office/drawing/2014/main" id="{71A867BA-FB64-43D2-9178-646D758B0B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9116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83" name="Line 12">
                <a:extLst>
                  <a:ext uri="{FF2B5EF4-FFF2-40B4-BE49-F238E27FC236}">
                    <a16:creationId xmlns:a16="http://schemas.microsoft.com/office/drawing/2014/main" id="{12023A22-217D-4C4A-8719-825A85C05F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8036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84" name="Line 13">
                <a:extLst>
                  <a:ext uri="{FF2B5EF4-FFF2-40B4-BE49-F238E27FC236}">
                    <a16:creationId xmlns:a16="http://schemas.microsoft.com/office/drawing/2014/main" id="{6F2B0297-4A46-4300-91F0-66AB0212865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6956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85" name="Line 14">
                <a:extLst>
                  <a:ext uri="{FF2B5EF4-FFF2-40B4-BE49-F238E27FC236}">
                    <a16:creationId xmlns:a16="http://schemas.microsoft.com/office/drawing/2014/main" id="{38345CFC-B68D-4CDA-B398-2CD2CF1397F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5876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86" name="Line 15">
                <a:extLst>
                  <a:ext uri="{FF2B5EF4-FFF2-40B4-BE49-F238E27FC236}">
                    <a16:creationId xmlns:a16="http://schemas.microsoft.com/office/drawing/2014/main" id="{5F972F72-2638-408E-BA46-30C064891E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4797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87" name="Line 16">
                <a:extLst>
                  <a:ext uri="{FF2B5EF4-FFF2-40B4-BE49-F238E27FC236}">
                    <a16:creationId xmlns:a16="http://schemas.microsoft.com/office/drawing/2014/main" id="{ADF1DD8D-AC85-4BDB-B1E7-C185151DA8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3717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88" name="Line 17">
                <a:extLst>
                  <a:ext uri="{FF2B5EF4-FFF2-40B4-BE49-F238E27FC236}">
                    <a16:creationId xmlns:a16="http://schemas.microsoft.com/office/drawing/2014/main" id="{514D844D-0708-4C3B-93AD-4E9C3B49CDD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2637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89" name="Line 18">
                <a:extLst>
                  <a:ext uri="{FF2B5EF4-FFF2-40B4-BE49-F238E27FC236}">
                    <a16:creationId xmlns:a16="http://schemas.microsoft.com/office/drawing/2014/main" id="{585B1E42-27E8-494A-8794-49E86BF5318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1557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90" name="Line 19">
                <a:extLst>
                  <a:ext uri="{FF2B5EF4-FFF2-40B4-BE49-F238E27FC236}">
                    <a16:creationId xmlns:a16="http://schemas.microsoft.com/office/drawing/2014/main" id="{139E1A63-E522-4245-B3CD-C0FF06F1B25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0477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91" name="Line 20">
                <a:extLst>
                  <a:ext uri="{FF2B5EF4-FFF2-40B4-BE49-F238E27FC236}">
                    <a16:creationId xmlns:a16="http://schemas.microsoft.com/office/drawing/2014/main" id="{A4364701-3C2F-421B-8588-BD750B2692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9397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92" name="Line 21">
                <a:extLst>
                  <a:ext uri="{FF2B5EF4-FFF2-40B4-BE49-F238E27FC236}">
                    <a16:creationId xmlns:a16="http://schemas.microsoft.com/office/drawing/2014/main" id="{F3169D64-6264-4D9D-9E21-1E687FDB24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8317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93" name="Line 22">
                <a:extLst>
                  <a:ext uri="{FF2B5EF4-FFF2-40B4-BE49-F238E27FC236}">
                    <a16:creationId xmlns:a16="http://schemas.microsoft.com/office/drawing/2014/main" id="{B8657D83-72DC-472D-9FF2-D6A785DD72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7237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94" name="Line 23">
                <a:extLst>
                  <a:ext uri="{FF2B5EF4-FFF2-40B4-BE49-F238E27FC236}">
                    <a16:creationId xmlns:a16="http://schemas.microsoft.com/office/drawing/2014/main" id="{5FDD3F92-37A6-4DDF-B8EB-A712EE07DFD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6157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95" name="Line 24">
                <a:extLst>
                  <a:ext uri="{FF2B5EF4-FFF2-40B4-BE49-F238E27FC236}">
                    <a16:creationId xmlns:a16="http://schemas.microsoft.com/office/drawing/2014/main" id="{452E95A1-0DE1-4454-92F3-08E378E8DC1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5077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96" name="Line 25">
                <a:extLst>
                  <a:ext uri="{FF2B5EF4-FFF2-40B4-BE49-F238E27FC236}">
                    <a16:creationId xmlns:a16="http://schemas.microsoft.com/office/drawing/2014/main" id="{F5A7E7F7-D8BB-4EA9-86A7-93B4717F78F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3997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97" name="Line 26">
                <a:extLst>
                  <a:ext uri="{FF2B5EF4-FFF2-40B4-BE49-F238E27FC236}">
                    <a16:creationId xmlns:a16="http://schemas.microsoft.com/office/drawing/2014/main" id="{8175CBCC-41E7-417A-8293-6213C9F6F19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2917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98" name="Line 27">
                <a:extLst>
                  <a:ext uri="{FF2B5EF4-FFF2-40B4-BE49-F238E27FC236}">
                    <a16:creationId xmlns:a16="http://schemas.microsoft.com/office/drawing/2014/main" id="{9C6C86E4-D786-4B5B-8F5D-7D2B3FD5A8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1837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99" name="Line 28">
                <a:extLst>
                  <a:ext uri="{FF2B5EF4-FFF2-40B4-BE49-F238E27FC236}">
                    <a16:creationId xmlns:a16="http://schemas.microsoft.com/office/drawing/2014/main" id="{15EE1CBE-9838-4FDC-9DFC-01D9449C83C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0757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00" name="Line 29">
                <a:extLst>
                  <a:ext uri="{FF2B5EF4-FFF2-40B4-BE49-F238E27FC236}">
                    <a16:creationId xmlns:a16="http://schemas.microsoft.com/office/drawing/2014/main" id="{64279A8D-B3C5-42A4-AF29-07253DE421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9677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01" name="Line 30">
                <a:extLst>
                  <a:ext uri="{FF2B5EF4-FFF2-40B4-BE49-F238E27FC236}">
                    <a16:creationId xmlns:a16="http://schemas.microsoft.com/office/drawing/2014/main" id="{E18D25E6-ABE5-4F48-A31D-87372C841DB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8597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02" name="Line 31">
                <a:extLst>
                  <a:ext uri="{FF2B5EF4-FFF2-40B4-BE49-F238E27FC236}">
                    <a16:creationId xmlns:a16="http://schemas.microsoft.com/office/drawing/2014/main" id="{B1018548-3F52-4ABC-A0F2-7AFCDEBD8AE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7517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03" name="Line 32">
                <a:extLst>
                  <a:ext uri="{FF2B5EF4-FFF2-40B4-BE49-F238E27FC236}">
                    <a16:creationId xmlns:a16="http://schemas.microsoft.com/office/drawing/2014/main" id="{DCF2BD29-E86B-4162-A3E4-72C7C7A3674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6437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04" name="Line 33">
                <a:extLst>
                  <a:ext uri="{FF2B5EF4-FFF2-40B4-BE49-F238E27FC236}">
                    <a16:creationId xmlns:a16="http://schemas.microsoft.com/office/drawing/2014/main" id="{5D0DCF42-1F09-4689-A707-D6F2497541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5357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05" name="Line 34">
                <a:extLst>
                  <a:ext uri="{FF2B5EF4-FFF2-40B4-BE49-F238E27FC236}">
                    <a16:creationId xmlns:a16="http://schemas.microsoft.com/office/drawing/2014/main" id="{86482CF9-D9CE-468E-8970-66F4EB8FC92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4277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06" name="Line 35">
                <a:extLst>
                  <a:ext uri="{FF2B5EF4-FFF2-40B4-BE49-F238E27FC236}">
                    <a16:creationId xmlns:a16="http://schemas.microsoft.com/office/drawing/2014/main" id="{59EFC7F3-4725-4F91-BB40-2A4459FA7A1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3198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07" name="Line 36">
                <a:extLst>
                  <a:ext uri="{FF2B5EF4-FFF2-40B4-BE49-F238E27FC236}">
                    <a16:creationId xmlns:a16="http://schemas.microsoft.com/office/drawing/2014/main" id="{8F4DC3C3-3A46-4E14-B9B3-39F2DBFD02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2118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08" name="Line 37">
                <a:extLst>
                  <a:ext uri="{FF2B5EF4-FFF2-40B4-BE49-F238E27FC236}">
                    <a16:creationId xmlns:a16="http://schemas.microsoft.com/office/drawing/2014/main" id="{08540608-CE2D-4A02-8343-7A06A96B10D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1038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09" name="Line 38">
                <a:extLst>
                  <a:ext uri="{FF2B5EF4-FFF2-40B4-BE49-F238E27FC236}">
                    <a16:creationId xmlns:a16="http://schemas.microsoft.com/office/drawing/2014/main" id="{B7400BD7-6771-4F23-A20E-DADE6896F1F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9958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10" name="Line 39">
                <a:extLst>
                  <a:ext uri="{FF2B5EF4-FFF2-40B4-BE49-F238E27FC236}">
                    <a16:creationId xmlns:a16="http://schemas.microsoft.com/office/drawing/2014/main" id="{8ED23E72-6B00-4515-ACA6-24014A91AF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8878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11" name="Line 40">
                <a:extLst>
                  <a:ext uri="{FF2B5EF4-FFF2-40B4-BE49-F238E27FC236}">
                    <a16:creationId xmlns:a16="http://schemas.microsoft.com/office/drawing/2014/main" id="{ECD01A74-1A93-445B-9711-617C552387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7798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12" name="Line 41">
                <a:extLst>
                  <a:ext uri="{FF2B5EF4-FFF2-40B4-BE49-F238E27FC236}">
                    <a16:creationId xmlns:a16="http://schemas.microsoft.com/office/drawing/2014/main" id="{C2DEB17A-5E14-4028-AA44-539432BE3BB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6718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13" name="Line 42">
                <a:extLst>
                  <a:ext uri="{FF2B5EF4-FFF2-40B4-BE49-F238E27FC236}">
                    <a16:creationId xmlns:a16="http://schemas.microsoft.com/office/drawing/2014/main" id="{26C87AF5-1E5F-472F-A36A-7E9D23829E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5638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14" name="Line 43">
                <a:extLst>
                  <a:ext uri="{FF2B5EF4-FFF2-40B4-BE49-F238E27FC236}">
                    <a16:creationId xmlns:a16="http://schemas.microsoft.com/office/drawing/2014/main" id="{365FC3DE-3887-41C0-8EAC-9F88FDE204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4558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15" name="Line 44">
                <a:extLst>
                  <a:ext uri="{FF2B5EF4-FFF2-40B4-BE49-F238E27FC236}">
                    <a16:creationId xmlns:a16="http://schemas.microsoft.com/office/drawing/2014/main" id="{B763EE75-06DA-4516-9E39-BA1B20EA593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3478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16" name="Line 45">
                <a:extLst>
                  <a:ext uri="{FF2B5EF4-FFF2-40B4-BE49-F238E27FC236}">
                    <a16:creationId xmlns:a16="http://schemas.microsoft.com/office/drawing/2014/main" id="{5F7DCC2B-283F-4C25-AF56-70991BF62E8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2398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17" name="Line 46">
                <a:extLst>
                  <a:ext uri="{FF2B5EF4-FFF2-40B4-BE49-F238E27FC236}">
                    <a16:creationId xmlns:a16="http://schemas.microsoft.com/office/drawing/2014/main" id="{3C8D654A-1A6C-4E13-A482-F809D9A821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1318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18" name="Line 47">
                <a:extLst>
                  <a:ext uri="{FF2B5EF4-FFF2-40B4-BE49-F238E27FC236}">
                    <a16:creationId xmlns:a16="http://schemas.microsoft.com/office/drawing/2014/main" id="{A4D7262B-A3D1-4AEA-8B04-17D6236016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0238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19" name="Line 48">
                <a:extLst>
                  <a:ext uri="{FF2B5EF4-FFF2-40B4-BE49-F238E27FC236}">
                    <a16:creationId xmlns:a16="http://schemas.microsoft.com/office/drawing/2014/main" id="{16169BDA-62AB-4206-AAA5-7582D129077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9158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20" name="Line 49">
                <a:extLst>
                  <a:ext uri="{FF2B5EF4-FFF2-40B4-BE49-F238E27FC236}">
                    <a16:creationId xmlns:a16="http://schemas.microsoft.com/office/drawing/2014/main" id="{E5BE3959-9150-4D2C-8B52-E54665CBFBE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8078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21" name="Line 50">
                <a:extLst>
                  <a:ext uri="{FF2B5EF4-FFF2-40B4-BE49-F238E27FC236}">
                    <a16:creationId xmlns:a16="http://schemas.microsoft.com/office/drawing/2014/main" id="{8FFF9071-ABF7-4962-B23E-57265242164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6998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22" name="Line 51">
                <a:extLst>
                  <a:ext uri="{FF2B5EF4-FFF2-40B4-BE49-F238E27FC236}">
                    <a16:creationId xmlns:a16="http://schemas.microsoft.com/office/drawing/2014/main" id="{CF1F889C-2196-4EB3-B39C-04AB5C13B9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5918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23" name="Line 52">
                <a:extLst>
                  <a:ext uri="{FF2B5EF4-FFF2-40B4-BE49-F238E27FC236}">
                    <a16:creationId xmlns:a16="http://schemas.microsoft.com/office/drawing/2014/main" id="{2D6DF4AE-9DE9-49AB-AFEB-4988B8408BF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4838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24" name="Line 53">
                <a:extLst>
                  <a:ext uri="{FF2B5EF4-FFF2-40B4-BE49-F238E27FC236}">
                    <a16:creationId xmlns:a16="http://schemas.microsoft.com/office/drawing/2014/main" id="{E4D84BC1-5465-4D7D-AA0D-550B22CEE0C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3758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25" name="Line 54">
                <a:extLst>
                  <a:ext uri="{FF2B5EF4-FFF2-40B4-BE49-F238E27FC236}">
                    <a16:creationId xmlns:a16="http://schemas.microsoft.com/office/drawing/2014/main" id="{FA779B21-B1F7-46A3-B4AA-DF8ECD6DEFB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2678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26" name="Line 55">
                <a:extLst>
                  <a:ext uri="{FF2B5EF4-FFF2-40B4-BE49-F238E27FC236}">
                    <a16:creationId xmlns:a16="http://schemas.microsoft.com/office/drawing/2014/main" id="{D52F6CE1-85C5-44B3-B3CF-9C90F2069D1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1599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27" name="Line 56">
                <a:extLst>
                  <a:ext uri="{FF2B5EF4-FFF2-40B4-BE49-F238E27FC236}">
                    <a16:creationId xmlns:a16="http://schemas.microsoft.com/office/drawing/2014/main" id="{2E92E547-97F1-429F-9F83-24223940B5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0519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28" name="Line 57">
                <a:extLst>
                  <a:ext uri="{FF2B5EF4-FFF2-40B4-BE49-F238E27FC236}">
                    <a16:creationId xmlns:a16="http://schemas.microsoft.com/office/drawing/2014/main" id="{342F9703-5874-43E7-8EE8-ABC94AC3774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9439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29" name="Line 58">
                <a:extLst>
                  <a:ext uri="{FF2B5EF4-FFF2-40B4-BE49-F238E27FC236}">
                    <a16:creationId xmlns:a16="http://schemas.microsoft.com/office/drawing/2014/main" id="{79E06EC9-CAFD-422E-A534-8E3189F44B2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8359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30" name="Line 59">
                <a:extLst>
                  <a:ext uri="{FF2B5EF4-FFF2-40B4-BE49-F238E27FC236}">
                    <a16:creationId xmlns:a16="http://schemas.microsoft.com/office/drawing/2014/main" id="{386D3524-487F-4788-99ED-84C239CFE3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7279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31" name="Line 60">
                <a:extLst>
                  <a:ext uri="{FF2B5EF4-FFF2-40B4-BE49-F238E27FC236}">
                    <a16:creationId xmlns:a16="http://schemas.microsoft.com/office/drawing/2014/main" id="{E70F81A5-4AC5-426E-8157-B6D626CE614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6199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32" name="Line 61">
                <a:extLst>
                  <a:ext uri="{FF2B5EF4-FFF2-40B4-BE49-F238E27FC236}">
                    <a16:creationId xmlns:a16="http://schemas.microsoft.com/office/drawing/2014/main" id="{3B42F722-C6E0-4599-8774-A11BCEF67E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5119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33" name="Line 62">
                <a:extLst>
                  <a:ext uri="{FF2B5EF4-FFF2-40B4-BE49-F238E27FC236}">
                    <a16:creationId xmlns:a16="http://schemas.microsoft.com/office/drawing/2014/main" id="{40D6E9A4-B35F-491D-8AA8-50467233D5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4039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34" name="Line 63">
                <a:extLst>
                  <a:ext uri="{FF2B5EF4-FFF2-40B4-BE49-F238E27FC236}">
                    <a16:creationId xmlns:a16="http://schemas.microsoft.com/office/drawing/2014/main" id="{600A6CB4-EE57-43FB-A5BD-87127DA9820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2959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35" name="Line 64">
                <a:extLst>
                  <a:ext uri="{FF2B5EF4-FFF2-40B4-BE49-F238E27FC236}">
                    <a16:creationId xmlns:a16="http://schemas.microsoft.com/office/drawing/2014/main" id="{6FE03E2F-D5AA-411A-905D-6B3BAD4ED4C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1879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36" name="Line 65">
                <a:extLst>
                  <a:ext uri="{FF2B5EF4-FFF2-40B4-BE49-F238E27FC236}">
                    <a16:creationId xmlns:a16="http://schemas.microsoft.com/office/drawing/2014/main" id="{BEDC5942-A3BE-45DB-AAB3-287CB5C4CC1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0799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37" name="Line 66">
                <a:extLst>
                  <a:ext uri="{FF2B5EF4-FFF2-40B4-BE49-F238E27FC236}">
                    <a16:creationId xmlns:a16="http://schemas.microsoft.com/office/drawing/2014/main" id="{E2D9C64F-C863-4A73-9E43-FEC71ADAC2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9719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38" name="Line 67">
                <a:extLst>
                  <a:ext uri="{FF2B5EF4-FFF2-40B4-BE49-F238E27FC236}">
                    <a16:creationId xmlns:a16="http://schemas.microsoft.com/office/drawing/2014/main" id="{4FD326DF-9B9C-4B76-AB93-CF478FB95E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8639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39" name="Line 68">
                <a:extLst>
                  <a:ext uri="{FF2B5EF4-FFF2-40B4-BE49-F238E27FC236}">
                    <a16:creationId xmlns:a16="http://schemas.microsoft.com/office/drawing/2014/main" id="{0989D79D-3C8C-4908-A810-178F1B67497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559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40" name="Line 69">
                <a:extLst>
                  <a:ext uri="{FF2B5EF4-FFF2-40B4-BE49-F238E27FC236}">
                    <a16:creationId xmlns:a16="http://schemas.microsoft.com/office/drawing/2014/main" id="{17ADE351-354E-4E6F-8FEA-3A336FD8966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479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41" name="Line 70">
                <a:extLst>
                  <a:ext uri="{FF2B5EF4-FFF2-40B4-BE49-F238E27FC236}">
                    <a16:creationId xmlns:a16="http://schemas.microsoft.com/office/drawing/2014/main" id="{D4714E7B-3FF2-497B-98F0-ABDFDD406C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399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42" name="Line 71">
                <a:extLst>
                  <a:ext uri="{FF2B5EF4-FFF2-40B4-BE49-F238E27FC236}">
                    <a16:creationId xmlns:a16="http://schemas.microsoft.com/office/drawing/2014/main" id="{0D50437E-6518-41C3-A129-6E89C7B19CE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319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43" name="Line 72">
                <a:extLst>
                  <a:ext uri="{FF2B5EF4-FFF2-40B4-BE49-F238E27FC236}">
                    <a16:creationId xmlns:a16="http://schemas.microsoft.com/office/drawing/2014/main" id="{E829F33F-7636-447A-A046-A26B6BCA962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239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44" name="Line 73">
                <a:extLst>
                  <a:ext uri="{FF2B5EF4-FFF2-40B4-BE49-F238E27FC236}">
                    <a16:creationId xmlns:a16="http://schemas.microsoft.com/office/drawing/2014/main" id="{95E17F0F-08F8-4EDB-B2BC-A828A9F53A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159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45" name="Line 74">
                <a:extLst>
                  <a:ext uri="{FF2B5EF4-FFF2-40B4-BE49-F238E27FC236}">
                    <a16:creationId xmlns:a16="http://schemas.microsoft.com/office/drawing/2014/main" id="{87FA8431-D438-450A-B1AD-FC17450F96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079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46" name="Line 75">
                <a:extLst>
                  <a:ext uri="{FF2B5EF4-FFF2-40B4-BE49-F238E27FC236}">
                    <a16:creationId xmlns:a16="http://schemas.microsoft.com/office/drawing/2014/main" id="{AF5ECE6B-A15C-4ECA-82AE-06BFA82E424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  <p:grpSp>
          <p:nvGrpSpPr>
            <p:cNvPr id="356" name="Group 355">
              <a:extLst>
                <a:ext uri="{FF2B5EF4-FFF2-40B4-BE49-F238E27FC236}">
                  <a16:creationId xmlns:a16="http://schemas.microsoft.com/office/drawing/2014/main" id="{BD57D0B2-CB7D-4CE3-B66B-AD8DC2DEC423}"/>
                </a:ext>
              </a:extLst>
            </p:cNvPr>
            <p:cNvGrpSpPr/>
            <p:nvPr userDrawn="1"/>
          </p:nvGrpSpPr>
          <p:grpSpPr>
            <a:xfrm>
              <a:off x="0" y="-317390"/>
              <a:ext cx="10691813" cy="244552"/>
              <a:chOff x="0" y="-317390"/>
              <a:chExt cx="10691813" cy="244552"/>
            </a:xfrm>
          </p:grpSpPr>
          <p:sp>
            <p:nvSpPr>
              <p:cNvPr id="876" name="Line 79">
                <a:extLst>
                  <a:ext uri="{FF2B5EF4-FFF2-40B4-BE49-F238E27FC236}">
                    <a16:creationId xmlns:a16="http://schemas.microsoft.com/office/drawing/2014/main" id="{C8A0B4ED-011C-4926-AE3D-62CA969F65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77" name="Line 80">
                <a:extLst>
                  <a:ext uri="{FF2B5EF4-FFF2-40B4-BE49-F238E27FC236}">
                    <a16:creationId xmlns:a16="http://schemas.microsoft.com/office/drawing/2014/main" id="{D5672513-508D-4725-9253-CFE707D256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78" name="Line 81">
                <a:extLst>
                  <a:ext uri="{FF2B5EF4-FFF2-40B4-BE49-F238E27FC236}">
                    <a16:creationId xmlns:a16="http://schemas.microsoft.com/office/drawing/2014/main" id="{701C1D62-E1E4-4EDF-897F-40549A3419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79" name="Line 82">
                <a:extLst>
                  <a:ext uri="{FF2B5EF4-FFF2-40B4-BE49-F238E27FC236}">
                    <a16:creationId xmlns:a16="http://schemas.microsoft.com/office/drawing/2014/main" id="{6553FF32-5034-40E2-803F-442E3C3381D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80" name="Line 83">
                <a:extLst>
                  <a:ext uri="{FF2B5EF4-FFF2-40B4-BE49-F238E27FC236}">
                    <a16:creationId xmlns:a16="http://schemas.microsoft.com/office/drawing/2014/main" id="{5DE60890-A760-4532-8409-9916A9C8286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81" name="Line 84">
                <a:extLst>
                  <a:ext uri="{FF2B5EF4-FFF2-40B4-BE49-F238E27FC236}">
                    <a16:creationId xmlns:a16="http://schemas.microsoft.com/office/drawing/2014/main" id="{998C865C-8FF2-4BEB-931D-1EC70E5996D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82" name="Line 85">
                <a:extLst>
                  <a:ext uri="{FF2B5EF4-FFF2-40B4-BE49-F238E27FC236}">
                    <a16:creationId xmlns:a16="http://schemas.microsoft.com/office/drawing/2014/main" id="{38CD886B-5F8F-417F-8A45-45A37C9C6E0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83" name="Line 86">
                <a:extLst>
                  <a:ext uri="{FF2B5EF4-FFF2-40B4-BE49-F238E27FC236}">
                    <a16:creationId xmlns:a16="http://schemas.microsoft.com/office/drawing/2014/main" id="{0569D4FD-AD62-4E05-9335-1B2F9033D7C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84" name="Line 87">
                <a:extLst>
                  <a:ext uri="{FF2B5EF4-FFF2-40B4-BE49-F238E27FC236}">
                    <a16:creationId xmlns:a16="http://schemas.microsoft.com/office/drawing/2014/main" id="{3BCA2220-19BF-4FC0-A3B5-0CB7D93551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85" name="Line 88">
                <a:extLst>
                  <a:ext uri="{FF2B5EF4-FFF2-40B4-BE49-F238E27FC236}">
                    <a16:creationId xmlns:a16="http://schemas.microsoft.com/office/drawing/2014/main" id="{5843A754-DBC5-4247-A215-ECA503AFF1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86" name="Line 89">
                <a:extLst>
                  <a:ext uri="{FF2B5EF4-FFF2-40B4-BE49-F238E27FC236}">
                    <a16:creationId xmlns:a16="http://schemas.microsoft.com/office/drawing/2014/main" id="{A1B95C22-65AA-40F4-A133-7C51C63A513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87" name="Line 90">
                <a:extLst>
                  <a:ext uri="{FF2B5EF4-FFF2-40B4-BE49-F238E27FC236}">
                    <a16:creationId xmlns:a16="http://schemas.microsoft.com/office/drawing/2014/main" id="{F0956C2A-025D-4AC8-9913-C817750D354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1879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88" name="Line 91">
                <a:extLst>
                  <a:ext uri="{FF2B5EF4-FFF2-40B4-BE49-F238E27FC236}">
                    <a16:creationId xmlns:a16="http://schemas.microsoft.com/office/drawing/2014/main" id="{4C6FEC4B-F628-4704-B54B-AF1E5B0E0F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2959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89" name="Line 92">
                <a:extLst>
                  <a:ext uri="{FF2B5EF4-FFF2-40B4-BE49-F238E27FC236}">
                    <a16:creationId xmlns:a16="http://schemas.microsoft.com/office/drawing/2014/main" id="{210265B0-7DA1-476E-97FC-5C0CB1971AB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4039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90" name="Line 93">
                <a:extLst>
                  <a:ext uri="{FF2B5EF4-FFF2-40B4-BE49-F238E27FC236}">
                    <a16:creationId xmlns:a16="http://schemas.microsoft.com/office/drawing/2014/main" id="{1B748E9F-AF15-4812-A1A6-F9B6D99BFF0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119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91" name="Line 94">
                <a:extLst>
                  <a:ext uri="{FF2B5EF4-FFF2-40B4-BE49-F238E27FC236}">
                    <a16:creationId xmlns:a16="http://schemas.microsoft.com/office/drawing/2014/main" id="{1F0F1DE2-C474-4FE6-A693-5387865DFD5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9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92" name="Line 95">
                <a:extLst>
                  <a:ext uri="{FF2B5EF4-FFF2-40B4-BE49-F238E27FC236}">
                    <a16:creationId xmlns:a16="http://schemas.microsoft.com/office/drawing/2014/main" id="{9AB8D2A7-B29A-4DE7-A595-6DA02FCB1F4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7279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93" name="Line 96">
                <a:extLst>
                  <a:ext uri="{FF2B5EF4-FFF2-40B4-BE49-F238E27FC236}">
                    <a16:creationId xmlns:a16="http://schemas.microsoft.com/office/drawing/2014/main" id="{7A2492CE-EDAE-4749-BF7C-077F3522C2D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8359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94" name="Line 97">
                <a:extLst>
                  <a:ext uri="{FF2B5EF4-FFF2-40B4-BE49-F238E27FC236}">
                    <a16:creationId xmlns:a16="http://schemas.microsoft.com/office/drawing/2014/main" id="{0B90E750-5411-4C15-AA57-8D40C302773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9439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95" name="Line 98">
                <a:extLst>
                  <a:ext uri="{FF2B5EF4-FFF2-40B4-BE49-F238E27FC236}">
                    <a16:creationId xmlns:a16="http://schemas.microsoft.com/office/drawing/2014/main" id="{7F900C9E-280D-4611-8A1D-6A27EA2606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519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96" name="Line 99">
                <a:extLst>
                  <a:ext uri="{FF2B5EF4-FFF2-40B4-BE49-F238E27FC236}">
                    <a16:creationId xmlns:a16="http://schemas.microsoft.com/office/drawing/2014/main" id="{6A04332A-A259-4D7B-9622-77D8EDF72DD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97" name="Line 100">
                <a:extLst>
                  <a:ext uri="{FF2B5EF4-FFF2-40B4-BE49-F238E27FC236}">
                    <a16:creationId xmlns:a16="http://schemas.microsoft.com/office/drawing/2014/main" id="{AA41E996-75FB-4FAB-9EA7-914DDC01030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2679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98" name="Line 101">
                <a:extLst>
                  <a:ext uri="{FF2B5EF4-FFF2-40B4-BE49-F238E27FC236}">
                    <a16:creationId xmlns:a16="http://schemas.microsoft.com/office/drawing/2014/main" id="{2BEE3441-62A1-4F70-BA34-0A724712985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3759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99" name="Line 102">
                <a:extLst>
                  <a:ext uri="{FF2B5EF4-FFF2-40B4-BE49-F238E27FC236}">
                    <a16:creationId xmlns:a16="http://schemas.microsoft.com/office/drawing/2014/main" id="{C0CA8E01-A2BA-4478-B37E-ECB847EE1AD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4839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00" name="Line 103">
                <a:extLst>
                  <a:ext uri="{FF2B5EF4-FFF2-40B4-BE49-F238E27FC236}">
                    <a16:creationId xmlns:a16="http://schemas.microsoft.com/office/drawing/2014/main" id="{60B75B13-1E90-473E-9821-F41A9474AF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5919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01" name="Line 104">
                <a:extLst>
                  <a:ext uri="{FF2B5EF4-FFF2-40B4-BE49-F238E27FC236}">
                    <a16:creationId xmlns:a16="http://schemas.microsoft.com/office/drawing/2014/main" id="{64EEB47A-2116-4231-BDFE-2E4CAD653E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999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02" name="Line 105">
                <a:extLst>
                  <a:ext uri="{FF2B5EF4-FFF2-40B4-BE49-F238E27FC236}">
                    <a16:creationId xmlns:a16="http://schemas.microsoft.com/office/drawing/2014/main" id="{DA0D15A7-C257-478E-8198-299B37BFCA8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8079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03" name="Line 106">
                <a:extLst>
                  <a:ext uri="{FF2B5EF4-FFF2-40B4-BE49-F238E27FC236}">
                    <a16:creationId xmlns:a16="http://schemas.microsoft.com/office/drawing/2014/main" id="{86BC140C-5182-43A7-8153-F8A5176688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9159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04" name="Line 107">
                <a:extLst>
                  <a:ext uri="{FF2B5EF4-FFF2-40B4-BE49-F238E27FC236}">
                    <a16:creationId xmlns:a16="http://schemas.microsoft.com/office/drawing/2014/main" id="{EE66991B-DAD4-4437-AC10-FD39FC09C1A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0239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05" name="Line 108">
                <a:extLst>
                  <a:ext uri="{FF2B5EF4-FFF2-40B4-BE49-F238E27FC236}">
                    <a16:creationId xmlns:a16="http://schemas.microsoft.com/office/drawing/2014/main" id="{F9A813F6-9B6D-41F4-BBC0-90207ABADF9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1319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06" name="Line 109">
                <a:extLst>
                  <a:ext uri="{FF2B5EF4-FFF2-40B4-BE49-F238E27FC236}">
                    <a16:creationId xmlns:a16="http://schemas.microsoft.com/office/drawing/2014/main" id="{F82792F4-C867-4519-97A0-1645C5D3D9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07" name="Line 110">
                <a:extLst>
                  <a:ext uri="{FF2B5EF4-FFF2-40B4-BE49-F238E27FC236}">
                    <a16:creationId xmlns:a16="http://schemas.microsoft.com/office/drawing/2014/main" id="{90B15E7D-D6EE-4976-B1CB-B956005450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479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08" name="Line 111">
                <a:extLst>
                  <a:ext uri="{FF2B5EF4-FFF2-40B4-BE49-F238E27FC236}">
                    <a16:creationId xmlns:a16="http://schemas.microsoft.com/office/drawing/2014/main" id="{607FF898-E97F-4212-8356-962F897F034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4559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09" name="Line 112">
                <a:extLst>
                  <a:ext uri="{FF2B5EF4-FFF2-40B4-BE49-F238E27FC236}">
                    <a16:creationId xmlns:a16="http://schemas.microsoft.com/office/drawing/2014/main" id="{DB6A90A3-B34E-4240-ACCD-F073CC21E7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5639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10" name="Line 113">
                <a:extLst>
                  <a:ext uri="{FF2B5EF4-FFF2-40B4-BE49-F238E27FC236}">
                    <a16:creationId xmlns:a16="http://schemas.microsoft.com/office/drawing/2014/main" id="{F0BA2D3E-EEEC-4AAB-988A-68B2A377952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6719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11" name="Line 114">
                <a:extLst>
                  <a:ext uri="{FF2B5EF4-FFF2-40B4-BE49-F238E27FC236}">
                    <a16:creationId xmlns:a16="http://schemas.microsoft.com/office/drawing/2014/main" id="{7CE18AB6-7681-4367-AAE0-0C0AC48F424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799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12" name="Line 115">
                <a:extLst>
                  <a:ext uri="{FF2B5EF4-FFF2-40B4-BE49-F238E27FC236}">
                    <a16:creationId xmlns:a16="http://schemas.microsoft.com/office/drawing/2014/main" id="{F2F22F7F-9805-488E-81F5-A7CA4D1F4F5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79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13" name="Line 116">
                <a:extLst>
                  <a:ext uri="{FF2B5EF4-FFF2-40B4-BE49-F238E27FC236}">
                    <a16:creationId xmlns:a16="http://schemas.microsoft.com/office/drawing/2014/main" id="{3235AEBD-F6AC-4F6C-B514-5DE404AEA40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9959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14" name="Line 117">
                <a:extLst>
                  <a:ext uri="{FF2B5EF4-FFF2-40B4-BE49-F238E27FC236}">
                    <a16:creationId xmlns:a16="http://schemas.microsoft.com/office/drawing/2014/main" id="{04A294BC-0A37-4496-B2D7-64B4570EAA6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1039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15" name="Line 118">
                <a:extLst>
                  <a:ext uri="{FF2B5EF4-FFF2-40B4-BE49-F238E27FC236}">
                    <a16:creationId xmlns:a16="http://schemas.microsoft.com/office/drawing/2014/main" id="{CA0937BA-1D74-48B9-9A0D-385FBF1A854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2119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16" name="Line 119">
                <a:extLst>
                  <a:ext uri="{FF2B5EF4-FFF2-40B4-BE49-F238E27FC236}">
                    <a16:creationId xmlns:a16="http://schemas.microsoft.com/office/drawing/2014/main" id="{986A92C7-27C7-4473-AAC0-C3C9F7E787B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17" name="Line 120">
                <a:extLst>
                  <a:ext uri="{FF2B5EF4-FFF2-40B4-BE49-F238E27FC236}">
                    <a16:creationId xmlns:a16="http://schemas.microsoft.com/office/drawing/2014/main" id="{0C838928-57BB-44DF-84FF-E1754740BDE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279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18" name="Line 121">
                <a:extLst>
                  <a:ext uri="{FF2B5EF4-FFF2-40B4-BE49-F238E27FC236}">
                    <a16:creationId xmlns:a16="http://schemas.microsoft.com/office/drawing/2014/main" id="{EA4CB0FC-236A-4461-9243-D1579AB5027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5359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19" name="Line 122">
                <a:extLst>
                  <a:ext uri="{FF2B5EF4-FFF2-40B4-BE49-F238E27FC236}">
                    <a16:creationId xmlns:a16="http://schemas.microsoft.com/office/drawing/2014/main" id="{DECF2565-17E1-4F79-A96F-CA285FD1637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6439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20" name="Line 123">
                <a:extLst>
                  <a:ext uri="{FF2B5EF4-FFF2-40B4-BE49-F238E27FC236}">
                    <a16:creationId xmlns:a16="http://schemas.microsoft.com/office/drawing/2014/main" id="{A51651B9-9B4B-4597-B867-3D2A1C93B98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7519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21" name="Line 124">
                <a:extLst>
                  <a:ext uri="{FF2B5EF4-FFF2-40B4-BE49-F238E27FC236}">
                    <a16:creationId xmlns:a16="http://schemas.microsoft.com/office/drawing/2014/main" id="{98E29F71-4023-4AB0-B2AC-40A3C53D783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599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22" name="Line 125">
                <a:extLst>
                  <a:ext uri="{FF2B5EF4-FFF2-40B4-BE49-F238E27FC236}">
                    <a16:creationId xmlns:a16="http://schemas.microsoft.com/office/drawing/2014/main" id="{1DE58F1A-2FA8-4D73-9F76-370E408E0A4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679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23" name="Line 126">
                <a:extLst>
                  <a:ext uri="{FF2B5EF4-FFF2-40B4-BE49-F238E27FC236}">
                    <a16:creationId xmlns:a16="http://schemas.microsoft.com/office/drawing/2014/main" id="{5A32C531-856B-4E1E-8219-33BDB9F916C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759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24" name="Line 127">
                <a:extLst>
                  <a:ext uri="{FF2B5EF4-FFF2-40B4-BE49-F238E27FC236}">
                    <a16:creationId xmlns:a16="http://schemas.microsoft.com/office/drawing/2014/main" id="{B39B6C86-D146-459B-974C-2F852D8DB9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1839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25" name="Line 128">
                <a:extLst>
                  <a:ext uri="{FF2B5EF4-FFF2-40B4-BE49-F238E27FC236}">
                    <a16:creationId xmlns:a16="http://schemas.microsoft.com/office/drawing/2014/main" id="{5AEB6508-CC6B-492F-878A-9A7DDBA2944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29190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26" name="Line 129">
                <a:extLst>
                  <a:ext uri="{FF2B5EF4-FFF2-40B4-BE49-F238E27FC236}">
                    <a16:creationId xmlns:a16="http://schemas.microsoft.com/office/drawing/2014/main" id="{DD37B7F2-42B4-461F-891C-82F9FB8B496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27" name="Line 130">
                <a:extLst>
                  <a:ext uri="{FF2B5EF4-FFF2-40B4-BE49-F238E27FC236}">
                    <a16:creationId xmlns:a16="http://schemas.microsoft.com/office/drawing/2014/main" id="{6AB89140-2DA0-445F-A70B-0313B3C6AC5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078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28" name="Line 131">
                <a:extLst>
                  <a:ext uri="{FF2B5EF4-FFF2-40B4-BE49-F238E27FC236}">
                    <a16:creationId xmlns:a16="http://schemas.microsoft.com/office/drawing/2014/main" id="{5ECD779F-3586-45F6-AC44-A09F43C3DC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6158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29" name="Line 132">
                <a:extLst>
                  <a:ext uri="{FF2B5EF4-FFF2-40B4-BE49-F238E27FC236}">
                    <a16:creationId xmlns:a16="http://schemas.microsoft.com/office/drawing/2014/main" id="{5A7F65EF-F981-455B-BA60-B59CC480D92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7238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30" name="Line 133">
                <a:extLst>
                  <a:ext uri="{FF2B5EF4-FFF2-40B4-BE49-F238E27FC236}">
                    <a16:creationId xmlns:a16="http://schemas.microsoft.com/office/drawing/2014/main" id="{9DD18508-B118-4931-835F-3A3E42E39B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8318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31" name="Line 134">
                <a:extLst>
                  <a:ext uri="{FF2B5EF4-FFF2-40B4-BE49-F238E27FC236}">
                    <a16:creationId xmlns:a16="http://schemas.microsoft.com/office/drawing/2014/main" id="{A7FDD873-A7B7-432F-B2D8-D23CB1D11DE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9398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32" name="Line 135">
                <a:extLst>
                  <a:ext uri="{FF2B5EF4-FFF2-40B4-BE49-F238E27FC236}">
                    <a16:creationId xmlns:a16="http://schemas.microsoft.com/office/drawing/2014/main" id="{24A0FB00-7E01-4747-BB26-3486C38B390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478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33" name="Line 136">
                <a:extLst>
                  <a:ext uri="{FF2B5EF4-FFF2-40B4-BE49-F238E27FC236}">
                    <a16:creationId xmlns:a16="http://schemas.microsoft.com/office/drawing/2014/main" id="{A4AF9B52-45A6-43E7-A9D3-93FFDB50964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58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34" name="Line 137">
                <a:extLst>
                  <a:ext uri="{FF2B5EF4-FFF2-40B4-BE49-F238E27FC236}">
                    <a16:creationId xmlns:a16="http://schemas.microsoft.com/office/drawing/2014/main" id="{F3FEC10A-2CDE-4077-A82A-A8E0590B901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2638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35" name="Line 138">
                <a:extLst>
                  <a:ext uri="{FF2B5EF4-FFF2-40B4-BE49-F238E27FC236}">
                    <a16:creationId xmlns:a16="http://schemas.microsoft.com/office/drawing/2014/main" id="{102F645D-3109-4C6F-BFC5-2EADC7DB844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3718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36" name="Line 139">
                <a:extLst>
                  <a:ext uri="{FF2B5EF4-FFF2-40B4-BE49-F238E27FC236}">
                    <a16:creationId xmlns:a16="http://schemas.microsoft.com/office/drawing/2014/main" id="{851B3294-9AC7-40AB-8EAF-043D87D2BC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37" name="Line 140">
                <a:extLst>
                  <a:ext uri="{FF2B5EF4-FFF2-40B4-BE49-F238E27FC236}">
                    <a16:creationId xmlns:a16="http://schemas.microsoft.com/office/drawing/2014/main" id="{9ED9FEF4-1EA9-461F-9C20-EDD194FB723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5878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38" name="Line 141">
                <a:extLst>
                  <a:ext uri="{FF2B5EF4-FFF2-40B4-BE49-F238E27FC236}">
                    <a16:creationId xmlns:a16="http://schemas.microsoft.com/office/drawing/2014/main" id="{217843B1-BB2E-4AC2-AF93-BE26918B688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958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39" name="Line 142">
                <a:extLst>
                  <a:ext uri="{FF2B5EF4-FFF2-40B4-BE49-F238E27FC236}">
                    <a16:creationId xmlns:a16="http://schemas.microsoft.com/office/drawing/2014/main" id="{12656C28-09C7-46AF-A448-91026ED7F7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8038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40" name="Line 143">
                <a:extLst>
                  <a:ext uri="{FF2B5EF4-FFF2-40B4-BE49-F238E27FC236}">
                    <a16:creationId xmlns:a16="http://schemas.microsoft.com/office/drawing/2014/main" id="{A2C84FC1-82A4-4E46-A9F4-42B3AF30D5D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9118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41" name="Line 144">
                <a:extLst>
                  <a:ext uri="{FF2B5EF4-FFF2-40B4-BE49-F238E27FC236}">
                    <a16:creationId xmlns:a16="http://schemas.microsoft.com/office/drawing/2014/main" id="{EA524E0E-7D35-4911-B06E-A6956274A7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0198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42" name="Line 145">
                <a:extLst>
                  <a:ext uri="{FF2B5EF4-FFF2-40B4-BE49-F238E27FC236}">
                    <a16:creationId xmlns:a16="http://schemas.microsoft.com/office/drawing/2014/main" id="{621AF116-6D31-4934-885A-A3057785D61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1278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43" name="Line 146">
                <a:extLst>
                  <a:ext uri="{FF2B5EF4-FFF2-40B4-BE49-F238E27FC236}">
                    <a16:creationId xmlns:a16="http://schemas.microsoft.com/office/drawing/2014/main" id="{F23F66AD-195D-4A35-AA1F-6311340A21C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358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44" name="Line 147">
                <a:extLst>
                  <a:ext uri="{FF2B5EF4-FFF2-40B4-BE49-F238E27FC236}">
                    <a16:creationId xmlns:a16="http://schemas.microsoft.com/office/drawing/2014/main" id="{E7B1042F-6FE1-4CD3-8D6C-C823ACA8C8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3438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45" name="Line 148">
                <a:extLst>
                  <a:ext uri="{FF2B5EF4-FFF2-40B4-BE49-F238E27FC236}">
                    <a16:creationId xmlns:a16="http://schemas.microsoft.com/office/drawing/2014/main" id="{FBF7344E-B330-4FC4-BF70-A539168D221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4518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46" name="Line 149">
                <a:extLst>
                  <a:ext uri="{FF2B5EF4-FFF2-40B4-BE49-F238E27FC236}">
                    <a16:creationId xmlns:a16="http://schemas.microsoft.com/office/drawing/2014/main" id="{B7C696AA-25AD-4C6A-B001-7B60C91A2CD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47" name="Line 150">
                <a:extLst>
                  <a:ext uri="{FF2B5EF4-FFF2-40B4-BE49-F238E27FC236}">
                    <a16:creationId xmlns:a16="http://schemas.microsoft.com/office/drawing/2014/main" id="{53666A01-98D1-4607-B5F8-6D3A1BB9C21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678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48" name="Line 151">
                <a:extLst>
                  <a:ext uri="{FF2B5EF4-FFF2-40B4-BE49-F238E27FC236}">
                    <a16:creationId xmlns:a16="http://schemas.microsoft.com/office/drawing/2014/main" id="{7DD47AA8-0F57-45AB-AC3C-B98E4E6C30D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7758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49" name="Line 152">
                <a:extLst>
                  <a:ext uri="{FF2B5EF4-FFF2-40B4-BE49-F238E27FC236}">
                    <a16:creationId xmlns:a16="http://schemas.microsoft.com/office/drawing/2014/main" id="{15035885-9F5E-4191-8559-F4CBC6E6ECA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8838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50" name="Line 153">
                <a:extLst>
                  <a:ext uri="{FF2B5EF4-FFF2-40B4-BE49-F238E27FC236}">
                    <a16:creationId xmlns:a16="http://schemas.microsoft.com/office/drawing/2014/main" id="{0C6E559D-C6BE-4CEC-8CA2-91F403629E0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9918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51" name="Line 154">
                <a:extLst>
                  <a:ext uri="{FF2B5EF4-FFF2-40B4-BE49-F238E27FC236}">
                    <a16:creationId xmlns:a16="http://schemas.microsoft.com/office/drawing/2014/main" id="{FB6F7C07-19B7-4792-A51A-CA0BB99F1D4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0998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52" name="Line 155">
                <a:extLst>
                  <a:ext uri="{FF2B5EF4-FFF2-40B4-BE49-F238E27FC236}">
                    <a16:creationId xmlns:a16="http://schemas.microsoft.com/office/drawing/2014/main" id="{E4358610-075B-40B2-8BEA-EF509AE449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2078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53" name="Line 156">
                <a:extLst>
                  <a:ext uri="{FF2B5EF4-FFF2-40B4-BE49-F238E27FC236}">
                    <a16:creationId xmlns:a16="http://schemas.microsoft.com/office/drawing/2014/main" id="{05A612CA-FB97-4760-83AA-85D0BCF92AF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3158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54" name="Line 157">
                <a:extLst>
                  <a:ext uri="{FF2B5EF4-FFF2-40B4-BE49-F238E27FC236}">
                    <a16:creationId xmlns:a16="http://schemas.microsoft.com/office/drawing/2014/main" id="{E200F119-18EF-48CA-8625-C627307F7A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4238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55" name="Line 158">
                <a:extLst>
                  <a:ext uri="{FF2B5EF4-FFF2-40B4-BE49-F238E27FC236}">
                    <a16:creationId xmlns:a16="http://schemas.microsoft.com/office/drawing/2014/main" id="{DD08BC72-6FAF-4B26-A91F-E6D42F8B52A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5318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56" name="Line 159">
                <a:extLst>
                  <a:ext uri="{FF2B5EF4-FFF2-40B4-BE49-F238E27FC236}">
                    <a16:creationId xmlns:a16="http://schemas.microsoft.com/office/drawing/2014/main" id="{6D5BA065-12F1-4145-B015-DEC489EA2F3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57" name="Line 160">
                <a:extLst>
                  <a:ext uri="{FF2B5EF4-FFF2-40B4-BE49-F238E27FC236}">
                    <a16:creationId xmlns:a16="http://schemas.microsoft.com/office/drawing/2014/main" id="{C76E1747-1BC6-4DB4-B829-D3D3015DE6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7478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58" name="Line 161">
                <a:extLst>
                  <a:ext uri="{FF2B5EF4-FFF2-40B4-BE49-F238E27FC236}">
                    <a16:creationId xmlns:a16="http://schemas.microsoft.com/office/drawing/2014/main" id="{68284578-F87E-48AA-A85E-0D16B1ADDE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8558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59" name="Line 162">
                <a:extLst>
                  <a:ext uri="{FF2B5EF4-FFF2-40B4-BE49-F238E27FC236}">
                    <a16:creationId xmlns:a16="http://schemas.microsoft.com/office/drawing/2014/main" id="{D0BA2FFE-97ED-4107-A240-B3DFD14C88A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9638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60" name="Line 163">
                <a:extLst>
                  <a:ext uri="{FF2B5EF4-FFF2-40B4-BE49-F238E27FC236}">
                    <a16:creationId xmlns:a16="http://schemas.microsoft.com/office/drawing/2014/main" id="{F48D34BD-27AF-4E05-A84A-ADB86C42523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0718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61" name="Line 164">
                <a:extLst>
                  <a:ext uri="{FF2B5EF4-FFF2-40B4-BE49-F238E27FC236}">
                    <a16:creationId xmlns:a16="http://schemas.microsoft.com/office/drawing/2014/main" id="{812150B1-4ED6-44D4-ABCE-60847A88C1A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1798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62" name="Line 165">
                <a:extLst>
                  <a:ext uri="{FF2B5EF4-FFF2-40B4-BE49-F238E27FC236}">
                    <a16:creationId xmlns:a16="http://schemas.microsoft.com/office/drawing/2014/main" id="{1F0B9441-6407-4405-9434-5022037AB36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2878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63" name="Line 166">
                <a:extLst>
                  <a:ext uri="{FF2B5EF4-FFF2-40B4-BE49-F238E27FC236}">
                    <a16:creationId xmlns:a16="http://schemas.microsoft.com/office/drawing/2014/main" id="{FB2286BD-A3C9-400B-B5C3-642F2E0070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3958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64" name="Line 167">
                <a:extLst>
                  <a:ext uri="{FF2B5EF4-FFF2-40B4-BE49-F238E27FC236}">
                    <a16:creationId xmlns:a16="http://schemas.microsoft.com/office/drawing/2014/main" id="{112752D1-FF6D-4965-99B1-A6F57269B8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038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65" name="Line 168">
                <a:extLst>
                  <a:ext uri="{FF2B5EF4-FFF2-40B4-BE49-F238E27FC236}">
                    <a16:creationId xmlns:a16="http://schemas.microsoft.com/office/drawing/2014/main" id="{154A2C24-907E-43A7-BF1A-8D04F013F7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6118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66" name="Line 169">
                <a:extLst>
                  <a:ext uri="{FF2B5EF4-FFF2-40B4-BE49-F238E27FC236}">
                    <a16:creationId xmlns:a16="http://schemas.microsoft.com/office/drawing/2014/main" id="{8A6E99D3-5DAA-4743-8245-7089E01049E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67" name="Line 170">
                <a:extLst>
                  <a:ext uri="{FF2B5EF4-FFF2-40B4-BE49-F238E27FC236}">
                    <a16:creationId xmlns:a16="http://schemas.microsoft.com/office/drawing/2014/main" id="{023E3E11-D488-4112-B353-A5AF22E1F12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8278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68" name="Line 171">
                <a:extLst>
                  <a:ext uri="{FF2B5EF4-FFF2-40B4-BE49-F238E27FC236}">
                    <a16:creationId xmlns:a16="http://schemas.microsoft.com/office/drawing/2014/main" id="{CD67CDCB-405A-46B6-B8FE-9EDAF3D99F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9358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69" name="Line 172">
                <a:extLst>
                  <a:ext uri="{FF2B5EF4-FFF2-40B4-BE49-F238E27FC236}">
                    <a16:creationId xmlns:a16="http://schemas.microsoft.com/office/drawing/2014/main" id="{401FDF15-C7F4-42AE-939F-1F92B05C6AA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0438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70" name="Line 173">
                <a:extLst>
                  <a:ext uri="{FF2B5EF4-FFF2-40B4-BE49-F238E27FC236}">
                    <a16:creationId xmlns:a16="http://schemas.microsoft.com/office/drawing/2014/main" id="{8136B5DD-4DBC-4EEC-B6BE-F5207C039F4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1518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71" name="Line 174">
                <a:extLst>
                  <a:ext uri="{FF2B5EF4-FFF2-40B4-BE49-F238E27FC236}">
                    <a16:creationId xmlns:a16="http://schemas.microsoft.com/office/drawing/2014/main" id="{490EFB15-E6F0-4028-A9BE-76CF0D280E2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2598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72" name="Line 175">
                <a:extLst>
                  <a:ext uri="{FF2B5EF4-FFF2-40B4-BE49-F238E27FC236}">
                    <a16:creationId xmlns:a16="http://schemas.microsoft.com/office/drawing/2014/main" id="{4B37C0CB-D4AA-4604-A905-BDEE862556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3678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73" name="Line 176">
                <a:extLst>
                  <a:ext uri="{FF2B5EF4-FFF2-40B4-BE49-F238E27FC236}">
                    <a16:creationId xmlns:a16="http://schemas.microsoft.com/office/drawing/2014/main" id="{C473BAB0-9ADA-4A9B-B805-204D8A80A4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4758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74" name="Line 177">
                <a:extLst>
                  <a:ext uri="{FF2B5EF4-FFF2-40B4-BE49-F238E27FC236}">
                    <a16:creationId xmlns:a16="http://schemas.microsoft.com/office/drawing/2014/main" id="{3692926E-B2AE-4E9A-9111-4501677FFC2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838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75" name="Line 178">
                <a:extLst>
                  <a:ext uri="{FF2B5EF4-FFF2-40B4-BE49-F238E27FC236}">
                    <a16:creationId xmlns:a16="http://schemas.microsoft.com/office/drawing/2014/main" id="{2E53F2D5-BEFC-4B9D-8D56-145BD2580A0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691813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  <p:grpSp>
          <p:nvGrpSpPr>
            <p:cNvPr id="357" name="Group 356">
              <a:extLst>
                <a:ext uri="{FF2B5EF4-FFF2-40B4-BE49-F238E27FC236}">
                  <a16:creationId xmlns:a16="http://schemas.microsoft.com/office/drawing/2014/main" id="{33633345-3236-4B0C-A5EF-DB87EEF170BA}"/>
                </a:ext>
              </a:extLst>
            </p:cNvPr>
            <p:cNvGrpSpPr/>
            <p:nvPr userDrawn="1"/>
          </p:nvGrpSpPr>
          <p:grpSpPr>
            <a:xfrm>
              <a:off x="0" y="7657893"/>
              <a:ext cx="10691813" cy="244552"/>
              <a:chOff x="0" y="-317390"/>
              <a:chExt cx="10691813" cy="244552"/>
            </a:xfrm>
          </p:grpSpPr>
          <p:sp>
            <p:nvSpPr>
              <p:cNvPr id="776" name="Line 79">
                <a:extLst>
                  <a:ext uri="{FF2B5EF4-FFF2-40B4-BE49-F238E27FC236}">
                    <a16:creationId xmlns:a16="http://schemas.microsoft.com/office/drawing/2014/main" id="{FF75F9B7-3443-4E06-B85E-CD604BABC1B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7" name="Line 80">
                <a:extLst>
                  <a:ext uri="{FF2B5EF4-FFF2-40B4-BE49-F238E27FC236}">
                    <a16:creationId xmlns:a16="http://schemas.microsoft.com/office/drawing/2014/main" id="{6E5E502D-8388-471F-ADB9-22F478F79D4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8" name="Line 81">
                <a:extLst>
                  <a:ext uri="{FF2B5EF4-FFF2-40B4-BE49-F238E27FC236}">
                    <a16:creationId xmlns:a16="http://schemas.microsoft.com/office/drawing/2014/main" id="{581AAD3C-726D-467A-8504-B10EC85D24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9" name="Line 82">
                <a:extLst>
                  <a:ext uri="{FF2B5EF4-FFF2-40B4-BE49-F238E27FC236}">
                    <a16:creationId xmlns:a16="http://schemas.microsoft.com/office/drawing/2014/main" id="{3BC4224B-0707-4FAF-ACD8-F594C826DC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0" name="Line 83">
                <a:extLst>
                  <a:ext uri="{FF2B5EF4-FFF2-40B4-BE49-F238E27FC236}">
                    <a16:creationId xmlns:a16="http://schemas.microsoft.com/office/drawing/2014/main" id="{5FD2D647-A11C-49D3-A136-564C603E8A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1" name="Line 84">
                <a:extLst>
                  <a:ext uri="{FF2B5EF4-FFF2-40B4-BE49-F238E27FC236}">
                    <a16:creationId xmlns:a16="http://schemas.microsoft.com/office/drawing/2014/main" id="{ACE1ADB0-2541-4C9B-9826-E6B8AC8DAEF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2" name="Line 85">
                <a:extLst>
                  <a:ext uri="{FF2B5EF4-FFF2-40B4-BE49-F238E27FC236}">
                    <a16:creationId xmlns:a16="http://schemas.microsoft.com/office/drawing/2014/main" id="{BD7AF372-098F-4DD8-9CD1-8E5FF50764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3" name="Line 86">
                <a:extLst>
                  <a:ext uri="{FF2B5EF4-FFF2-40B4-BE49-F238E27FC236}">
                    <a16:creationId xmlns:a16="http://schemas.microsoft.com/office/drawing/2014/main" id="{E9533DBE-5707-46E1-91EE-CAF860CA91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4" name="Line 87">
                <a:extLst>
                  <a:ext uri="{FF2B5EF4-FFF2-40B4-BE49-F238E27FC236}">
                    <a16:creationId xmlns:a16="http://schemas.microsoft.com/office/drawing/2014/main" id="{84646CED-E818-4B02-9EC5-3056CA1CBE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5" name="Line 88">
                <a:extLst>
                  <a:ext uri="{FF2B5EF4-FFF2-40B4-BE49-F238E27FC236}">
                    <a16:creationId xmlns:a16="http://schemas.microsoft.com/office/drawing/2014/main" id="{5A41B75F-2AEC-41FB-9933-AE3130AF5EC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6" name="Line 89">
                <a:extLst>
                  <a:ext uri="{FF2B5EF4-FFF2-40B4-BE49-F238E27FC236}">
                    <a16:creationId xmlns:a16="http://schemas.microsoft.com/office/drawing/2014/main" id="{0451C994-4C98-42FE-864A-D4534EF4CA8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7" name="Line 90">
                <a:extLst>
                  <a:ext uri="{FF2B5EF4-FFF2-40B4-BE49-F238E27FC236}">
                    <a16:creationId xmlns:a16="http://schemas.microsoft.com/office/drawing/2014/main" id="{E2B150D8-F153-4C19-A3AF-E8001FB942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1879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8" name="Line 91">
                <a:extLst>
                  <a:ext uri="{FF2B5EF4-FFF2-40B4-BE49-F238E27FC236}">
                    <a16:creationId xmlns:a16="http://schemas.microsoft.com/office/drawing/2014/main" id="{EE619239-15BB-454D-9631-C044E81431F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2959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9" name="Line 92">
                <a:extLst>
                  <a:ext uri="{FF2B5EF4-FFF2-40B4-BE49-F238E27FC236}">
                    <a16:creationId xmlns:a16="http://schemas.microsoft.com/office/drawing/2014/main" id="{323AF9A3-BF1B-4A57-AE67-42E3E6F74C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4039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0" name="Line 93">
                <a:extLst>
                  <a:ext uri="{FF2B5EF4-FFF2-40B4-BE49-F238E27FC236}">
                    <a16:creationId xmlns:a16="http://schemas.microsoft.com/office/drawing/2014/main" id="{602C1871-886D-4C76-A08D-92B070D7A3A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119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1" name="Line 94">
                <a:extLst>
                  <a:ext uri="{FF2B5EF4-FFF2-40B4-BE49-F238E27FC236}">
                    <a16:creationId xmlns:a16="http://schemas.microsoft.com/office/drawing/2014/main" id="{E8DF1662-B241-4FE4-935E-30B84333FFD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9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2" name="Line 95">
                <a:extLst>
                  <a:ext uri="{FF2B5EF4-FFF2-40B4-BE49-F238E27FC236}">
                    <a16:creationId xmlns:a16="http://schemas.microsoft.com/office/drawing/2014/main" id="{1147DD3C-88C4-4438-B62C-78F7C81483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7279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3" name="Line 96">
                <a:extLst>
                  <a:ext uri="{FF2B5EF4-FFF2-40B4-BE49-F238E27FC236}">
                    <a16:creationId xmlns:a16="http://schemas.microsoft.com/office/drawing/2014/main" id="{D3391315-8397-4885-8ED4-4354EA5603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8359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4" name="Line 97">
                <a:extLst>
                  <a:ext uri="{FF2B5EF4-FFF2-40B4-BE49-F238E27FC236}">
                    <a16:creationId xmlns:a16="http://schemas.microsoft.com/office/drawing/2014/main" id="{F4B1DC11-0F58-4AB1-88B0-7171039400B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9439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5" name="Line 98">
                <a:extLst>
                  <a:ext uri="{FF2B5EF4-FFF2-40B4-BE49-F238E27FC236}">
                    <a16:creationId xmlns:a16="http://schemas.microsoft.com/office/drawing/2014/main" id="{F56CD615-9A0E-495E-8C96-A142781D25E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519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6" name="Line 99">
                <a:extLst>
                  <a:ext uri="{FF2B5EF4-FFF2-40B4-BE49-F238E27FC236}">
                    <a16:creationId xmlns:a16="http://schemas.microsoft.com/office/drawing/2014/main" id="{4B89A899-D720-4A2A-BE8F-9B1B8B74786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7" name="Line 100">
                <a:extLst>
                  <a:ext uri="{FF2B5EF4-FFF2-40B4-BE49-F238E27FC236}">
                    <a16:creationId xmlns:a16="http://schemas.microsoft.com/office/drawing/2014/main" id="{DABF7D58-D478-4FF9-A784-C5226FAF911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2679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8" name="Line 101">
                <a:extLst>
                  <a:ext uri="{FF2B5EF4-FFF2-40B4-BE49-F238E27FC236}">
                    <a16:creationId xmlns:a16="http://schemas.microsoft.com/office/drawing/2014/main" id="{1C448963-0C67-4427-A169-AE84D452AF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3759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9" name="Line 102">
                <a:extLst>
                  <a:ext uri="{FF2B5EF4-FFF2-40B4-BE49-F238E27FC236}">
                    <a16:creationId xmlns:a16="http://schemas.microsoft.com/office/drawing/2014/main" id="{5AE5F356-D51E-472C-8820-39598249246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4839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0" name="Line 103">
                <a:extLst>
                  <a:ext uri="{FF2B5EF4-FFF2-40B4-BE49-F238E27FC236}">
                    <a16:creationId xmlns:a16="http://schemas.microsoft.com/office/drawing/2014/main" id="{FF346BD6-628F-4357-BEA3-12B552417D5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5919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1" name="Line 104">
                <a:extLst>
                  <a:ext uri="{FF2B5EF4-FFF2-40B4-BE49-F238E27FC236}">
                    <a16:creationId xmlns:a16="http://schemas.microsoft.com/office/drawing/2014/main" id="{657C36EC-E134-47C1-8778-1CE1998B62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999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2" name="Line 105">
                <a:extLst>
                  <a:ext uri="{FF2B5EF4-FFF2-40B4-BE49-F238E27FC236}">
                    <a16:creationId xmlns:a16="http://schemas.microsoft.com/office/drawing/2014/main" id="{DEF2DDD0-659E-4F61-8E44-4710AA295D6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8079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3" name="Line 106">
                <a:extLst>
                  <a:ext uri="{FF2B5EF4-FFF2-40B4-BE49-F238E27FC236}">
                    <a16:creationId xmlns:a16="http://schemas.microsoft.com/office/drawing/2014/main" id="{3BDAA26E-DCA3-44A6-AB18-D7745DCAC0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9159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4" name="Line 107">
                <a:extLst>
                  <a:ext uri="{FF2B5EF4-FFF2-40B4-BE49-F238E27FC236}">
                    <a16:creationId xmlns:a16="http://schemas.microsoft.com/office/drawing/2014/main" id="{57E54CBF-91ED-4E8A-AF5E-D8B58396BEF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0239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5" name="Line 108">
                <a:extLst>
                  <a:ext uri="{FF2B5EF4-FFF2-40B4-BE49-F238E27FC236}">
                    <a16:creationId xmlns:a16="http://schemas.microsoft.com/office/drawing/2014/main" id="{A4C22415-92D1-4793-B2FB-5624372223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1319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6" name="Line 109">
                <a:extLst>
                  <a:ext uri="{FF2B5EF4-FFF2-40B4-BE49-F238E27FC236}">
                    <a16:creationId xmlns:a16="http://schemas.microsoft.com/office/drawing/2014/main" id="{85C7BF0B-9C11-451A-9681-36453735AD9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7" name="Line 110">
                <a:extLst>
                  <a:ext uri="{FF2B5EF4-FFF2-40B4-BE49-F238E27FC236}">
                    <a16:creationId xmlns:a16="http://schemas.microsoft.com/office/drawing/2014/main" id="{7C111A64-E089-4B21-9F13-70B4C94608C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479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8" name="Line 111">
                <a:extLst>
                  <a:ext uri="{FF2B5EF4-FFF2-40B4-BE49-F238E27FC236}">
                    <a16:creationId xmlns:a16="http://schemas.microsoft.com/office/drawing/2014/main" id="{8B5D0C87-109C-4604-8065-DABE3FD4A50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4559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9" name="Line 112">
                <a:extLst>
                  <a:ext uri="{FF2B5EF4-FFF2-40B4-BE49-F238E27FC236}">
                    <a16:creationId xmlns:a16="http://schemas.microsoft.com/office/drawing/2014/main" id="{23CF7D4C-C487-4E7E-8E3A-3019284081E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5639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0" name="Line 113">
                <a:extLst>
                  <a:ext uri="{FF2B5EF4-FFF2-40B4-BE49-F238E27FC236}">
                    <a16:creationId xmlns:a16="http://schemas.microsoft.com/office/drawing/2014/main" id="{CFD95D65-AE32-4EEB-B39A-B74FEAEB81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6719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1" name="Line 114">
                <a:extLst>
                  <a:ext uri="{FF2B5EF4-FFF2-40B4-BE49-F238E27FC236}">
                    <a16:creationId xmlns:a16="http://schemas.microsoft.com/office/drawing/2014/main" id="{BAA32473-C3A1-4591-A04B-AA07CA10510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799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2" name="Line 115">
                <a:extLst>
                  <a:ext uri="{FF2B5EF4-FFF2-40B4-BE49-F238E27FC236}">
                    <a16:creationId xmlns:a16="http://schemas.microsoft.com/office/drawing/2014/main" id="{814E8A4E-12F0-4E9D-96C9-B6C2B6F588F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79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3" name="Line 116">
                <a:extLst>
                  <a:ext uri="{FF2B5EF4-FFF2-40B4-BE49-F238E27FC236}">
                    <a16:creationId xmlns:a16="http://schemas.microsoft.com/office/drawing/2014/main" id="{D266BD81-363B-4A35-8095-9F12434A28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9959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4" name="Line 117">
                <a:extLst>
                  <a:ext uri="{FF2B5EF4-FFF2-40B4-BE49-F238E27FC236}">
                    <a16:creationId xmlns:a16="http://schemas.microsoft.com/office/drawing/2014/main" id="{77D4DD8D-4A74-4DF5-90B1-5419336201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1039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5" name="Line 118">
                <a:extLst>
                  <a:ext uri="{FF2B5EF4-FFF2-40B4-BE49-F238E27FC236}">
                    <a16:creationId xmlns:a16="http://schemas.microsoft.com/office/drawing/2014/main" id="{97719919-D8AA-4586-8EDE-01BA0F5B1F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2119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6" name="Line 119">
                <a:extLst>
                  <a:ext uri="{FF2B5EF4-FFF2-40B4-BE49-F238E27FC236}">
                    <a16:creationId xmlns:a16="http://schemas.microsoft.com/office/drawing/2014/main" id="{45BC3386-46C6-4B31-BDEF-F5A839F1B28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7" name="Line 120">
                <a:extLst>
                  <a:ext uri="{FF2B5EF4-FFF2-40B4-BE49-F238E27FC236}">
                    <a16:creationId xmlns:a16="http://schemas.microsoft.com/office/drawing/2014/main" id="{2CE5364E-63A0-4FF5-8AF2-C041855DD41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279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8" name="Line 121">
                <a:extLst>
                  <a:ext uri="{FF2B5EF4-FFF2-40B4-BE49-F238E27FC236}">
                    <a16:creationId xmlns:a16="http://schemas.microsoft.com/office/drawing/2014/main" id="{D19C07A5-78DF-4972-B7B6-1C8CA94AEEE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5359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9" name="Line 122">
                <a:extLst>
                  <a:ext uri="{FF2B5EF4-FFF2-40B4-BE49-F238E27FC236}">
                    <a16:creationId xmlns:a16="http://schemas.microsoft.com/office/drawing/2014/main" id="{85C7514B-D0BB-4EDE-9862-F40DB4632D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6439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0" name="Line 123">
                <a:extLst>
                  <a:ext uri="{FF2B5EF4-FFF2-40B4-BE49-F238E27FC236}">
                    <a16:creationId xmlns:a16="http://schemas.microsoft.com/office/drawing/2014/main" id="{4C5E31FC-D8BE-454A-A27C-6D29EEBA218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7519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1" name="Line 124">
                <a:extLst>
                  <a:ext uri="{FF2B5EF4-FFF2-40B4-BE49-F238E27FC236}">
                    <a16:creationId xmlns:a16="http://schemas.microsoft.com/office/drawing/2014/main" id="{B47124B3-73AA-480B-A69D-15F3B31158A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599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2" name="Line 125">
                <a:extLst>
                  <a:ext uri="{FF2B5EF4-FFF2-40B4-BE49-F238E27FC236}">
                    <a16:creationId xmlns:a16="http://schemas.microsoft.com/office/drawing/2014/main" id="{96E6BF0A-59EF-4259-A3A5-35D86734536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679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3" name="Line 126">
                <a:extLst>
                  <a:ext uri="{FF2B5EF4-FFF2-40B4-BE49-F238E27FC236}">
                    <a16:creationId xmlns:a16="http://schemas.microsoft.com/office/drawing/2014/main" id="{20789D24-8EA6-4D66-8272-5B907711D88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759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4" name="Line 127">
                <a:extLst>
                  <a:ext uri="{FF2B5EF4-FFF2-40B4-BE49-F238E27FC236}">
                    <a16:creationId xmlns:a16="http://schemas.microsoft.com/office/drawing/2014/main" id="{604A7BEE-53A8-4DFA-8005-4E3D4025BA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1839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5" name="Line 128">
                <a:extLst>
                  <a:ext uri="{FF2B5EF4-FFF2-40B4-BE49-F238E27FC236}">
                    <a16:creationId xmlns:a16="http://schemas.microsoft.com/office/drawing/2014/main" id="{ED94CF06-F02C-4093-9D21-5D1E718C607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29190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6" name="Line 129">
                <a:extLst>
                  <a:ext uri="{FF2B5EF4-FFF2-40B4-BE49-F238E27FC236}">
                    <a16:creationId xmlns:a16="http://schemas.microsoft.com/office/drawing/2014/main" id="{F4F0A9A9-B6F9-4AE6-B4EF-EFECD9E71DD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7" name="Line 130">
                <a:extLst>
                  <a:ext uri="{FF2B5EF4-FFF2-40B4-BE49-F238E27FC236}">
                    <a16:creationId xmlns:a16="http://schemas.microsoft.com/office/drawing/2014/main" id="{447020C5-FBF2-4E08-A11F-BC70D572F8A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078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8" name="Line 131">
                <a:extLst>
                  <a:ext uri="{FF2B5EF4-FFF2-40B4-BE49-F238E27FC236}">
                    <a16:creationId xmlns:a16="http://schemas.microsoft.com/office/drawing/2014/main" id="{5CBA8BAF-860B-4E45-A4FC-7B40C052C48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6158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9" name="Line 132">
                <a:extLst>
                  <a:ext uri="{FF2B5EF4-FFF2-40B4-BE49-F238E27FC236}">
                    <a16:creationId xmlns:a16="http://schemas.microsoft.com/office/drawing/2014/main" id="{DC83C403-08C5-4F2F-90DE-6389E8E873C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7238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0" name="Line 133">
                <a:extLst>
                  <a:ext uri="{FF2B5EF4-FFF2-40B4-BE49-F238E27FC236}">
                    <a16:creationId xmlns:a16="http://schemas.microsoft.com/office/drawing/2014/main" id="{B47DC683-D032-46DF-AF9D-CD11CD57D94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8318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1" name="Line 134">
                <a:extLst>
                  <a:ext uri="{FF2B5EF4-FFF2-40B4-BE49-F238E27FC236}">
                    <a16:creationId xmlns:a16="http://schemas.microsoft.com/office/drawing/2014/main" id="{C2931A21-AA71-4394-89D1-FEDC5AAC42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9398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2" name="Line 135">
                <a:extLst>
                  <a:ext uri="{FF2B5EF4-FFF2-40B4-BE49-F238E27FC236}">
                    <a16:creationId xmlns:a16="http://schemas.microsoft.com/office/drawing/2014/main" id="{05B7B189-64EC-418C-83A7-538DB67FB5B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478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3" name="Line 136">
                <a:extLst>
                  <a:ext uri="{FF2B5EF4-FFF2-40B4-BE49-F238E27FC236}">
                    <a16:creationId xmlns:a16="http://schemas.microsoft.com/office/drawing/2014/main" id="{85D53C39-C049-4340-906D-57A6CEED1E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58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4" name="Line 137">
                <a:extLst>
                  <a:ext uri="{FF2B5EF4-FFF2-40B4-BE49-F238E27FC236}">
                    <a16:creationId xmlns:a16="http://schemas.microsoft.com/office/drawing/2014/main" id="{1C05BF21-5610-4C53-9953-6A2249C749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2638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5" name="Line 138">
                <a:extLst>
                  <a:ext uri="{FF2B5EF4-FFF2-40B4-BE49-F238E27FC236}">
                    <a16:creationId xmlns:a16="http://schemas.microsoft.com/office/drawing/2014/main" id="{13E37E1B-D47C-450C-8B2F-F0B9657A7B7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3718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6" name="Line 139">
                <a:extLst>
                  <a:ext uri="{FF2B5EF4-FFF2-40B4-BE49-F238E27FC236}">
                    <a16:creationId xmlns:a16="http://schemas.microsoft.com/office/drawing/2014/main" id="{95403270-6CA9-4D9D-961C-FC3F83094F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7" name="Line 140">
                <a:extLst>
                  <a:ext uri="{FF2B5EF4-FFF2-40B4-BE49-F238E27FC236}">
                    <a16:creationId xmlns:a16="http://schemas.microsoft.com/office/drawing/2014/main" id="{A65D835B-0A32-4F63-BE57-B8B2D434B5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5878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8" name="Line 141">
                <a:extLst>
                  <a:ext uri="{FF2B5EF4-FFF2-40B4-BE49-F238E27FC236}">
                    <a16:creationId xmlns:a16="http://schemas.microsoft.com/office/drawing/2014/main" id="{379F0341-F673-4CB8-A756-9B243183423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958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9" name="Line 142">
                <a:extLst>
                  <a:ext uri="{FF2B5EF4-FFF2-40B4-BE49-F238E27FC236}">
                    <a16:creationId xmlns:a16="http://schemas.microsoft.com/office/drawing/2014/main" id="{FA2EC19D-04F2-470A-A348-495C30E647D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8038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0" name="Line 143">
                <a:extLst>
                  <a:ext uri="{FF2B5EF4-FFF2-40B4-BE49-F238E27FC236}">
                    <a16:creationId xmlns:a16="http://schemas.microsoft.com/office/drawing/2014/main" id="{ECCF3BC7-3EE3-4E11-9BD2-6F4ED4C1B1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9118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1" name="Line 144">
                <a:extLst>
                  <a:ext uri="{FF2B5EF4-FFF2-40B4-BE49-F238E27FC236}">
                    <a16:creationId xmlns:a16="http://schemas.microsoft.com/office/drawing/2014/main" id="{4A633A46-11C4-4050-BF02-5E70A85F987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0198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2" name="Line 145">
                <a:extLst>
                  <a:ext uri="{FF2B5EF4-FFF2-40B4-BE49-F238E27FC236}">
                    <a16:creationId xmlns:a16="http://schemas.microsoft.com/office/drawing/2014/main" id="{92E7B696-67EB-4982-9716-DE26A219728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1278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3" name="Line 146">
                <a:extLst>
                  <a:ext uri="{FF2B5EF4-FFF2-40B4-BE49-F238E27FC236}">
                    <a16:creationId xmlns:a16="http://schemas.microsoft.com/office/drawing/2014/main" id="{37831311-8C19-4389-AC59-3DE26AD2EC8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358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4" name="Line 147">
                <a:extLst>
                  <a:ext uri="{FF2B5EF4-FFF2-40B4-BE49-F238E27FC236}">
                    <a16:creationId xmlns:a16="http://schemas.microsoft.com/office/drawing/2014/main" id="{475ED511-BF62-4928-88B0-1B25E390FBC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3438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5" name="Line 148">
                <a:extLst>
                  <a:ext uri="{FF2B5EF4-FFF2-40B4-BE49-F238E27FC236}">
                    <a16:creationId xmlns:a16="http://schemas.microsoft.com/office/drawing/2014/main" id="{1C8836FB-7972-4965-B5AA-8B3B135698E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4518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6" name="Line 149">
                <a:extLst>
                  <a:ext uri="{FF2B5EF4-FFF2-40B4-BE49-F238E27FC236}">
                    <a16:creationId xmlns:a16="http://schemas.microsoft.com/office/drawing/2014/main" id="{191D9FFF-CBB3-4B77-802C-DDFF61AF4C8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7" name="Line 150">
                <a:extLst>
                  <a:ext uri="{FF2B5EF4-FFF2-40B4-BE49-F238E27FC236}">
                    <a16:creationId xmlns:a16="http://schemas.microsoft.com/office/drawing/2014/main" id="{3FFC846A-600E-499B-B9E9-66DA4DA943F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678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8" name="Line 151">
                <a:extLst>
                  <a:ext uri="{FF2B5EF4-FFF2-40B4-BE49-F238E27FC236}">
                    <a16:creationId xmlns:a16="http://schemas.microsoft.com/office/drawing/2014/main" id="{50917BFA-CBA8-45D7-954B-195CD18A0C7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7758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9" name="Line 152">
                <a:extLst>
                  <a:ext uri="{FF2B5EF4-FFF2-40B4-BE49-F238E27FC236}">
                    <a16:creationId xmlns:a16="http://schemas.microsoft.com/office/drawing/2014/main" id="{FFD68A4E-3C8C-4AA7-B031-3879469B2B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8838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0" name="Line 153">
                <a:extLst>
                  <a:ext uri="{FF2B5EF4-FFF2-40B4-BE49-F238E27FC236}">
                    <a16:creationId xmlns:a16="http://schemas.microsoft.com/office/drawing/2014/main" id="{E3BA4663-80F9-4D8A-AF1B-518DD1D1E03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9918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1" name="Line 154">
                <a:extLst>
                  <a:ext uri="{FF2B5EF4-FFF2-40B4-BE49-F238E27FC236}">
                    <a16:creationId xmlns:a16="http://schemas.microsoft.com/office/drawing/2014/main" id="{E2727CBF-47FE-4D8E-859C-D988432F6D5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0998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2" name="Line 155">
                <a:extLst>
                  <a:ext uri="{FF2B5EF4-FFF2-40B4-BE49-F238E27FC236}">
                    <a16:creationId xmlns:a16="http://schemas.microsoft.com/office/drawing/2014/main" id="{2E3FF6DD-6215-4431-8CF1-59BD9A0D7B6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2078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3" name="Line 156">
                <a:extLst>
                  <a:ext uri="{FF2B5EF4-FFF2-40B4-BE49-F238E27FC236}">
                    <a16:creationId xmlns:a16="http://schemas.microsoft.com/office/drawing/2014/main" id="{C772DA8C-3688-4CA8-AB53-BF540D0772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3158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4" name="Line 157">
                <a:extLst>
                  <a:ext uri="{FF2B5EF4-FFF2-40B4-BE49-F238E27FC236}">
                    <a16:creationId xmlns:a16="http://schemas.microsoft.com/office/drawing/2014/main" id="{84FEF1B2-5A06-4062-AE77-7306D52F087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4238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5" name="Line 158">
                <a:extLst>
                  <a:ext uri="{FF2B5EF4-FFF2-40B4-BE49-F238E27FC236}">
                    <a16:creationId xmlns:a16="http://schemas.microsoft.com/office/drawing/2014/main" id="{31BBF1E0-F795-456B-826A-01AAF5FDA01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5318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6" name="Line 159">
                <a:extLst>
                  <a:ext uri="{FF2B5EF4-FFF2-40B4-BE49-F238E27FC236}">
                    <a16:creationId xmlns:a16="http://schemas.microsoft.com/office/drawing/2014/main" id="{FC69BA39-0F45-4328-B282-3499311A58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7" name="Line 160">
                <a:extLst>
                  <a:ext uri="{FF2B5EF4-FFF2-40B4-BE49-F238E27FC236}">
                    <a16:creationId xmlns:a16="http://schemas.microsoft.com/office/drawing/2014/main" id="{C82FD8F0-3469-4B56-BB05-0AB51B2C220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7478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8" name="Line 161">
                <a:extLst>
                  <a:ext uri="{FF2B5EF4-FFF2-40B4-BE49-F238E27FC236}">
                    <a16:creationId xmlns:a16="http://schemas.microsoft.com/office/drawing/2014/main" id="{477F33BF-BED4-4194-9222-32253D36F07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8558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9" name="Line 162">
                <a:extLst>
                  <a:ext uri="{FF2B5EF4-FFF2-40B4-BE49-F238E27FC236}">
                    <a16:creationId xmlns:a16="http://schemas.microsoft.com/office/drawing/2014/main" id="{567F8DF6-A951-4604-AFDF-C6F510C4A04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9638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60" name="Line 163">
                <a:extLst>
                  <a:ext uri="{FF2B5EF4-FFF2-40B4-BE49-F238E27FC236}">
                    <a16:creationId xmlns:a16="http://schemas.microsoft.com/office/drawing/2014/main" id="{B40B66C7-541A-419F-9FE8-5478EAFEA9C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0718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61" name="Line 164">
                <a:extLst>
                  <a:ext uri="{FF2B5EF4-FFF2-40B4-BE49-F238E27FC236}">
                    <a16:creationId xmlns:a16="http://schemas.microsoft.com/office/drawing/2014/main" id="{6A4C4F9F-94DE-4D4F-9B11-8EE61D495DE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1798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62" name="Line 165">
                <a:extLst>
                  <a:ext uri="{FF2B5EF4-FFF2-40B4-BE49-F238E27FC236}">
                    <a16:creationId xmlns:a16="http://schemas.microsoft.com/office/drawing/2014/main" id="{D2936074-4263-4E23-91B2-D3EEE8CB7B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2878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63" name="Line 166">
                <a:extLst>
                  <a:ext uri="{FF2B5EF4-FFF2-40B4-BE49-F238E27FC236}">
                    <a16:creationId xmlns:a16="http://schemas.microsoft.com/office/drawing/2014/main" id="{665D8697-CEF0-40F7-9A48-382DF68CA2C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3958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64" name="Line 167">
                <a:extLst>
                  <a:ext uri="{FF2B5EF4-FFF2-40B4-BE49-F238E27FC236}">
                    <a16:creationId xmlns:a16="http://schemas.microsoft.com/office/drawing/2014/main" id="{A4396D3B-285A-4E11-889E-676255E48F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038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65" name="Line 168">
                <a:extLst>
                  <a:ext uri="{FF2B5EF4-FFF2-40B4-BE49-F238E27FC236}">
                    <a16:creationId xmlns:a16="http://schemas.microsoft.com/office/drawing/2014/main" id="{9D73D8E3-BE2E-4FC2-9419-0C7B09F1D2E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6118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66" name="Line 169">
                <a:extLst>
                  <a:ext uri="{FF2B5EF4-FFF2-40B4-BE49-F238E27FC236}">
                    <a16:creationId xmlns:a16="http://schemas.microsoft.com/office/drawing/2014/main" id="{ED7BCDD9-9671-4E38-B0B1-45CE8EB1857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67" name="Line 170">
                <a:extLst>
                  <a:ext uri="{FF2B5EF4-FFF2-40B4-BE49-F238E27FC236}">
                    <a16:creationId xmlns:a16="http://schemas.microsoft.com/office/drawing/2014/main" id="{E42335E2-36FF-425A-93CE-9D7E8844EB1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8278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68" name="Line 171">
                <a:extLst>
                  <a:ext uri="{FF2B5EF4-FFF2-40B4-BE49-F238E27FC236}">
                    <a16:creationId xmlns:a16="http://schemas.microsoft.com/office/drawing/2014/main" id="{41CB8BE6-EAA1-4105-9A59-99D3375340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9358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69" name="Line 172">
                <a:extLst>
                  <a:ext uri="{FF2B5EF4-FFF2-40B4-BE49-F238E27FC236}">
                    <a16:creationId xmlns:a16="http://schemas.microsoft.com/office/drawing/2014/main" id="{704BC0B6-6D1D-43E0-87A0-1B24D7C4C19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0438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70" name="Line 173">
                <a:extLst>
                  <a:ext uri="{FF2B5EF4-FFF2-40B4-BE49-F238E27FC236}">
                    <a16:creationId xmlns:a16="http://schemas.microsoft.com/office/drawing/2014/main" id="{4F8EBB79-FCE5-4C36-AE43-977D429AF8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1518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71" name="Line 174">
                <a:extLst>
                  <a:ext uri="{FF2B5EF4-FFF2-40B4-BE49-F238E27FC236}">
                    <a16:creationId xmlns:a16="http://schemas.microsoft.com/office/drawing/2014/main" id="{DCD13DF7-EC67-475F-9AD7-6511CD85C88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2598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72" name="Line 175">
                <a:extLst>
                  <a:ext uri="{FF2B5EF4-FFF2-40B4-BE49-F238E27FC236}">
                    <a16:creationId xmlns:a16="http://schemas.microsoft.com/office/drawing/2014/main" id="{F50A9D8D-5695-401B-807D-BDCED3E5E05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3678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73" name="Line 176">
                <a:extLst>
                  <a:ext uri="{FF2B5EF4-FFF2-40B4-BE49-F238E27FC236}">
                    <a16:creationId xmlns:a16="http://schemas.microsoft.com/office/drawing/2014/main" id="{36D4B2DA-DC7C-4F1A-A51D-8348B2C8A2C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4758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74" name="Line 177">
                <a:extLst>
                  <a:ext uri="{FF2B5EF4-FFF2-40B4-BE49-F238E27FC236}">
                    <a16:creationId xmlns:a16="http://schemas.microsoft.com/office/drawing/2014/main" id="{1F22F9EA-F050-4A9A-BC75-3E7B1A09505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838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75" name="Line 178">
                <a:extLst>
                  <a:ext uri="{FF2B5EF4-FFF2-40B4-BE49-F238E27FC236}">
                    <a16:creationId xmlns:a16="http://schemas.microsoft.com/office/drawing/2014/main" id="{A24596AF-778A-4F94-874F-DCBA2EE021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691813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  <p:grpSp>
          <p:nvGrpSpPr>
            <p:cNvPr id="358" name="Group 357">
              <a:extLst>
                <a:ext uri="{FF2B5EF4-FFF2-40B4-BE49-F238E27FC236}">
                  <a16:creationId xmlns:a16="http://schemas.microsoft.com/office/drawing/2014/main" id="{A9D641AE-046B-40B0-9DBC-69DA0AA1F46F}"/>
                </a:ext>
              </a:extLst>
            </p:cNvPr>
            <p:cNvGrpSpPr/>
            <p:nvPr userDrawn="1"/>
          </p:nvGrpSpPr>
          <p:grpSpPr>
            <a:xfrm>
              <a:off x="10794782" y="0"/>
              <a:ext cx="242888" cy="7559675"/>
              <a:chOff x="-320893" y="0"/>
              <a:chExt cx="242888" cy="7559675"/>
            </a:xfrm>
          </p:grpSpPr>
          <p:sp>
            <p:nvSpPr>
              <p:cNvPr id="705" name="Line 5">
                <a:extLst>
                  <a:ext uri="{FF2B5EF4-FFF2-40B4-BE49-F238E27FC236}">
                    <a16:creationId xmlns:a16="http://schemas.microsoft.com/office/drawing/2014/main" id="{6E45E3F0-8A2A-436D-AA59-DDF75FB5A8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5596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6" name="Line 6">
                <a:extLst>
                  <a:ext uri="{FF2B5EF4-FFF2-40B4-BE49-F238E27FC236}">
                    <a16:creationId xmlns:a16="http://schemas.microsoft.com/office/drawing/2014/main" id="{0F6F0713-96AA-4806-A3EC-3B9EDA66AF7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4516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7" name="Line 7">
                <a:extLst>
                  <a:ext uri="{FF2B5EF4-FFF2-40B4-BE49-F238E27FC236}">
                    <a16:creationId xmlns:a16="http://schemas.microsoft.com/office/drawing/2014/main" id="{AA50179F-B1A4-4043-9077-8753A1F963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3436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8" name="Line 8">
                <a:extLst>
                  <a:ext uri="{FF2B5EF4-FFF2-40B4-BE49-F238E27FC236}">
                    <a16:creationId xmlns:a16="http://schemas.microsoft.com/office/drawing/2014/main" id="{573B37CA-8F9A-4965-AC44-5CD8ADC5D5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2356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9" name="Line 9">
                <a:extLst>
                  <a:ext uri="{FF2B5EF4-FFF2-40B4-BE49-F238E27FC236}">
                    <a16:creationId xmlns:a16="http://schemas.microsoft.com/office/drawing/2014/main" id="{9280B0B0-FC5A-420F-A12C-AA5DF599D7D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1276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0" name="Line 10">
                <a:extLst>
                  <a:ext uri="{FF2B5EF4-FFF2-40B4-BE49-F238E27FC236}">
                    <a16:creationId xmlns:a16="http://schemas.microsoft.com/office/drawing/2014/main" id="{AEF2B2D2-906F-491A-8054-4496E0BAA37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0196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1" name="Line 11">
                <a:extLst>
                  <a:ext uri="{FF2B5EF4-FFF2-40B4-BE49-F238E27FC236}">
                    <a16:creationId xmlns:a16="http://schemas.microsoft.com/office/drawing/2014/main" id="{1F8B2C2F-92F9-47B4-8E7D-53E38925A9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9116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2" name="Line 12">
                <a:extLst>
                  <a:ext uri="{FF2B5EF4-FFF2-40B4-BE49-F238E27FC236}">
                    <a16:creationId xmlns:a16="http://schemas.microsoft.com/office/drawing/2014/main" id="{576227D1-AE01-410B-82FE-7825D42F5BF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8036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3" name="Line 13">
                <a:extLst>
                  <a:ext uri="{FF2B5EF4-FFF2-40B4-BE49-F238E27FC236}">
                    <a16:creationId xmlns:a16="http://schemas.microsoft.com/office/drawing/2014/main" id="{04412E2B-E66F-4F8D-8F40-9B1AA2C208C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6956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4" name="Line 14">
                <a:extLst>
                  <a:ext uri="{FF2B5EF4-FFF2-40B4-BE49-F238E27FC236}">
                    <a16:creationId xmlns:a16="http://schemas.microsoft.com/office/drawing/2014/main" id="{CA9B149E-EB68-426F-97A3-EEF910B9FB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5876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5" name="Line 15">
                <a:extLst>
                  <a:ext uri="{FF2B5EF4-FFF2-40B4-BE49-F238E27FC236}">
                    <a16:creationId xmlns:a16="http://schemas.microsoft.com/office/drawing/2014/main" id="{BEB95575-2AFA-4C46-9C24-5B116A6DB4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4797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6" name="Line 16">
                <a:extLst>
                  <a:ext uri="{FF2B5EF4-FFF2-40B4-BE49-F238E27FC236}">
                    <a16:creationId xmlns:a16="http://schemas.microsoft.com/office/drawing/2014/main" id="{E2D97016-94E4-43A7-A036-63E68494D06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3717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7" name="Line 17">
                <a:extLst>
                  <a:ext uri="{FF2B5EF4-FFF2-40B4-BE49-F238E27FC236}">
                    <a16:creationId xmlns:a16="http://schemas.microsoft.com/office/drawing/2014/main" id="{E5AC2BA1-06F9-4B26-8A6C-829DBD8B21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2637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8" name="Line 18">
                <a:extLst>
                  <a:ext uri="{FF2B5EF4-FFF2-40B4-BE49-F238E27FC236}">
                    <a16:creationId xmlns:a16="http://schemas.microsoft.com/office/drawing/2014/main" id="{87DA0040-DA2F-4150-ABAA-46B03905937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1557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9" name="Line 19">
                <a:extLst>
                  <a:ext uri="{FF2B5EF4-FFF2-40B4-BE49-F238E27FC236}">
                    <a16:creationId xmlns:a16="http://schemas.microsoft.com/office/drawing/2014/main" id="{FFF5634D-CF4B-447B-8733-F1580990248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0477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0" name="Line 20">
                <a:extLst>
                  <a:ext uri="{FF2B5EF4-FFF2-40B4-BE49-F238E27FC236}">
                    <a16:creationId xmlns:a16="http://schemas.microsoft.com/office/drawing/2014/main" id="{BB517924-89DD-4868-A676-92642EC8637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9397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1" name="Line 21">
                <a:extLst>
                  <a:ext uri="{FF2B5EF4-FFF2-40B4-BE49-F238E27FC236}">
                    <a16:creationId xmlns:a16="http://schemas.microsoft.com/office/drawing/2014/main" id="{FA972A60-D7B7-4E6B-9FBB-76989094A87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8317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2" name="Line 22">
                <a:extLst>
                  <a:ext uri="{FF2B5EF4-FFF2-40B4-BE49-F238E27FC236}">
                    <a16:creationId xmlns:a16="http://schemas.microsoft.com/office/drawing/2014/main" id="{EB16AE05-7D56-496A-8DEF-5E861C73CE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7237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3" name="Line 23">
                <a:extLst>
                  <a:ext uri="{FF2B5EF4-FFF2-40B4-BE49-F238E27FC236}">
                    <a16:creationId xmlns:a16="http://schemas.microsoft.com/office/drawing/2014/main" id="{F326432D-590E-4AEB-8D5B-E6C27D22D1A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6157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4" name="Line 24">
                <a:extLst>
                  <a:ext uri="{FF2B5EF4-FFF2-40B4-BE49-F238E27FC236}">
                    <a16:creationId xmlns:a16="http://schemas.microsoft.com/office/drawing/2014/main" id="{D1D29610-14E1-4E02-AD81-67019BC8C4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5077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5" name="Line 25">
                <a:extLst>
                  <a:ext uri="{FF2B5EF4-FFF2-40B4-BE49-F238E27FC236}">
                    <a16:creationId xmlns:a16="http://schemas.microsoft.com/office/drawing/2014/main" id="{F040A717-E01F-477B-A67C-3B32F414B19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3997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6" name="Line 26">
                <a:extLst>
                  <a:ext uri="{FF2B5EF4-FFF2-40B4-BE49-F238E27FC236}">
                    <a16:creationId xmlns:a16="http://schemas.microsoft.com/office/drawing/2014/main" id="{F2AD394A-582E-42E1-BE9E-2D3718320FA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2917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7" name="Line 27">
                <a:extLst>
                  <a:ext uri="{FF2B5EF4-FFF2-40B4-BE49-F238E27FC236}">
                    <a16:creationId xmlns:a16="http://schemas.microsoft.com/office/drawing/2014/main" id="{1BF25813-E81D-40F3-AB8F-E78EF29073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1837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8" name="Line 28">
                <a:extLst>
                  <a:ext uri="{FF2B5EF4-FFF2-40B4-BE49-F238E27FC236}">
                    <a16:creationId xmlns:a16="http://schemas.microsoft.com/office/drawing/2014/main" id="{600776AF-32C0-4A35-9DE1-839E466088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0757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9" name="Line 29">
                <a:extLst>
                  <a:ext uri="{FF2B5EF4-FFF2-40B4-BE49-F238E27FC236}">
                    <a16:creationId xmlns:a16="http://schemas.microsoft.com/office/drawing/2014/main" id="{8D7DD516-E9AB-4DAA-BC40-E74EF41CD13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9677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0" name="Line 30">
                <a:extLst>
                  <a:ext uri="{FF2B5EF4-FFF2-40B4-BE49-F238E27FC236}">
                    <a16:creationId xmlns:a16="http://schemas.microsoft.com/office/drawing/2014/main" id="{7732CC97-40E1-433C-A017-524B056AC5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8597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1" name="Line 31">
                <a:extLst>
                  <a:ext uri="{FF2B5EF4-FFF2-40B4-BE49-F238E27FC236}">
                    <a16:creationId xmlns:a16="http://schemas.microsoft.com/office/drawing/2014/main" id="{ACD82E6E-38F8-4815-AC01-5DEC89B676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7517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2" name="Line 32">
                <a:extLst>
                  <a:ext uri="{FF2B5EF4-FFF2-40B4-BE49-F238E27FC236}">
                    <a16:creationId xmlns:a16="http://schemas.microsoft.com/office/drawing/2014/main" id="{B2C54FCD-33B7-4BF9-A1C8-081E7A3A81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6437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3" name="Line 33">
                <a:extLst>
                  <a:ext uri="{FF2B5EF4-FFF2-40B4-BE49-F238E27FC236}">
                    <a16:creationId xmlns:a16="http://schemas.microsoft.com/office/drawing/2014/main" id="{68227EF7-F9F4-44F1-AA3C-465981CEF4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5357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4" name="Line 34">
                <a:extLst>
                  <a:ext uri="{FF2B5EF4-FFF2-40B4-BE49-F238E27FC236}">
                    <a16:creationId xmlns:a16="http://schemas.microsoft.com/office/drawing/2014/main" id="{004CBC3F-CCCA-4973-9D28-B36981751C8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4277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5" name="Line 35">
                <a:extLst>
                  <a:ext uri="{FF2B5EF4-FFF2-40B4-BE49-F238E27FC236}">
                    <a16:creationId xmlns:a16="http://schemas.microsoft.com/office/drawing/2014/main" id="{74E1BBE4-3928-4D18-BEDB-9963197A379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3198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6" name="Line 36">
                <a:extLst>
                  <a:ext uri="{FF2B5EF4-FFF2-40B4-BE49-F238E27FC236}">
                    <a16:creationId xmlns:a16="http://schemas.microsoft.com/office/drawing/2014/main" id="{3A5F4285-4470-434A-A0D1-ADCC7B6430D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2118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7" name="Line 37">
                <a:extLst>
                  <a:ext uri="{FF2B5EF4-FFF2-40B4-BE49-F238E27FC236}">
                    <a16:creationId xmlns:a16="http://schemas.microsoft.com/office/drawing/2014/main" id="{5D856092-D8FC-465F-BD99-D57BA201C3D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1038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8" name="Line 38">
                <a:extLst>
                  <a:ext uri="{FF2B5EF4-FFF2-40B4-BE49-F238E27FC236}">
                    <a16:creationId xmlns:a16="http://schemas.microsoft.com/office/drawing/2014/main" id="{B260B640-71BF-43C1-8574-8B71F8D0322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9958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9" name="Line 39">
                <a:extLst>
                  <a:ext uri="{FF2B5EF4-FFF2-40B4-BE49-F238E27FC236}">
                    <a16:creationId xmlns:a16="http://schemas.microsoft.com/office/drawing/2014/main" id="{37068BD3-0B26-466D-88F1-EFB207958C9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8878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0" name="Line 40">
                <a:extLst>
                  <a:ext uri="{FF2B5EF4-FFF2-40B4-BE49-F238E27FC236}">
                    <a16:creationId xmlns:a16="http://schemas.microsoft.com/office/drawing/2014/main" id="{88422755-220E-45BA-A850-0721CF93AB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7798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1" name="Line 41">
                <a:extLst>
                  <a:ext uri="{FF2B5EF4-FFF2-40B4-BE49-F238E27FC236}">
                    <a16:creationId xmlns:a16="http://schemas.microsoft.com/office/drawing/2014/main" id="{8B632AEC-59C3-43EE-91B3-4DE783B00F8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6718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2" name="Line 42">
                <a:extLst>
                  <a:ext uri="{FF2B5EF4-FFF2-40B4-BE49-F238E27FC236}">
                    <a16:creationId xmlns:a16="http://schemas.microsoft.com/office/drawing/2014/main" id="{ABAB2A63-19A7-4726-A13B-1535560BFEF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5638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3" name="Line 43">
                <a:extLst>
                  <a:ext uri="{FF2B5EF4-FFF2-40B4-BE49-F238E27FC236}">
                    <a16:creationId xmlns:a16="http://schemas.microsoft.com/office/drawing/2014/main" id="{8CF7A42E-05AC-4746-A10E-9AF086FD1C9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4558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4" name="Line 44">
                <a:extLst>
                  <a:ext uri="{FF2B5EF4-FFF2-40B4-BE49-F238E27FC236}">
                    <a16:creationId xmlns:a16="http://schemas.microsoft.com/office/drawing/2014/main" id="{29E56ECB-9BFF-46A1-9523-C959D7EE5D2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3478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5" name="Line 45">
                <a:extLst>
                  <a:ext uri="{FF2B5EF4-FFF2-40B4-BE49-F238E27FC236}">
                    <a16:creationId xmlns:a16="http://schemas.microsoft.com/office/drawing/2014/main" id="{EFFF45B0-AC8C-41EF-B1C0-F8F9423671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2398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6" name="Line 46">
                <a:extLst>
                  <a:ext uri="{FF2B5EF4-FFF2-40B4-BE49-F238E27FC236}">
                    <a16:creationId xmlns:a16="http://schemas.microsoft.com/office/drawing/2014/main" id="{447E2CC5-6B3A-4963-8F14-75D93BEFF2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1318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7" name="Line 47">
                <a:extLst>
                  <a:ext uri="{FF2B5EF4-FFF2-40B4-BE49-F238E27FC236}">
                    <a16:creationId xmlns:a16="http://schemas.microsoft.com/office/drawing/2014/main" id="{B114C709-B3C1-4237-A411-11C82D8FDD5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0238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8" name="Line 48">
                <a:extLst>
                  <a:ext uri="{FF2B5EF4-FFF2-40B4-BE49-F238E27FC236}">
                    <a16:creationId xmlns:a16="http://schemas.microsoft.com/office/drawing/2014/main" id="{4E2F504F-F22D-42D5-A9FC-61CC32CB0AA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9158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9" name="Line 49">
                <a:extLst>
                  <a:ext uri="{FF2B5EF4-FFF2-40B4-BE49-F238E27FC236}">
                    <a16:creationId xmlns:a16="http://schemas.microsoft.com/office/drawing/2014/main" id="{788F6839-DE2F-4CEC-BB76-ADD5522BA74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8078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0" name="Line 50">
                <a:extLst>
                  <a:ext uri="{FF2B5EF4-FFF2-40B4-BE49-F238E27FC236}">
                    <a16:creationId xmlns:a16="http://schemas.microsoft.com/office/drawing/2014/main" id="{36FC10BF-D74B-4670-81B6-357E6FA422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6998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1" name="Line 51">
                <a:extLst>
                  <a:ext uri="{FF2B5EF4-FFF2-40B4-BE49-F238E27FC236}">
                    <a16:creationId xmlns:a16="http://schemas.microsoft.com/office/drawing/2014/main" id="{BD1C8AE2-7BD9-4383-B28A-E367D55C2F6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5918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2" name="Line 52">
                <a:extLst>
                  <a:ext uri="{FF2B5EF4-FFF2-40B4-BE49-F238E27FC236}">
                    <a16:creationId xmlns:a16="http://schemas.microsoft.com/office/drawing/2014/main" id="{38A6C5E2-D9A7-441F-8541-16F190D32E0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4838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3" name="Line 53">
                <a:extLst>
                  <a:ext uri="{FF2B5EF4-FFF2-40B4-BE49-F238E27FC236}">
                    <a16:creationId xmlns:a16="http://schemas.microsoft.com/office/drawing/2014/main" id="{23AC852F-04CC-440C-A26A-ADC18291DDE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3758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4" name="Line 54">
                <a:extLst>
                  <a:ext uri="{FF2B5EF4-FFF2-40B4-BE49-F238E27FC236}">
                    <a16:creationId xmlns:a16="http://schemas.microsoft.com/office/drawing/2014/main" id="{51CD6470-3FEA-44E1-B7A4-9F4DC1B58E5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2678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5" name="Line 55">
                <a:extLst>
                  <a:ext uri="{FF2B5EF4-FFF2-40B4-BE49-F238E27FC236}">
                    <a16:creationId xmlns:a16="http://schemas.microsoft.com/office/drawing/2014/main" id="{2948E1EA-0257-4E2E-9207-2E1102B5D0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1599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6" name="Line 56">
                <a:extLst>
                  <a:ext uri="{FF2B5EF4-FFF2-40B4-BE49-F238E27FC236}">
                    <a16:creationId xmlns:a16="http://schemas.microsoft.com/office/drawing/2014/main" id="{96E70A16-2C8B-4119-B0E4-D9F104DE845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0519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7" name="Line 57">
                <a:extLst>
                  <a:ext uri="{FF2B5EF4-FFF2-40B4-BE49-F238E27FC236}">
                    <a16:creationId xmlns:a16="http://schemas.microsoft.com/office/drawing/2014/main" id="{2763258E-40DC-478C-8503-387BAA93984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9439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8" name="Line 58">
                <a:extLst>
                  <a:ext uri="{FF2B5EF4-FFF2-40B4-BE49-F238E27FC236}">
                    <a16:creationId xmlns:a16="http://schemas.microsoft.com/office/drawing/2014/main" id="{56FF3A11-2055-4952-901E-EF82E57AF7A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8359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9" name="Line 59">
                <a:extLst>
                  <a:ext uri="{FF2B5EF4-FFF2-40B4-BE49-F238E27FC236}">
                    <a16:creationId xmlns:a16="http://schemas.microsoft.com/office/drawing/2014/main" id="{63318E1D-FCFD-4C65-82C7-C1817036B6F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7279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0" name="Line 60">
                <a:extLst>
                  <a:ext uri="{FF2B5EF4-FFF2-40B4-BE49-F238E27FC236}">
                    <a16:creationId xmlns:a16="http://schemas.microsoft.com/office/drawing/2014/main" id="{AF26956A-309A-4438-B775-4B93B9C4886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6199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1" name="Line 61">
                <a:extLst>
                  <a:ext uri="{FF2B5EF4-FFF2-40B4-BE49-F238E27FC236}">
                    <a16:creationId xmlns:a16="http://schemas.microsoft.com/office/drawing/2014/main" id="{1FBD3F41-3A93-44FF-8443-4E96DF13E62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5119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2" name="Line 62">
                <a:extLst>
                  <a:ext uri="{FF2B5EF4-FFF2-40B4-BE49-F238E27FC236}">
                    <a16:creationId xmlns:a16="http://schemas.microsoft.com/office/drawing/2014/main" id="{525C2551-D8BF-45FF-B16B-181B5CEA57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4039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3" name="Line 63">
                <a:extLst>
                  <a:ext uri="{FF2B5EF4-FFF2-40B4-BE49-F238E27FC236}">
                    <a16:creationId xmlns:a16="http://schemas.microsoft.com/office/drawing/2014/main" id="{830932CD-4A3D-4C4D-ACC6-E42CEC0002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2959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4" name="Line 64">
                <a:extLst>
                  <a:ext uri="{FF2B5EF4-FFF2-40B4-BE49-F238E27FC236}">
                    <a16:creationId xmlns:a16="http://schemas.microsoft.com/office/drawing/2014/main" id="{318D14EE-DC81-46D9-893D-F9BE03B9E74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1879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5" name="Line 65">
                <a:extLst>
                  <a:ext uri="{FF2B5EF4-FFF2-40B4-BE49-F238E27FC236}">
                    <a16:creationId xmlns:a16="http://schemas.microsoft.com/office/drawing/2014/main" id="{69A49F27-EC91-48A9-BB8B-7843BB1A3BB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0799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6" name="Line 66">
                <a:extLst>
                  <a:ext uri="{FF2B5EF4-FFF2-40B4-BE49-F238E27FC236}">
                    <a16:creationId xmlns:a16="http://schemas.microsoft.com/office/drawing/2014/main" id="{F0768B5A-1A47-4D9A-B19D-15788B550B2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9719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7" name="Line 67">
                <a:extLst>
                  <a:ext uri="{FF2B5EF4-FFF2-40B4-BE49-F238E27FC236}">
                    <a16:creationId xmlns:a16="http://schemas.microsoft.com/office/drawing/2014/main" id="{253375D0-86DF-4638-9B1C-A9FDC5FD050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8639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8" name="Line 68">
                <a:extLst>
                  <a:ext uri="{FF2B5EF4-FFF2-40B4-BE49-F238E27FC236}">
                    <a16:creationId xmlns:a16="http://schemas.microsoft.com/office/drawing/2014/main" id="{C46AB18F-4856-4B24-824C-07B7D80B13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559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9" name="Line 69">
                <a:extLst>
                  <a:ext uri="{FF2B5EF4-FFF2-40B4-BE49-F238E27FC236}">
                    <a16:creationId xmlns:a16="http://schemas.microsoft.com/office/drawing/2014/main" id="{41E1B797-8588-4FC8-928B-4E90DDD06C4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479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0" name="Line 70">
                <a:extLst>
                  <a:ext uri="{FF2B5EF4-FFF2-40B4-BE49-F238E27FC236}">
                    <a16:creationId xmlns:a16="http://schemas.microsoft.com/office/drawing/2014/main" id="{1984B1DC-2E5F-4B3D-91ED-981B1544886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399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1" name="Line 71">
                <a:extLst>
                  <a:ext uri="{FF2B5EF4-FFF2-40B4-BE49-F238E27FC236}">
                    <a16:creationId xmlns:a16="http://schemas.microsoft.com/office/drawing/2014/main" id="{66FC5A33-5B42-4324-A85A-CD11D2FA36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319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2" name="Line 72">
                <a:extLst>
                  <a:ext uri="{FF2B5EF4-FFF2-40B4-BE49-F238E27FC236}">
                    <a16:creationId xmlns:a16="http://schemas.microsoft.com/office/drawing/2014/main" id="{561CA923-F380-4B3D-A611-8AC64C9EBE4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239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3" name="Line 73">
                <a:extLst>
                  <a:ext uri="{FF2B5EF4-FFF2-40B4-BE49-F238E27FC236}">
                    <a16:creationId xmlns:a16="http://schemas.microsoft.com/office/drawing/2014/main" id="{31920BB0-C1E1-416B-9A3E-16E1DFD1FDD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159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4" name="Line 74">
                <a:extLst>
                  <a:ext uri="{FF2B5EF4-FFF2-40B4-BE49-F238E27FC236}">
                    <a16:creationId xmlns:a16="http://schemas.microsoft.com/office/drawing/2014/main" id="{173F3C6B-982F-4E3B-9AF6-16811352868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079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5" name="Line 75">
                <a:extLst>
                  <a:ext uri="{FF2B5EF4-FFF2-40B4-BE49-F238E27FC236}">
                    <a16:creationId xmlns:a16="http://schemas.microsoft.com/office/drawing/2014/main" id="{5EABBB02-BF43-4E1E-86AF-E5D413595B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55780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408">
          <p15:clr>
            <a:srgbClr val="FBAE40"/>
          </p15:clr>
        </p15:guide>
        <p15:guide id="7" orient="horz" pos="136">
          <p15:clr>
            <a:srgbClr val="FBAE40"/>
          </p15:clr>
        </p15:guide>
        <p15:guide id="8" orient="horz" pos="4626">
          <p15:clr>
            <a:srgbClr val="FBAE40"/>
          </p15:clr>
        </p15:guide>
        <p15:guide id="9" pos="138">
          <p15:clr>
            <a:srgbClr val="FBAE40"/>
          </p15:clr>
        </p15:guide>
        <p15:guide id="10" pos="660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hoofdstuknum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roup 80">
            <a:extLst>
              <a:ext uri="{FF2B5EF4-FFF2-40B4-BE49-F238E27FC236}">
                <a16:creationId xmlns:a16="http://schemas.microsoft.com/office/drawing/2014/main" id="{1ECDE5E2-DC9D-458F-B634-CCE92467FB79}"/>
              </a:ext>
            </a:extLst>
          </p:cNvPr>
          <p:cNvGrpSpPr/>
          <p:nvPr userDrawn="1"/>
        </p:nvGrpSpPr>
        <p:grpSpPr>
          <a:xfrm>
            <a:off x="-1977847" y="1175164"/>
            <a:ext cx="1888897" cy="5100604"/>
            <a:chOff x="-1742004" y="208824"/>
            <a:chExt cx="1656474" cy="2275131"/>
          </a:xfrm>
        </p:grpSpPr>
        <p:sp>
          <p:nvSpPr>
            <p:cNvPr id="399" name="Rectangle 81">
              <a:extLst>
                <a:ext uri="{FF2B5EF4-FFF2-40B4-BE49-F238E27FC236}">
                  <a16:creationId xmlns:a16="http://schemas.microsoft.com/office/drawing/2014/main" id="{3C6D7FC3-1026-49AF-AF94-DBC44673AEB2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400" name="Group 82">
              <a:extLst>
                <a:ext uri="{FF2B5EF4-FFF2-40B4-BE49-F238E27FC236}">
                  <a16:creationId xmlns:a16="http://schemas.microsoft.com/office/drawing/2014/main" id="{7B6157C2-4DD6-483C-A0DA-3F1476084176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401" name="Text Placeholder 2">
                <a:extLst>
                  <a:ext uri="{FF2B5EF4-FFF2-40B4-BE49-F238E27FC236}">
                    <a16:creationId xmlns:a16="http://schemas.microsoft.com/office/drawing/2014/main" id="{D40B001C-421A-44F5-8BA7-A13360487C74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402" name="Straight Arrow Connector 84">
                <a:extLst>
                  <a:ext uri="{FF2B5EF4-FFF2-40B4-BE49-F238E27FC236}">
                    <a16:creationId xmlns:a16="http://schemas.microsoft.com/office/drawing/2014/main" id="{F83C9A2C-3704-4F9F-A759-8C7772F1D6D2}"/>
                  </a:ext>
                </a:extLst>
              </p:cNvPr>
              <p:cNvCxnSpPr>
                <a:cxnSpLocks/>
                <a:endCxn id="399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3" name="Group 74">
            <a:extLst>
              <a:ext uri="{FF2B5EF4-FFF2-40B4-BE49-F238E27FC236}">
                <a16:creationId xmlns:a16="http://schemas.microsoft.com/office/drawing/2014/main" id="{92E60DC6-EC31-4B01-AE16-6A4D545F7718}"/>
              </a:ext>
            </a:extLst>
          </p:cNvPr>
          <p:cNvGrpSpPr/>
          <p:nvPr userDrawn="1"/>
        </p:nvGrpSpPr>
        <p:grpSpPr>
          <a:xfrm>
            <a:off x="-1977847" y="382207"/>
            <a:ext cx="1888897" cy="590659"/>
            <a:chOff x="-1742004" y="208824"/>
            <a:chExt cx="1656474" cy="2275131"/>
          </a:xfrm>
        </p:grpSpPr>
        <p:sp>
          <p:nvSpPr>
            <p:cNvPr id="404" name="Rectangle 75">
              <a:extLst>
                <a:ext uri="{FF2B5EF4-FFF2-40B4-BE49-F238E27FC236}">
                  <a16:creationId xmlns:a16="http://schemas.microsoft.com/office/drawing/2014/main" id="{6B8054A1-169C-4AC9-A5B5-9EEC31C79042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405" name="Group 76">
              <a:extLst>
                <a:ext uri="{FF2B5EF4-FFF2-40B4-BE49-F238E27FC236}">
                  <a16:creationId xmlns:a16="http://schemas.microsoft.com/office/drawing/2014/main" id="{870EE49A-9593-4F8F-B54B-222023838F58}"/>
                </a:ext>
              </a:extLst>
            </p:cNvPr>
            <p:cNvGrpSpPr/>
            <p:nvPr userDrawn="1"/>
          </p:nvGrpSpPr>
          <p:grpSpPr>
            <a:xfrm>
              <a:off x="-1742004" y="772745"/>
              <a:ext cx="1411674" cy="1132162"/>
              <a:chOff x="-2892946" y="8905739"/>
              <a:chExt cx="2677167" cy="2246669"/>
            </a:xfrm>
          </p:grpSpPr>
          <p:sp>
            <p:nvSpPr>
              <p:cNvPr id="406" name="Text Placeholder 2">
                <a:extLst>
                  <a:ext uri="{FF2B5EF4-FFF2-40B4-BE49-F238E27FC236}">
                    <a16:creationId xmlns:a16="http://schemas.microsoft.com/office/drawing/2014/main" id="{D034157D-958F-436C-A1C4-29B9C2C93A01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  <a:endParaRPr lang="nl-NL" sz="907" dirty="0"/>
              </a:p>
            </p:txBody>
          </p:sp>
          <p:cxnSp>
            <p:nvCxnSpPr>
              <p:cNvPr id="407" name="Straight Arrow Connector 78">
                <a:extLst>
                  <a:ext uri="{FF2B5EF4-FFF2-40B4-BE49-F238E27FC236}">
                    <a16:creationId xmlns:a16="http://schemas.microsoft.com/office/drawing/2014/main" id="{0A4036DE-EA9E-4C26-8836-4F56EC866617}"/>
                  </a:ext>
                </a:extLst>
              </p:cNvPr>
              <p:cNvCxnSpPr>
                <a:cxnSpLocks/>
                <a:endCxn id="404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8" name="Group 33">
            <a:extLst>
              <a:ext uri="{FF2B5EF4-FFF2-40B4-BE49-F238E27FC236}">
                <a16:creationId xmlns:a16="http://schemas.microsoft.com/office/drawing/2014/main" id="{1AED1EFD-B8FC-4C3C-8B1F-97E18EE647C9}"/>
              </a:ext>
            </a:extLst>
          </p:cNvPr>
          <p:cNvGrpSpPr/>
          <p:nvPr userDrawn="1"/>
        </p:nvGrpSpPr>
        <p:grpSpPr>
          <a:xfrm flipH="1">
            <a:off x="12309417" y="382207"/>
            <a:ext cx="2082873" cy="590659"/>
            <a:chOff x="-1912112" y="208824"/>
            <a:chExt cx="1826582" cy="2275131"/>
          </a:xfrm>
        </p:grpSpPr>
        <p:sp>
          <p:nvSpPr>
            <p:cNvPr id="409" name="Rectangle 34">
              <a:extLst>
                <a:ext uri="{FF2B5EF4-FFF2-40B4-BE49-F238E27FC236}">
                  <a16:creationId xmlns:a16="http://schemas.microsoft.com/office/drawing/2014/main" id="{9DE1F706-3082-417E-B65B-FCF7C062EFD8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410" name="Group 35">
              <a:extLst>
                <a:ext uri="{FF2B5EF4-FFF2-40B4-BE49-F238E27FC236}">
                  <a16:creationId xmlns:a16="http://schemas.microsoft.com/office/drawing/2014/main" id="{BEF444D8-B458-474D-AF0E-A907414A66A4}"/>
                </a:ext>
              </a:extLst>
            </p:cNvPr>
            <p:cNvGrpSpPr/>
            <p:nvPr userDrawn="1"/>
          </p:nvGrpSpPr>
          <p:grpSpPr>
            <a:xfrm>
              <a:off x="-1912112" y="772745"/>
              <a:ext cx="1581782" cy="1132162"/>
              <a:chOff x="-3215547" y="8905739"/>
              <a:chExt cx="2999768" cy="2246669"/>
            </a:xfrm>
          </p:grpSpPr>
          <p:sp>
            <p:nvSpPr>
              <p:cNvPr id="411" name="Text Placeholder 2">
                <a:extLst>
                  <a:ext uri="{FF2B5EF4-FFF2-40B4-BE49-F238E27FC236}">
                    <a16:creationId xmlns:a16="http://schemas.microsoft.com/office/drawing/2014/main" id="{F2547E26-95A3-445F-99BD-32E0400AA6DA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</a:p>
            </p:txBody>
          </p:sp>
          <p:cxnSp>
            <p:nvCxnSpPr>
              <p:cNvPr id="412" name="Straight Arrow Connector 37">
                <a:extLst>
                  <a:ext uri="{FF2B5EF4-FFF2-40B4-BE49-F238E27FC236}">
                    <a16:creationId xmlns:a16="http://schemas.microsoft.com/office/drawing/2014/main" id="{06D60494-EBD5-48C6-A2C1-4D6D13444B87}"/>
                  </a:ext>
                </a:extLst>
              </p:cNvPr>
              <p:cNvCxnSpPr>
                <a:cxnSpLocks/>
                <a:endCxn id="409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3" name="Group 90">
            <a:extLst>
              <a:ext uri="{FF2B5EF4-FFF2-40B4-BE49-F238E27FC236}">
                <a16:creationId xmlns:a16="http://schemas.microsoft.com/office/drawing/2014/main" id="{3FE62B64-03EC-4CC0-84CC-ED9F2800FDCB}"/>
              </a:ext>
            </a:extLst>
          </p:cNvPr>
          <p:cNvGrpSpPr/>
          <p:nvPr userDrawn="1"/>
        </p:nvGrpSpPr>
        <p:grpSpPr>
          <a:xfrm flipH="1">
            <a:off x="12309417" y="1176875"/>
            <a:ext cx="2082873" cy="5093067"/>
            <a:chOff x="-1912112" y="208824"/>
            <a:chExt cx="1826582" cy="2275131"/>
          </a:xfrm>
        </p:grpSpPr>
        <p:sp>
          <p:nvSpPr>
            <p:cNvPr id="414" name="Rectangle 91">
              <a:extLst>
                <a:ext uri="{FF2B5EF4-FFF2-40B4-BE49-F238E27FC236}">
                  <a16:creationId xmlns:a16="http://schemas.microsoft.com/office/drawing/2014/main" id="{86DF12D8-4230-4A52-9CCD-D50CE0759A60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415" name="Group 92">
              <a:extLst>
                <a:ext uri="{FF2B5EF4-FFF2-40B4-BE49-F238E27FC236}">
                  <a16:creationId xmlns:a16="http://schemas.microsoft.com/office/drawing/2014/main" id="{8EE4E0D5-F421-450F-AA74-3CA76976507E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416" name="Text Placeholder 2">
                <a:extLst>
                  <a:ext uri="{FF2B5EF4-FFF2-40B4-BE49-F238E27FC236}">
                    <a16:creationId xmlns:a16="http://schemas.microsoft.com/office/drawing/2014/main" id="{B040DECC-42FD-4D63-A837-6F5985671D86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417" name="Straight Arrow Connector 94">
                <a:extLst>
                  <a:ext uri="{FF2B5EF4-FFF2-40B4-BE49-F238E27FC236}">
                    <a16:creationId xmlns:a16="http://schemas.microsoft.com/office/drawing/2014/main" id="{4F0E1FF2-165F-4684-AFD1-D755B29FC591}"/>
                  </a:ext>
                </a:extLst>
              </p:cNvPr>
              <p:cNvCxnSpPr>
                <a:cxnSpLocks/>
                <a:endCxn id="414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16" name="Text Placeholder 715">
            <a:extLst>
              <a:ext uri="{FF2B5EF4-FFF2-40B4-BE49-F238E27FC236}">
                <a16:creationId xmlns:a16="http://schemas.microsoft.com/office/drawing/2014/main" id="{2226B964-B721-4BCA-9A82-33B37545DB7E}"/>
              </a:ext>
            </a:extLst>
          </p:cNvPr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738909" y="1175652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18" name="Text Placeholder 715">
            <a:extLst>
              <a:ext uri="{FF2B5EF4-FFF2-40B4-BE49-F238E27FC236}">
                <a16:creationId xmlns:a16="http://schemas.microsoft.com/office/drawing/2014/main" id="{FBA42D0E-6C7E-4434-96B3-4A19FBD89EBD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38909" y="1567780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19" name="Text Placeholder 715">
            <a:extLst>
              <a:ext uri="{FF2B5EF4-FFF2-40B4-BE49-F238E27FC236}">
                <a16:creationId xmlns:a16="http://schemas.microsoft.com/office/drawing/2014/main" id="{0444B5F6-C37D-4D23-BB13-4B3DFD4DB0AF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738909" y="1959664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0" name="Text Placeholder 715">
            <a:extLst>
              <a:ext uri="{FF2B5EF4-FFF2-40B4-BE49-F238E27FC236}">
                <a16:creationId xmlns:a16="http://schemas.microsoft.com/office/drawing/2014/main" id="{669916EA-9E6F-4AB4-8992-EA21FD33A429}"/>
              </a:ext>
            </a:extLst>
          </p:cNvPr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738909" y="2351549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1" name="Text Placeholder 715">
            <a:extLst>
              <a:ext uri="{FF2B5EF4-FFF2-40B4-BE49-F238E27FC236}">
                <a16:creationId xmlns:a16="http://schemas.microsoft.com/office/drawing/2014/main" id="{A7B1AA67-79F2-4C95-AA9A-097A1D83AF05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738909" y="2743433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2" name="Text Placeholder 715">
            <a:extLst>
              <a:ext uri="{FF2B5EF4-FFF2-40B4-BE49-F238E27FC236}">
                <a16:creationId xmlns:a16="http://schemas.microsoft.com/office/drawing/2014/main" id="{6E35E60E-689C-4288-9C89-72617B0CD348}"/>
              </a:ext>
            </a:extLst>
          </p:cNvPr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738909" y="3135318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3" name="Text Placeholder 715">
            <a:extLst>
              <a:ext uri="{FF2B5EF4-FFF2-40B4-BE49-F238E27FC236}">
                <a16:creationId xmlns:a16="http://schemas.microsoft.com/office/drawing/2014/main" id="{F22D2B00-B9C6-4D71-B9A2-82055FB2FE5F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738909" y="3527202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4" name="Text Placeholder 715">
            <a:extLst>
              <a:ext uri="{FF2B5EF4-FFF2-40B4-BE49-F238E27FC236}">
                <a16:creationId xmlns:a16="http://schemas.microsoft.com/office/drawing/2014/main" id="{1229C471-6675-4837-884D-AA9ECB9F7F7C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38909" y="3919086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5" name="Text Placeholder 715">
            <a:extLst>
              <a:ext uri="{FF2B5EF4-FFF2-40B4-BE49-F238E27FC236}">
                <a16:creationId xmlns:a16="http://schemas.microsoft.com/office/drawing/2014/main" id="{A9B2A731-AC40-4791-934C-E36E701B3026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738909" y="4310971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7" name="Text Placeholder 715">
            <a:extLst>
              <a:ext uri="{FF2B5EF4-FFF2-40B4-BE49-F238E27FC236}">
                <a16:creationId xmlns:a16="http://schemas.microsoft.com/office/drawing/2014/main" id="{A9BAC0CE-1015-4E09-BD1E-173AA6E7D621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38908" y="4702612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23" name="Text Placeholder 715">
            <a:extLst>
              <a:ext uri="{FF2B5EF4-FFF2-40B4-BE49-F238E27FC236}">
                <a16:creationId xmlns:a16="http://schemas.microsoft.com/office/drawing/2014/main" id="{35C0A024-5F2E-4BC1-8A53-03DB531DE399}"/>
              </a:ext>
            </a:extLst>
          </p:cNvPr>
          <p:cNvSpPr>
            <a:spLocks noGrp="1"/>
          </p:cNvSpPr>
          <p:nvPr userDrawn="1">
            <p:ph type="body" sz="quarter" idx="77" hasCustomPrompt="1"/>
          </p:nvPr>
        </p:nvSpPr>
        <p:spPr>
          <a:xfrm>
            <a:off x="369290" y="1175652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24" name="Text Placeholder 715">
            <a:extLst>
              <a:ext uri="{FF2B5EF4-FFF2-40B4-BE49-F238E27FC236}">
                <a16:creationId xmlns:a16="http://schemas.microsoft.com/office/drawing/2014/main" id="{6639C54D-84DB-470A-88DA-C7AEFBC5EF3A}"/>
              </a:ext>
            </a:extLst>
          </p:cNvPr>
          <p:cNvSpPr>
            <a:spLocks noGrp="1"/>
          </p:cNvSpPr>
          <p:nvPr userDrawn="1">
            <p:ph type="body" sz="quarter" idx="78" hasCustomPrompt="1"/>
          </p:nvPr>
        </p:nvSpPr>
        <p:spPr>
          <a:xfrm>
            <a:off x="369290" y="1567780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25" name="Text Placeholder 715">
            <a:extLst>
              <a:ext uri="{FF2B5EF4-FFF2-40B4-BE49-F238E27FC236}">
                <a16:creationId xmlns:a16="http://schemas.microsoft.com/office/drawing/2014/main" id="{5D309CC3-7C7D-4E20-9BEC-36E5638E4B74}"/>
              </a:ext>
            </a:extLst>
          </p:cNvPr>
          <p:cNvSpPr>
            <a:spLocks noGrp="1"/>
          </p:cNvSpPr>
          <p:nvPr userDrawn="1">
            <p:ph type="body" sz="quarter" idx="79" hasCustomPrompt="1"/>
          </p:nvPr>
        </p:nvSpPr>
        <p:spPr>
          <a:xfrm>
            <a:off x="369290" y="1959664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26" name="Text Placeholder 715">
            <a:extLst>
              <a:ext uri="{FF2B5EF4-FFF2-40B4-BE49-F238E27FC236}">
                <a16:creationId xmlns:a16="http://schemas.microsoft.com/office/drawing/2014/main" id="{737EA1BC-8B81-4349-94D8-C694C31166B7}"/>
              </a:ext>
            </a:extLst>
          </p:cNvPr>
          <p:cNvSpPr>
            <a:spLocks noGrp="1"/>
          </p:cNvSpPr>
          <p:nvPr userDrawn="1">
            <p:ph type="body" sz="quarter" idx="80" hasCustomPrompt="1"/>
          </p:nvPr>
        </p:nvSpPr>
        <p:spPr>
          <a:xfrm>
            <a:off x="369290" y="2351549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27" name="Text Placeholder 715">
            <a:extLst>
              <a:ext uri="{FF2B5EF4-FFF2-40B4-BE49-F238E27FC236}">
                <a16:creationId xmlns:a16="http://schemas.microsoft.com/office/drawing/2014/main" id="{2E8D10EB-C8E7-4045-B76A-FC62DE4CC581}"/>
              </a:ext>
            </a:extLst>
          </p:cNvPr>
          <p:cNvSpPr>
            <a:spLocks noGrp="1"/>
          </p:cNvSpPr>
          <p:nvPr userDrawn="1">
            <p:ph type="body" sz="quarter" idx="81" hasCustomPrompt="1"/>
          </p:nvPr>
        </p:nvSpPr>
        <p:spPr>
          <a:xfrm>
            <a:off x="369290" y="2743433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28" name="Text Placeholder 715">
            <a:extLst>
              <a:ext uri="{FF2B5EF4-FFF2-40B4-BE49-F238E27FC236}">
                <a16:creationId xmlns:a16="http://schemas.microsoft.com/office/drawing/2014/main" id="{CBD000D5-A69E-4D66-9BDE-8C16DDC0B1F1}"/>
              </a:ext>
            </a:extLst>
          </p:cNvPr>
          <p:cNvSpPr>
            <a:spLocks noGrp="1"/>
          </p:cNvSpPr>
          <p:nvPr userDrawn="1">
            <p:ph type="body" sz="quarter" idx="82" hasCustomPrompt="1"/>
          </p:nvPr>
        </p:nvSpPr>
        <p:spPr>
          <a:xfrm>
            <a:off x="369290" y="3135318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29" name="Text Placeholder 715">
            <a:extLst>
              <a:ext uri="{FF2B5EF4-FFF2-40B4-BE49-F238E27FC236}">
                <a16:creationId xmlns:a16="http://schemas.microsoft.com/office/drawing/2014/main" id="{7B942FE9-5AC1-4A28-A1F3-2C0B0ACC621E}"/>
              </a:ext>
            </a:extLst>
          </p:cNvPr>
          <p:cNvSpPr>
            <a:spLocks noGrp="1"/>
          </p:cNvSpPr>
          <p:nvPr userDrawn="1">
            <p:ph type="body" sz="quarter" idx="83" hasCustomPrompt="1"/>
          </p:nvPr>
        </p:nvSpPr>
        <p:spPr>
          <a:xfrm>
            <a:off x="369290" y="3527202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30" name="Text Placeholder 715">
            <a:extLst>
              <a:ext uri="{FF2B5EF4-FFF2-40B4-BE49-F238E27FC236}">
                <a16:creationId xmlns:a16="http://schemas.microsoft.com/office/drawing/2014/main" id="{303A3C5B-82B8-4DBA-8BC9-4ED943068035}"/>
              </a:ext>
            </a:extLst>
          </p:cNvPr>
          <p:cNvSpPr>
            <a:spLocks noGrp="1"/>
          </p:cNvSpPr>
          <p:nvPr userDrawn="1">
            <p:ph type="body" sz="quarter" idx="84" hasCustomPrompt="1"/>
          </p:nvPr>
        </p:nvSpPr>
        <p:spPr>
          <a:xfrm>
            <a:off x="369290" y="3919086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31" name="Text Placeholder 715">
            <a:extLst>
              <a:ext uri="{FF2B5EF4-FFF2-40B4-BE49-F238E27FC236}">
                <a16:creationId xmlns:a16="http://schemas.microsoft.com/office/drawing/2014/main" id="{9DDBD281-FDFA-4332-A5A0-7620DDD57A7D}"/>
              </a:ext>
            </a:extLst>
          </p:cNvPr>
          <p:cNvSpPr>
            <a:spLocks noGrp="1"/>
          </p:cNvSpPr>
          <p:nvPr userDrawn="1">
            <p:ph type="body" sz="quarter" idx="85" hasCustomPrompt="1"/>
          </p:nvPr>
        </p:nvSpPr>
        <p:spPr>
          <a:xfrm>
            <a:off x="369290" y="4310971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32" name="Text Placeholder 715">
            <a:extLst>
              <a:ext uri="{FF2B5EF4-FFF2-40B4-BE49-F238E27FC236}">
                <a16:creationId xmlns:a16="http://schemas.microsoft.com/office/drawing/2014/main" id="{21227731-499B-4B0F-B099-8C8FE649A037}"/>
              </a:ext>
            </a:extLst>
          </p:cNvPr>
          <p:cNvSpPr>
            <a:spLocks noGrp="1"/>
          </p:cNvSpPr>
          <p:nvPr userDrawn="1">
            <p:ph type="body" sz="quarter" idx="86" hasCustomPrompt="1"/>
          </p:nvPr>
        </p:nvSpPr>
        <p:spPr>
          <a:xfrm>
            <a:off x="369290" y="4702612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grpSp>
        <p:nvGrpSpPr>
          <p:cNvPr id="33" name="Group 7">
            <a:extLst>
              <a:ext uri="{FF2B5EF4-FFF2-40B4-BE49-F238E27FC236}">
                <a16:creationId xmlns:a16="http://schemas.microsoft.com/office/drawing/2014/main" id="{25285089-8FB8-45E0-B5ED-D462891E0B65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34" name="Line 5">
              <a:extLst>
                <a:ext uri="{FF2B5EF4-FFF2-40B4-BE49-F238E27FC236}">
                  <a16:creationId xmlns:a16="http://schemas.microsoft.com/office/drawing/2014/main" id="{D7D9816D-E3AE-47B2-8EE5-C8A19AB992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" name="Line 6">
              <a:extLst>
                <a:ext uri="{FF2B5EF4-FFF2-40B4-BE49-F238E27FC236}">
                  <a16:creationId xmlns:a16="http://schemas.microsoft.com/office/drawing/2014/main" id="{7968DAF7-927D-474C-A0D7-D8D0AA19A8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" name="Line 7">
              <a:extLst>
                <a:ext uri="{FF2B5EF4-FFF2-40B4-BE49-F238E27FC236}">
                  <a16:creationId xmlns:a16="http://schemas.microsoft.com/office/drawing/2014/main" id="{7D6E8814-EAEC-4648-A46C-37AEBA647A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" name="Line 8">
              <a:extLst>
                <a:ext uri="{FF2B5EF4-FFF2-40B4-BE49-F238E27FC236}">
                  <a16:creationId xmlns:a16="http://schemas.microsoft.com/office/drawing/2014/main" id="{0970F894-64E1-4122-8A23-9E6BA5E16B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" name="Line 9">
              <a:extLst>
                <a:ext uri="{FF2B5EF4-FFF2-40B4-BE49-F238E27FC236}">
                  <a16:creationId xmlns:a16="http://schemas.microsoft.com/office/drawing/2014/main" id="{4C3B46B4-0452-42CC-8512-467F29F84D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" name="Line 10">
              <a:extLst>
                <a:ext uri="{FF2B5EF4-FFF2-40B4-BE49-F238E27FC236}">
                  <a16:creationId xmlns:a16="http://schemas.microsoft.com/office/drawing/2014/main" id="{3DA08506-DAED-44FB-9BC2-FBB94E374F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" name="Line 11">
              <a:extLst>
                <a:ext uri="{FF2B5EF4-FFF2-40B4-BE49-F238E27FC236}">
                  <a16:creationId xmlns:a16="http://schemas.microsoft.com/office/drawing/2014/main" id="{B51340CA-A5AE-4967-B37A-92AAF13ABD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" name="Line 12">
              <a:extLst>
                <a:ext uri="{FF2B5EF4-FFF2-40B4-BE49-F238E27FC236}">
                  <a16:creationId xmlns:a16="http://schemas.microsoft.com/office/drawing/2014/main" id="{ABC7FBE0-94B9-4D4F-AAA2-AFB99E04E5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" name="Line 13">
              <a:extLst>
                <a:ext uri="{FF2B5EF4-FFF2-40B4-BE49-F238E27FC236}">
                  <a16:creationId xmlns:a16="http://schemas.microsoft.com/office/drawing/2014/main" id="{3EAE85A2-055C-4C3F-A291-A62373A7B9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" name="Line 14">
              <a:extLst>
                <a:ext uri="{FF2B5EF4-FFF2-40B4-BE49-F238E27FC236}">
                  <a16:creationId xmlns:a16="http://schemas.microsoft.com/office/drawing/2014/main" id="{50AA1AC0-5950-4355-B361-DDB9942A32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" name="Line 15">
              <a:extLst>
                <a:ext uri="{FF2B5EF4-FFF2-40B4-BE49-F238E27FC236}">
                  <a16:creationId xmlns:a16="http://schemas.microsoft.com/office/drawing/2014/main" id="{47864FB0-D20F-4E37-B707-771190FFF9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" name="Line 16">
              <a:extLst>
                <a:ext uri="{FF2B5EF4-FFF2-40B4-BE49-F238E27FC236}">
                  <a16:creationId xmlns:a16="http://schemas.microsoft.com/office/drawing/2014/main" id="{72503D60-0482-4579-8A0B-6481B160BA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" name="Line 17">
              <a:extLst>
                <a:ext uri="{FF2B5EF4-FFF2-40B4-BE49-F238E27FC236}">
                  <a16:creationId xmlns:a16="http://schemas.microsoft.com/office/drawing/2014/main" id="{EB07CEEA-FF87-4F05-9D0F-6B3DA7464A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" name="Line 18">
              <a:extLst>
                <a:ext uri="{FF2B5EF4-FFF2-40B4-BE49-F238E27FC236}">
                  <a16:creationId xmlns:a16="http://schemas.microsoft.com/office/drawing/2014/main" id="{2F625985-3645-487D-8DBA-65F6411965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19">
              <a:extLst>
                <a:ext uri="{FF2B5EF4-FFF2-40B4-BE49-F238E27FC236}">
                  <a16:creationId xmlns:a16="http://schemas.microsoft.com/office/drawing/2014/main" id="{B5D61A90-DB1D-407F-BD2A-5F1E69B428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20">
              <a:extLst>
                <a:ext uri="{FF2B5EF4-FFF2-40B4-BE49-F238E27FC236}">
                  <a16:creationId xmlns:a16="http://schemas.microsoft.com/office/drawing/2014/main" id="{390B7C2C-A72D-4F6C-BB2C-722F169A83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21">
              <a:extLst>
                <a:ext uri="{FF2B5EF4-FFF2-40B4-BE49-F238E27FC236}">
                  <a16:creationId xmlns:a16="http://schemas.microsoft.com/office/drawing/2014/main" id="{6FE78AAE-F331-4191-BF97-09CD9AF791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22">
              <a:extLst>
                <a:ext uri="{FF2B5EF4-FFF2-40B4-BE49-F238E27FC236}">
                  <a16:creationId xmlns:a16="http://schemas.microsoft.com/office/drawing/2014/main" id="{AB12C396-104F-41EE-BC46-E8310F321D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23">
              <a:extLst>
                <a:ext uri="{FF2B5EF4-FFF2-40B4-BE49-F238E27FC236}">
                  <a16:creationId xmlns:a16="http://schemas.microsoft.com/office/drawing/2014/main" id="{FB834A56-00FA-4C31-8547-769CBB5800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24">
              <a:extLst>
                <a:ext uri="{FF2B5EF4-FFF2-40B4-BE49-F238E27FC236}">
                  <a16:creationId xmlns:a16="http://schemas.microsoft.com/office/drawing/2014/main" id="{FF1871BB-3B5E-4E18-B5A0-15F9530816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25">
              <a:extLst>
                <a:ext uri="{FF2B5EF4-FFF2-40B4-BE49-F238E27FC236}">
                  <a16:creationId xmlns:a16="http://schemas.microsoft.com/office/drawing/2014/main" id="{C0C7F716-2DCD-4775-84AA-6F61551062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26">
              <a:extLst>
                <a:ext uri="{FF2B5EF4-FFF2-40B4-BE49-F238E27FC236}">
                  <a16:creationId xmlns:a16="http://schemas.microsoft.com/office/drawing/2014/main" id="{A0D0A1A9-76DD-4D71-839B-9D0D8E3CEB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27">
              <a:extLst>
                <a:ext uri="{FF2B5EF4-FFF2-40B4-BE49-F238E27FC236}">
                  <a16:creationId xmlns:a16="http://schemas.microsoft.com/office/drawing/2014/main" id="{0391EF48-631C-4294-A721-3394253868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28">
              <a:extLst>
                <a:ext uri="{FF2B5EF4-FFF2-40B4-BE49-F238E27FC236}">
                  <a16:creationId xmlns:a16="http://schemas.microsoft.com/office/drawing/2014/main" id="{1186168B-FCB7-405F-8B60-0F090D501E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29">
              <a:extLst>
                <a:ext uri="{FF2B5EF4-FFF2-40B4-BE49-F238E27FC236}">
                  <a16:creationId xmlns:a16="http://schemas.microsoft.com/office/drawing/2014/main" id="{1E835F69-0371-437F-9979-6652DAD272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30">
              <a:extLst>
                <a:ext uri="{FF2B5EF4-FFF2-40B4-BE49-F238E27FC236}">
                  <a16:creationId xmlns:a16="http://schemas.microsoft.com/office/drawing/2014/main" id="{CAA55D32-9F6C-4334-BB38-BFA7C2BF9B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31">
              <a:extLst>
                <a:ext uri="{FF2B5EF4-FFF2-40B4-BE49-F238E27FC236}">
                  <a16:creationId xmlns:a16="http://schemas.microsoft.com/office/drawing/2014/main" id="{39C297C0-4DA7-4C61-A9E1-226147B7E4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32">
              <a:extLst>
                <a:ext uri="{FF2B5EF4-FFF2-40B4-BE49-F238E27FC236}">
                  <a16:creationId xmlns:a16="http://schemas.microsoft.com/office/drawing/2014/main" id="{7069233A-56B5-44A0-87CA-749257BE17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33">
              <a:extLst>
                <a:ext uri="{FF2B5EF4-FFF2-40B4-BE49-F238E27FC236}">
                  <a16:creationId xmlns:a16="http://schemas.microsoft.com/office/drawing/2014/main" id="{7DBBAF6D-7C85-47FC-811B-0C1E3D6F6D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" name="Line 34">
              <a:extLst>
                <a:ext uri="{FF2B5EF4-FFF2-40B4-BE49-F238E27FC236}">
                  <a16:creationId xmlns:a16="http://schemas.microsoft.com/office/drawing/2014/main" id="{E6B4EBF9-F97C-4B8C-9A7C-3B311C9D17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" name="Line 35">
              <a:extLst>
                <a:ext uri="{FF2B5EF4-FFF2-40B4-BE49-F238E27FC236}">
                  <a16:creationId xmlns:a16="http://schemas.microsoft.com/office/drawing/2014/main" id="{BEA0524A-EF1D-4737-86D5-A56EDE3450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36">
              <a:extLst>
                <a:ext uri="{FF2B5EF4-FFF2-40B4-BE49-F238E27FC236}">
                  <a16:creationId xmlns:a16="http://schemas.microsoft.com/office/drawing/2014/main" id="{DB541275-2CE7-4B7F-93E9-15D1F35902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37">
              <a:extLst>
                <a:ext uri="{FF2B5EF4-FFF2-40B4-BE49-F238E27FC236}">
                  <a16:creationId xmlns:a16="http://schemas.microsoft.com/office/drawing/2014/main" id="{F43323D0-EF31-4C37-B562-BF733BA7F5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38">
              <a:extLst>
                <a:ext uri="{FF2B5EF4-FFF2-40B4-BE49-F238E27FC236}">
                  <a16:creationId xmlns:a16="http://schemas.microsoft.com/office/drawing/2014/main" id="{8B6AD599-77E7-4ED1-9491-FEAD89A323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39">
              <a:extLst>
                <a:ext uri="{FF2B5EF4-FFF2-40B4-BE49-F238E27FC236}">
                  <a16:creationId xmlns:a16="http://schemas.microsoft.com/office/drawing/2014/main" id="{468C3705-5B6E-4E72-9D38-C02D7A6486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40">
              <a:extLst>
                <a:ext uri="{FF2B5EF4-FFF2-40B4-BE49-F238E27FC236}">
                  <a16:creationId xmlns:a16="http://schemas.microsoft.com/office/drawing/2014/main" id="{CD477C2F-DE1C-4145-A527-8126FCF43E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41">
              <a:extLst>
                <a:ext uri="{FF2B5EF4-FFF2-40B4-BE49-F238E27FC236}">
                  <a16:creationId xmlns:a16="http://schemas.microsoft.com/office/drawing/2014/main" id="{4BA35386-7DB7-414E-B698-77148E8838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42">
              <a:extLst>
                <a:ext uri="{FF2B5EF4-FFF2-40B4-BE49-F238E27FC236}">
                  <a16:creationId xmlns:a16="http://schemas.microsoft.com/office/drawing/2014/main" id="{226930C8-CCDA-456B-AC28-C1E01270B6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43">
              <a:extLst>
                <a:ext uri="{FF2B5EF4-FFF2-40B4-BE49-F238E27FC236}">
                  <a16:creationId xmlns:a16="http://schemas.microsoft.com/office/drawing/2014/main" id="{45BDA0EF-398E-4C08-966B-BF87262AB5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44">
              <a:extLst>
                <a:ext uri="{FF2B5EF4-FFF2-40B4-BE49-F238E27FC236}">
                  <a16:creationId xmlns:a16="http://schemas.microsoft.com/office/drawing/2014/main" id="{00261152-FEC4-4A0F-A735-E8182F2587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4" name="Line 45">
              <a:extLst>
                <a:ext uri="{FF2B5EF4-FFF2-40B4-BE49-F238E27FC236}">
                  <a16:creationId xmlns:a16="http://schemas.microsoft.com/office/drawing/2014/main" id="{BE3D5E0F-81EB-4F1F-BBCE-29B17601D3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5" name="Line 46">
              <a:extLst>
                <a:ext uri="{FF2B5EF4-FFF2-40B4-BE49-F238E27FC236}">
                  <a16:creationId xmlns:a16="http://schemas.microsoft.com/office/drawing/2014/main" id="{D5164565-A8A5-4609-811D-0BD9F992A8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47">
              <a:extLst>
                <a:ext uri="{FF2B5EF4-FFF2-40B4-BE49-F238E27FC236}">
                  <a16:creationId xmlns:a16="http://schemas.microsoft.com/office/drawing/2014/main" id="{766AC2AE-F183-432F-BAFC-DFCFC50772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48">
              <a:extLst>
                <a:ext uri="{FF2B5EF4-FFF2-40B4-BE49-F238E27FC236}">
                  <a16:creationId xmlns:a16="http://schemas.microsoft.com/office/drawing/2014/main" id="{0F3D6006-03DA-4482-9B90-05C552002A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8" name="Line 49">
              <a:extLst>
                <a:ext uri="{FF2B5EF4-FFF2-40B4-BE49-F238E27FC236}">
                  <a16:creationId xmlns:a16="http://schemas.microsoft.com/office/drawing/2014/main" id="{FAB88F59-1709-4563-B414-0C99C42630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9" name="Line 50">
              <a:extLst>
                <a:ext uri="{FF2B5EF4-FFF2-40B4-BE49-F238E27FC236}">
                  <a16:creationId xmlns:a16="http://schemas.microsoft.com/office/drawing/2014/main" id="{78FB08FF-54FA-4AA6-9561-A961BA133F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51">
              <a:extLst>
                <a:ext uri="{FF2B5EF4-FFF2-40B4-BE49-F238E27FC236}">
                  <a16:creationId xmlns:a16="http://schemas.microsoft.com/office/drawing/2014/main" id="{59806E07-838E-4E04-AF6E-5AEDF088E7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52">
              <a:extLst>
                <a:ext uri="{FF2B5EF4-FFF2-40B4-BE49-F238E27FC236}">
                  <a16:creationId xmlns:a16="http://schemas.microsoft.com/office/drawing/2014/main" id="{E7FD9788-4EE5-4E94-9C5E-A8CD49C1BB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2" name="Line 53">
              <a:extLst>
                <a:ext uri="{FF2B5EF4-FFF2-40B4-BE49-F238E27FC236}">
                  <a16:creationId xmlns:a16="http://schemas.microsoft.com/office/drawing/2014/main" id="{48C2B147-5535-4185-923D-DD5BCA8BC4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3" name="Line 54">
              <a:extLst>
                <a:ext uri="{FF2B5EF4-FFF2-40B4-BE49-F238E27FC236}">
                  <a16:creationId xmlns:a16="http://schemas.microsoft.com/office/drawing/2014/main" id="{0F75D311-6C97-489B-859F-0C17B6C2CF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4" name="Line 55">
              <a:extLst>
                <a:ext uri="{FF2B5EF4-FFF2-40B4-BE49-F238E27FC236}">
                  <a16:creationId xmlns:a16="http://schemas.microsoft.com/office/drawing/2014/main" id="{0D3BE3FF-0CCE-4650-A91C-E58C6FBF58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5" name="Line 56">
              <a:extLst>
                <a:ext uri="{FF2B5EF4-FFF2-40B4-BE49-F238E27FC236}">
                  <a16:creationId xmlns:a16="http://schemas.microsoft.com/office/drawing/2014/main" id="{8FE45DC1-C348-41A0-981D-F07AD31EBE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6" name="Line 57">
              <a:extLst>
                <a:ext uri="{FF2B5EF4-FFF2-40B4-BE49-F238E27FC236}">
                  <a16:creationId xmlns:a16="http://schemas.microsoft.com/office/drawing/2014/main" id="{33A2BA2B-1295-4255-9239-B8EAF43D26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7" name="Line 58">
              <a:extLst>
                <a:ext uri="{FF2B5EF4-FFF2-40B4-BE49-F238E27FC236}">
                  <a16:creationId xmlns:a16="http://schemas.microsoft.com/office/drawing/2014/main" id="{74448AD6-C5BC-4EBE-BACA-AD2F7CE20C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8" name="Line 59">
              <a:extLst>
                <a:ext uri="{FF2B5EF4-FFF2-40B4-BE49-F238E27FC236}">
                  <a16:creationId xmlns:a16="http://schemas.microsoft.com/office/drawing/2014/main" id="{530A5240-F60F-47FD-9AA2-0A4B52D5B8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9" name="Line 60">
              <a:extLst>
                <a:ext uri="{FF2B5EF4-FFF2-40B4-BE49-F238E27FC236}">
                  <a16:creationId xmlns:a16="http://schemas.microsoft.com/office/drawing/2014/main" id="{7C8E52D5-B6DE-401D-A886-7A24059D51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0" name="Line 61">
              <a:extLst>
                <a:ext uri="{FF2B5EF4-FFF2-40B4-BE49-F238E27FC236}">
                  <a16:creationId xmlns:a16="http://schemas.microsoft.com/office/drawing/2014/main" id="{2556DD8C-BFAF-4179-8C28-BB9B515527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1" name="Line 62">
              <a:extLst>
                <a:ext uri="{FF2B5EF4-FFF2-40B4-BE49-F238E27FC236}">
                  <a16:creationId xmlns:a16="http://schemas.microsoft.com/office/drawing/2014/main" id="{226A3EAB-8EA1-4F9B-9946-8990C7800E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2" name="Line 63">
              <a:extLst>
                <a:ext uri="{FF2B5EF4-FFF2-40B4-BE49-F238E27FC236}">
                  <a16:creationId xmlns:a16="http://schemas.microsoft.com/office/drawing/2014/main" id="{76AC343D-9004-4AB8-9FD7-C0B9DA46AB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3" name="Line 64">
              <a:extLst>
                <a:ext uri="{FF2B5EF4-FFF2-40B4-BE49-F238E27FC236}">
                  <a16:creationId xmlns:a16="http://schemas.microsoft.com/office/drawing/2014/main" id="{97FF1847-9371-4146-BD4A-695A9A4565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4" name="Line 65">
              <a:extLst>
                <a:ext uri="{FF2B5EF4-FFF2-40B4-BE49-F238E27FC236}">
                  <a16:creationId xmlns:a16="http://schemas.microsoft.com/office/drawing/2014/main" id="{FB629B66-6E72-4BAD-AC93-8E1B88D9A2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5" name="Line 66">
              <a:extLst>
                <a:ext uri="{FF2B5EF4-FFF2-40B4-BE49-F238E27FC236}">
                  <a16:creationId xmlns:a16="http://schemas.microsoft.com/office/drawing/2014/main" id="{B49DF284-C1CE-4EAB-B19B-3F7FFE8A46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6" name="Line 67">
              <a:extLst>
                <a:ext uri="{FF2B5EF4-FFF2-40B4-BE49-F238E27FC236}">
                  <a16:creationId xmlns:a16="http://schemas.microsoft.com/office/drawing/2014/main" id="{ADAE19C7-D47D-4B43-B92B-9C0E94F57E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7" name="Line 68">
              <a:extLst>
                <a:ext uri="{FF2B5EF4-FFF2-40B4-BE49-F238E27FC236}">
                  <a16:creationId xmlns:a16="http://schemas.microsoft.com/office/drawing/2014/main" id="{55BA863A-8798-473F-B807-F2048227F3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8" name="Line 69">
              <a:extLst>
                <a:ext uri="{FF2B5EF4-FFF2-40B4-BE49-F238E27FC236}">
                  <a16:creationId xmlns:a16="http://schemas.microsoft.com/office/drawing/2014/main" id="{CCC76F7A-708A-49BE-99CE-20C8AD1B50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9" name="Line 70">
              <a:extLst>
                <a:ext uri="{FF2B5EF4-FFF2-40B4-BE49-F238E27FC236}">
                  <a16:creationId xmlns:a16="http://schemas.microsoft.com/office/drawing/2014/main" id="{C7868A34-FD38-4C21-8AD3-31A23195393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0" name="Line 71">
              <a:extLst>
                <a:ext uri="{FF2B5EF4-FFF2-40B4-BE49-F238E27FC236}">
                  <a16:creationId xmlns:a16="http://schemas.microsoft.com/office/drawing/2014/main" id="{0AB40A91-8F81-4072-B61C-19BA99090A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1" name="Line 72">
              <a:extLst>
                <a:ext uri="{FF2B5EF4-FFF2-40B4-BE49-F238E27FC236}">
                  <a16:creationId xmlns:a16="http://schemas.microsoft.com/office/drawing/2014/main" id="{7D4DD25E-EF5E-4E60-A659-4600FBB62D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2" name="Line 73">
              <a:extLst>
                <a:ext uri="{FF2B5EF4-FFF2-40B4-BE49-F238E27FC236}">
                  <a16:creationId xmlns:a16="http://schemas.microsoft.com/office/drawing/2014/main" id="{F8FD6DC1-3AA1-4D50-AA2A-8D9A2433A0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3" name="Line 74">
              <a:extLst>
                <a:ext uri="{FF2B5EF4-FFF2-40B4-BE49-F238E27FC236}">
                  <a16:creationId xmlns:a16="http://schemas.microsoft.com/office/drawing/2014/main" id="{2086E1A6-D0D1-4E6D-BA41-A22B78DB0A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4" name="Line 75">
              <a:extLst>
                <a:ext uri="{FF2B5EF4-FFF2-40B4-BE49-F238E27FC236}">
                  <a16:creationId xmlns:a16="http://schemas.microsoft.com/office/drawing/2014/main" id="{71FFDAD7-DB5C-48F0-A3FC-5CD4F8B720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105" name="Group 8">
            <a:extLst>
              <a:ext uri="{FF2B5EF4-FFF2-40B4-BE49-F238E27FC236}">
                <a16:creationId xmlns:a16="http://schemas.microsoft.com/office/drawing/2014/main" id="{40249996-2A6A-4BE2-BB0F-297F7998AA1A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106" name="Line 79">
              <a:extLst>
                <a:ext uri="{FF2B5EF4-FFF2-40B4-BE49-F238E27FC236}">
                  <a16:creationId xmlns:a16="http://schemas.microsoft.com/office/drawing/2014/main" id="{45BABDDA-A39A-4E7E-94B4-340262A024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7" name="Line 80">
              <a:extLst>
                <a:ext uri="{FF2B5EF4-FFF2-40B4-BE49-F238E27FC236}">
                  <a16:creationId xmlns:a16="http://schemas.microsoft.com/office/drawing/2014/main" id="{BCB9CEB0-CBA7-4887-BB0F-482960FFBD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8" name="Line 81">
              <a:extLst>
                <a:ext uri="{FF2B5EF4-FFF2-40B4-BE49-F238E27FC236}">
                  <a16:creationId xmlns:a16="http://schemas.microsoft.com/office/drawing/2014/main" id="{F0F6961A-04F8-4F2A-B943-6E51D90C12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9" name="Line 82">
              <a:extLst>
                <a:ext uri="{FF2B5EF4-FFF2-40B4-BE49-F238E27FC236}">
                  <a16:creationId xmlns:a16="http://schemas.microsoft.com/office/drawing/2014/main" id="{F04EEA51-156C-4FE8-8342-C65618B585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0" name="Line 83">
              <a:extLst>
                <a:ext uri="{FF2B5EF4-FFF2-40B4-BE49-F238E27FC236}">
                  <a16:creationId xmlns:a16="http://schemas.microsoft.com/office/drawing/2014/main" id="{F11316AF-4C2E-4934-8182-2131278B90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1" name="Line 84">
              <a:extLst>
                <a:ext uri="{FF2B5EF4-FFF2-40B4-BE49-F238E27FC236}">
                  <a16:creationId xmlns:a16="http://schemas.microsoft.com/office/drawing/2014/main" id="{07710255-1986-43CA-866E-E9D853703F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2" name="Line 85">
              <a:extLst>
                <a:ext uri="{FF2B5EF4-FFF2-40B4-BE49-F238E27FC236}">
                  <a16:creationId xmlns:a16="http://schemas.microsoft.com/office/drawing/2014/main" id="{DEF93663-DEE1-4C79-91EC-91B0526906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3" name="Line 86">
              <a:extLst>
                <a:ext uri="{FF2B5EF4-FFF2-40B4-BE49-F238E27FC236}">
                  <a16:creationId xmlns:a16="http://schemas.microsoft.com/office/drawing/2014/main" id="{192D5FC5-EE52-4672-8F7B-FCF732F8F2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4" name="Line 87">
              <a:extLst>
                <a:ext uri="{FF2B5EF4-FFF2-40B4-BE49-F238E27FC236}">
                  <a16:creationId xmlns:a16="http://schemas.microsoft.com/office/drawing/2014/main" id="{D95BE21D-448F-4360-B94E-C9B4A8E937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5" name="Line 88">
              <a:extLst>
                <a:ext uri="{FF2B5EF4-FFF2-40B4-BE49-F238E27FC236}">
                  <a16:creationId xmlns:a16="http://schemas.microsoft.com/office/drawing/2014/main" id="{E0906FF5-3F24-46F9-85DD-71AD8D41EC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6" name="Line 89">
              <a:extLst>
                <a:ext uri="{FF2B5EF4-FFF2-40B4-BE49-F238E27FC236}">
                  <a16:creationId xmlns:a16="http://schemas.microsoft.com/office/drawing/2014/main" id="{DC801D95-775A-412A-936B-829BA60E7E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7" name="Line 90">
              <a:extLst>
                <a:ext uri="{FF2B5EF4-FFF2-40B4-BE49-F238E27FC236}">
                  <a16:creationId xmlns:a16="http://schemas.microsoft.com/office/drawing/2014/main" id="{0DFC3422-49B8-434C-B5C0-C3B9B080CE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8" name="Line 91">
              <a:extLst>
                <a:ext uri="{FF2B5EF4-FFF2-40B4-BE49-F238E27FC236}">
                  <a16:creationId xmlns:a16="http://schemas.microsoft.com/office/drawing/2014/main" id="{EF53D9F4-2ACF-470E-816B-E594E277EC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9" name="Line 92">
              <a:extLst>
                <a:ext uri="{FF2B5EF4-FFF2-40B4-BE49-F238E27FC236}">
                  <a16:creationId xmlns:a16="http://schemas.microsoft.com/office/drawing/2014/main" id="{4244CC99-ADA8-460E-AE7B-4AC17DDF32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0" name="Line 93">
              <a:extLst>
                <a:ext uri="{FF2B5EF4-FFF2-40B4-BE49-F238E27FC236}">
                  <a16:creationId xmlns:a16="http://schemas.microsoft.com/office/drawing/2014/main" id="{03499279-89DE-4F73-8CB0-2DBD9E17C1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1" name="Line 94">
              <a:extLst>
                <a:ext uri="{FF2B5EF4-FFF2-40B4-BE49-F238E27FC236}">
                  <a16:creationId xmlns:a16="http://schemas.microsoft.com/office/drawing/2014/main" id="{90011BBE-303A-44D9-880E-7B26DBA5A3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2" name="Line 95">
              <a:extLst>
                <a:ext uri="{FF2B5EF4-FFF2-40B4-BE49-F238E27FC236}">
                  <a16:creationId xmlns:a16="http://schemas.microsoft.com/office/drawing/2014/main" id="{4020FD57-E865-47ED-9C03-DF544E66ED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3" name="Line 96">
              <a:extLst>
                <a:ext uri="{FF2B5EF4-FFF2-40B4-BE49-F238E27FC236}">
                  <a16:creationId xmlns:a16="http://schemas.microsoft.com/office/drawing/2014/main" id="{A47C9CBE-AF55-4ACC-8512-6B99019F9F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4" name="Line 97">
              <a:extLst>
                <a:ext uri="{FF2B5EF4-FFF2-40B4-BE49-F238E27FC236}">
                  <a16:creationId xmlns:a16="http://schemas.microsoft.com/office/drawing/2014/main" id="{09B07490-1383-4ACF-8E15-FC1F5FB9DA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5" name="Line 98">
              <a:extLst>
                <a:ext uri="{FF2B5EF4-FFF2-40B4-BE49-F238E27FC236}">
                  <a16:creationId xmlns:a16="http://schemas.microsoft.com/office/drawing/2014/main" id="{C9F782BF-6A60-4264-8DBB-4FEED92417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6" name="Line 99">
              <a:extLst>
                <a:ext uri="{FF2B5EF4-FFF2-40B4-BE49-F238E27FC236}">
                  <a16:creationId xmlns:a16="http://schemas.microsoft.com/office/drawing/2014/main" id="{49814AD1-22CF-46DF-891C-63840446E8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7" name="Line 100">
              <a:extLst>
                <a:ext uri="{FF2B5EF4-FFF2-40B4-BE49-F238E27FC236}">
                  <a16:creationId xmlns:a16="http://schemas.microsoft.com/office/drawing/2014/main" id="{E2ED03B3-4D30-4DEC-9ABF-2E3E5E539C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8" name="Line 101">
              <a:extLst>
                <a:ext uri="{FF2B5EF4-FFF2-40B4-BE49-F238E27FC236}">
                  <a16:creationId xmlns:a16="http://schemas.microsoft.com/office/drawing/2014/main" id="{6E218F9D-914C-49FA-8815-99C9F17A22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9" name="Line 102">
              <a:extLst>
                <a:ext uri="{FF2B5EF4-FFF2-40B4-BE49-F238E27FC236}">
                  <a16:creationId xmlns:a16="http://schemas.microsoft.com/office/drawing/2014/main" id="{186DC0A1-B74F-4298-A765-155FE9E724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0" name="Line 103">
              <a:extLst>
                <a:ext uri="{FF2B5EF4-FFF2-40B4-BE49-F238E27FC236}">
                  <a16:creationId xmlns:a16="http://schemas.microsoft.com/office/drawing/2014/main" id="{CF296508-8405-48B0-928D-13CE0134AB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1" name="Line 104">
              <a:extLst>
                <a:ext uri="{FF2B5EF4-FFF2-40B4-BE49-F238E27FC236}">
                  <a16:creationId xmlns:a16="http://schemas.microsoft.com/office/drawing/2014/main" id="{56FB04CF-85C4-4628-A8FB-71BE60B7C9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2" name="Line 105">
              <a:extLst>
                <a:ext uri="{FF2B5EF4-FFF2-40B4-BE49-F238E27FC236}">
                  <a16:creationId xmlns:a16="http://schemas.microsoft.com/office/drawing/2014/main" id="{B57161E1-76FC-4EA3-ABDF-7624D754D2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3" name="Line 106">
              <a:extLst>
                <a:ext uri="{FF2B5EF4-FFF2-40B4-BE49-F238E27FC236}">
                  <a16:creationId xmlns:a16="http://schemas.microsoft.com/office/drawing/2014/main" id="{D153A3BC-3287-4FA8-A98C-F740E4C77E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4" name="Line 107">
              <a:extLst>
                <a:ext uri="{FF2B5EF4-FFF2-40B4-BE49-F238E27FC236}">
                  <a16:creationId xmlns:a16="http://schemas.microsoft.com/office/drawing/2014/main" id="{B67F611B-E185-485D-9C6B-FD374B4F11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5" name="Line 108">
              <a:extLst>
                <a:ext uri="{FF2B5EF4-FFF2-40B4-BE49-F238E27FC236}">
                  <a16:creationId xmlns:a16="http://schemas.microsoft.com/office/drawing/2014/main" id="{875F6AA2-CC47-4AA2-A57F-6CED9FF65B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6" name="Line 109">
              <a:extLst>
                <a:ext uri="{FF2B5EF4-FFF2-40B4-BE49-F238E27FC236}">
                  <a16:creationId xmlns:a16="http://schemas.microsoft.com/office/drawing/2014/main" id="{FA42573D-D615-4D0A-AA9A-9F76723EC1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7" name="Line 110">
              <a:extLst>
                <a:ext uri="{FF2B5EF4-FFF2-40B4-BE49-F238E27FC236}">
                  <a16:creationId xmlns:a16="http://schemas.microsoft.com/office/drawing/2014/main" id="{F1A8E9D8-F814-4CA4-8479-A4A78D57B8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8" name="Line 111">
              <a:extLst>
                <a:ext uri="{FF2B5EF4-FFF2-40B4-BE49-F238E27FC236}">
                  <a16:creationId xmlns:a16="http://schemas.microsoft.com/office/drawing/2014/main" id="{161F312C-E6D9-4A75-95D7-256012E600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9" name="Line 112">
              <a:extLst>
                <a:ext uri="{FF2B5EF4-FFF2-40B4-BE49-F238E27FC236}">
                  <a16:creationId xmlns:a16="http://schemas.microsoft.com/office/drawing/2014/main" id="{35D4153F-5F9F-4B97-B627-EE6EDD9DFD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0" name="Line 113">
              <a:extLst>
                <a:ext uri="{FF2B5EF4-FFF2-40B4-BE49-F238E27FC236}">
                  <a16:creationId xmlns:a16="http://schemas.microsoft.com/office/drawing/2014/main" id="{9289D6BB-86FF-4B08-B070-633CBBDEDA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1" name="Line 114">
              <a:extLst>
                <a:ext uri="{FF2B5EF4-FFF2-40B4-BE49-F238E27FC236}">
                  <a16:creationId xmlns:a16="http://schemas.microsoft.com/office/drawing/2014/main" id="{A4A6B3F0-F68F-4221-A3A2-6A5D3A7390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2" name="Line 115">
              <a:extLst>
                <a:ext uri="{FF2B5EF4-FFF2-40B4-BE49-F238E27FC236}">
                  <a16:creationId xmlns:a16="http://schemas.microsoft.com/office/drawing/2014/main" id="{AE68DB49-0F4C-44A4-898E-073635447F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3" name="Line 116">
              <a:extLst>
                <a:ext uri="{FF2B5EF4-FFF2-40B4-BE49-F238E27FC236}">
                  <a16:creationId xmlns:a16="http://schemas.microsoft.com/office/drawing/2014/main" id="{9E90B99D-2914-4454-B9E9-F2E9263E04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4" name="Line 117">
              <a:extLst>
                <a:ext uri="{FF2B5EF4-FFF2-40B4-BE49-F238E27FC236}">
                  <a16:creationId xmlns:a16="http://schemas.microsoft.com/office/drawing/2014/main" id="{18EA1F27-39AE-466E-AB0D-BB93FAB148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5" name="Line 118">
              <a:extLst>
                <a:ext uri="{FF2B5EF4-FFF2-40B4-BE49-F238E27FC236}">
                  <a16:creationId xmlns:a16="http://schemas.microsoft.com/office/drawing/2014/main" id="{412655D8-DE63-4BCB-8BC9-60C30A3F7A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6" name="Line 119">
              <a:extLst>
                <a:ext uri="{FF2B5EF4-FFF2-40B4-BE49-F238E27FC236}">
                  <a16:creationId xmlns:a16="http://schemas.microsoft.com/office/drawing/2014/main" id="{2CAB4DBF-5D32-47A4-9BB9-26D37CC6E5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7" name="Line 120">
              <a:extLst>
                <a:ext uri="{FF2B5EF4-FFF2-40B4-BE49-F238E27FC236}">
                  <a16:creationId xmlns:a16="http://schemas.microsoft.com/office/drawing/2014/main" id="{583B26D0-552A-42CF-B556-A1031BC9F0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8" name="Line 121">
              <a:extLst>
                <a:ext uri="{FF2B5EF4-FFF2-40B4-BE49-F238E27FC236}">
                  <a16:creationId xmlns:a16="http://schemas.microsoft.com/office/drawing/2014/main" id="{C7339354-97AC-418C-8910-FE2872B4F7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9" name="Line 122">
              <a:extLst>
                <a:ext uri="{FF2B5EF4-FFF2-40B4-BE49-F238E27FC236}">
                  <a16:creationId xmlns:a16="http://schemas.microsoft.com/office/drawing/2014/main" id="{FCB1013A-DBE2-4D34-8F39-B676B35D58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0" name="Line 123">
              <a:extLst>
                <a:ext uri="{FF2B5EF4-FFF2-40B4-BE49-F238E27FC236}">
                  <a16:creationId xmlns:a16="http://schemas.microsoft.com/office/drawing/2014/main" id="{053AD425-2D21-4398-B2B5-7B0146C2C1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1" name="Line 124">
              <a:extLst>
                <a:ext uri="{FF2B5EF4-FFF2-40B4-BE49-F238E27FC236}">
                  <a16:creationId xmlns:a16="http://schemas.microsoft.com/office/drawing/2014/main" id="{740E24E2-CF7B-4EDD-95EA-8D29758228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2" name="Line 125">
              <a:extLst>
                <a:ext uri="{FF2B5EF4-FFF2-40B4-BE49-F238E27FC236}">
                  <a16:creationId xmlns:a16="http://schemas.microsoft.com/office/drawing/2014/main" id="{DDACD41C-4E91-43A9-BF29-0681280168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3" name="Line 126">
              <a:extLst>
                <a:ext uri="{FF2B5EF4-FFF2-40B4-BE49-F238E27FC236}">
                  <a16:creationId xmlns:a16="http://schemas.microsoft.com/office/drawing/2014/main" id="{850774E6-1DDC-467F-9784-5E41EDD901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4" name="Line 127">
              <a:extLst>
                <a:ext uri="{FF2B5EF4-FFF2-40B4-BE49-F238E27FC236}">
                  <a16:creationId xmlns:a16="http://schemas.microsoft.com/office/drawing/2014/main" id="{D196F955-2A1A-4B32-BF30-388045D760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5" name="Line 128">
              <a:extLst>
                <a:ext uri="{FF2B5EF4-FFF2-40B4-BE49-F238E27FC236}">
                  <a16:creationId xmlns:a16="http://schemas.microsoft.com/office/drawing/2014/main" id="{3CA1B956-A66D-4DDA-BAFE-BB79AAA48D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6" name="Line 129">
              <a:extLst>
                <a:ext uri="{FF2B5EF4-FFF2-40B4-BE49-F238E27FC236}">
                  <a16:creationId xmlns:a16="http://schemas.microsoft.com/office/drawing/2014/main" id="{F643CC50-3A22-41DB-BECC-AC484F6A41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7" name="Line 130">
              <a:extLst>
                <a:ext uri="{FF2B5EF4-FFF2-40B4-BE49-F238E27FC236}">
                  <a16:creationId xmlns:a16="http://schemas.microsoft.com/office/drawing/2014/main" id="{42863F1B-9BB5-42F4-9D67-067812A827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8" name="Line 131">
              <a:extLst>
                <a:ext uri="{FF2B5EF4-FFF2-40B4-BE49-F238E27FC236}">
                  <a16:creationId xmlns:a16="http://schemas.microsoft.com/office/drawing/2014/main" id="{1309ACC1-526B-4437-9702-2627A94916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9" name="Line 132">
              <a:extLst>
                <a:ext uri="{FF2B5EF4-FFF2-40B4-BE49-F238E27FC236}">
                  <a16:creationId xmlns:a16="http://schemas.microsoft.com/office/drawing/2014/main" id="{A1ECC7C0-B164-4364-B8B1-6F84A9E982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0" name="Line 133">
              <a:extLst>
                <a:ext uri="{FF2B5EF4-FFF2-40B4-BE49-F238E27FC236}">
                  <a16:creationId xmlns:a16="http://schemas.microsoft.com/office/drawing/2014/main" id="{4F6FD029-C292-4B51-ACCB-B8338B349E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1" name="Line 134">
              <a:extLst>
                <a:ext uri="{FF2B5EF4-FFF2-40B4-BE49-F238E27FC236}">
                  <a16:creationId xmlns:a16="http://schemas.microsoft.com/office/drawing/2014/main" id="{0C5E1B39-A532-477C-8600-943C979763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2" name="Line 135">
              <a:extLst>
                <a:ext uri="{FF2B5EF4-FFF2-40B4-BE49-F238E27FC236}">
                  <a16:creationId xmlns:a16="http://schemas.microsoft.com/office/drawing/2014/main" id="{D6C84014-27CF-42C2-94B1-47BB6EC327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3" name="Line 136">
              <a:extLst>
                <a:ext uri="{FF2B5EF4-FFF2-40B4-BE49-F238E27FC236}">
                  <a16:creationId xmlns:a16="http://schemas.microsoft.com/office/drawing/2014/main" id="{84E832DE-E6AB-4856-BB96-A4BAD913A7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4" name="Line 137">
              <a:extLst>
                <a:ext uri="{FF2B5EF4-FFF2-40B4-BE49-F238E27FC236}">
                  <a16:creationId xmlns:a16="http://schemas.microsoft.com/office/drawing/2014/main" id="{693C3D6D-BCC5-4AE7-9C64-49D345A36C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5" name="Line 138">
              <a:extLst>
                <a:ext uri="{FF2B5EF4-FFF2-40B4-BE49-F238E27FC236}">
                  <a16:creationId xmlns:a16="http://schemas.microsoft.com/office/drawing/2014/main" id="{1E425734-B407-4055-BE73-9908AE17FC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6" name="Line 139">
              <a:extLst>
                <a:ext uri="{FF2B5EF4-FFF2-40B4-BE49-F238E27FC236}">
                  <a16:creationId xmlns:a16="http://schemas.microsoft.com/office/drawing/2014/main" id="{16B5E103-8A0D-4888-9414-F1EF4CCE8C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7" name="Line 140">
              <a:extLst>
                <a:ext uri="{FF2B5EF4-FFF2-40B4-BE49-F238E27FC236}">
                  <a16:creationId xmlns:a16="http://schemas.microsoft.com/office/drawing/2014/main" id="{82D33D6C-A976-499C-A503-CA7C091928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8" name="Line 141">
              <a:extLst>
                <a:ext uri="{FF2B5EF4-FFF2-40B4-BE49-F238E27FC236}">
                  <a16:creationId xmlns:a16="http://schemas.microsoft.com/office/drawing/2014/main" id="{F06C56D0-1950-4E38-97C0-35EEB9AB10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9" name="Line 142">
              <a:extLst>
                <a:ext uri="{FF2B5EF4-FFF2-40B4-BE49-F238E27FC236}">
                  <a16:creationId xmlns:a16="http://schemas.microsoft.com/office/drawing/2014/main" id="{76F4AACC-9CE4-4EDA-BEA1-AC241C542A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0" name="Line 143">
              <a:extLst>
                <a:ext uri="{FF2B5EF4-FFF2-40B4-BE49-F238E27FC236}">
                  <a16:creationId xmlns:a16="http://schemas.microsoft.com/office/drawing/2014/main" id="{7A48646A-2661-498A-A058-7A5DE94B4D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1" name="Line 144">
              <a:extLst>
                <a:ext uri="{FF2B5EF4-FFF2-40B4-BE49-F238E27FC236}">
                  <a16:creationId xmlns:a16="http://schemas.microsoft.com/office/drawing/2014/main" id="{91D2CC2E-74CB-4AE9-8576-54C115C40E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2" name="Line 145">
              <a:extLst>
                <a:ext uri="{FF2B5EF4-FFF2-40B4-BE49-F238E27FC236}">
                  <a16:creationId xmlns:a16="http://schemas.microsoft.com/office/drawing/2014/main" id="{E59FFBCC-11D0-4F05-B531-CF6F8773EF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3" name="Line 146">
              <a:extLst>
                <a:ext uri="{FF2B5EF4-FFF2-40B4-BE49-F238E27FC236}">
                  <a16:creationId xmlns:a16="http://schemas.microsoft.com/office/drawing/2014/main" id="{D178326F-A073-410B-A92B-AEB7F9B4DE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4" name="Line 147">
              <a:extLst>
                <a:ext uri="{FF2B5EF4-FFF2-40B4-BE49-F238E27FC236}">
                  <a16:creationId xmlns:a16="http://schemas.microsoft.com/office/drawing/2014/main" id="{26330265-9BFB-4A80-A215-5230C9AD05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5" name="Line 148">
              <a:extLst>
                <a:ext uri="{FF2B5EF4-FFF2-40B4-BE49-F238E27FC236}">
                  <a16:creationId xmlns:a16="http://schemas.microsoft.com/office/drawing/2014/main" id="{74D21B7D-FC14-431F-ACF1-313ED71AF0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6" name="Line 149">
              <a:extLst>
                <a:ext uri="{FF2B5EF4-FFF2-40B4-BE49-F238E27FC236}">
                  <a16:creationId xmlns:a16="http://schemas.microsoft.com/office/drawing/2014/main" id="{A3E0EF7B-39E1-4E5C-8970-0832F73648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7" name="Line 150">
              <a:extLst>
                <a:ext uri="{FF2B5EF4-FFF2-40B4-BE49-F238E27FC236}">
                  <a16:creationId xmlns:a16="http://schemas.microsoft.com/office/drawing/2014/main" id="{73BBCAD3-47C1-4839-94F4-1529C06911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8" name="Line 151">
              <a:extLst>
                <a:ext uri="{FF2B5EF4-FFF2-40B4-BE49-F238E27FC236}">
                  <a16:creationId xmlns:a16="http://schemas.microsoft.com/office/drawing/2014/main" id="{96B422C8-EFF8-4843-A137-B5CA3EB047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9" name="Line 152">
              <a:extLst>
                <a:ext uri="{FF2B5EF4-FFF2-40B4-BE49-F238E27FC236}">
                  <a16:creationId xmlns:a16="http://schemas.microsoft.com/office/drawing/2014/main" id="{BD6E1466-6627-40C6-B7B3-D52A8B8B59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0" name="Line 153">
              <a:extLst>
                <a:ext uri="{FF2B5EF4-FFF2-40B4-BE49-F238E27FC236}">
                  <a16:creationId xmlns:a16="http://schemas.microsoft.com/office/drawing/2014/main" id="{EDE113B2-3F98-4BE2-BA2A-D42C358F3D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1" name="Line 154">
              <a:extLst>
                <a:ext uri="{FF2B5EF4-FFF2-40B4-BE49-F238E27FC236}">
                  <a16:creationId xmlns:a16="http://schemas.microsoft.com/office/drawing/2014/main" id="{A9DF3BB1-7B3F-4DCD-A210-A3B4CE20FD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2" name="Line 155">
              <a:extLst>
                <a:ext uri="{FF2B5EF4-FFF2-40B4-BE49-F238E27FC236}">
                  <a16:creationId xmlns:a16="http://schemas.microsoft.com/office/drawing/2014/main" id="{C45787FC-5F87-40D6-9414-23A5D15B23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3" name="Line 156">
              <a:extLst>
                <a:ext uri="{FF2B5EF4-FFF2-40B4-BE49-F238E27FC236}">
                  <a16:creationId xmlns:a16="http://schemas.microsoft.com/office/drawing/2014/main" id="{710F28D8-B286-4446-BA22-54620C7792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4" name="Line 157">
              <a:extLst>
                <a:ext uri="{FF2B5EF4-FFF2-40B4-BE49-F238E27FC236}">
                  <a16:creationId xmlns:a16="http://schemas.microsoft.com/office/drawing/2014/main" id="{6FF208CE-83A2-4AC9-8809-613FE2D084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5" name="Line 158">
              <a:extLst>
                <a:ext uri="{FF2B5EF4-FFF2-40B4-BE49-F238E27FC236}">
                  <a16:creationId xmlns:a16="http://schemas.microsoft.com/office/drawing/2014/main" id="{65FB4D0C-0D38-4464-B895-1353E74184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6" name="Line 159">
              <a:extLst>
                <a:ext uri="{FF2B5EF4-FFF2-40B4-BE49-F238E27FC236}">
                  <a16:creationId xmlns:a16="http://schemas.microsoft.com/office/drawing/2014/main" id="{2B34E77E-8D0E-4BB6-9849-2AF322B519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7" name="Line 160">
              <a:extLst>
                <a:ext uri="{FF2B5EF4-FFF2-40B4-BE49-F238E27FC236}">
                  <a16:creationId xmlns:a16="http://schemas.microsoft.com/office/drawing/2014/main" id="{84F60D98-B970-4D5D-9CC2-703DE93FBE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8" name="Line 161">
              <a:extLst>
                <a:ext uri="{FF2B5EF4-FFF2-40B4-BE49-F238E27FC236}">
                  <a16:creationId xmlns:a16="http://schemas.microsoft.com/office/drawing/2014/main" id="{2F4F40BD-DB21-4686-AAA3-9D4B0D2537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9" name="Line 162">
              <a:extLst>
                <a:ext uri="{FF2B5EF4-FFF2-40B4-BE49-F238E27FC236}">
                  <a16:creationId xmlns:a16="http://schemas.microsoft.com/office/drawing/2014/main" id="{3A015339-0F11-4891-8DF6-E32E2DA71F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0" name="Line 163">
              <a:extLst>
                <a:ext uri="{FF2B5EF4-FFF2-40B4-BE49-F238E27FC236}">
                  <a16:creationId xmlns:a16="http://schemas.microsoft.com/office/drawing/2014/main" id="{225637E3-90C7-48D5-912F-5B07C08DC6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1" name="Line 164">
              <a:extLst>
                <a:ext uri="{FF2B5EF4-FFF2-40B4-BE49-F238E27FC236}">
                  <a16:creationId xmlns:a16="http://schemas.microsoft.com/office/drawing/2014/main" id="{CFA7ED10-F216-4E3D-8A57-D214D4BDFA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2" name="Line 165">
              <a:extLst>
                <a:ext uri="{FF2B5EF4-FFF2-40B4-BE49-F238E27FC236}">
                  <a16:creationId xmlns:a16="http://schemas.microsoft.com/office/drawing/2014/main" id="{7FDF3B99-5433-49D1-8332-7C41EF1ACC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3" name="Line 166">
              <a:extLst>
                <a:ext uri="{FF2B5EF4-FFF2-40B4-BE49-F238E27FC236}">
                  <a16:creationId xmlns:a16="http://schemas.microsoft.com/office/drawing/2014/main" id="{D7E47B59-E442-4F94-9B1D-F5FE1B92C6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4" name="Line 167">
              <a:extLst>
                <a:ext uri="{FF2B5EF4-FFF2-40B4-BE49-F238E27FC236}">
                  <a16:creationId xmlns:a16="http://schemas.microsoft.com/office/drawing/2014/main" id="{58B61FFF-C378-40D8-985F-B2EE66AB03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5" name="Line 168">
              <a:extLst>
                <a:ext uri="{FF2B5EF4-FFF2-40B4-BE49-F238E27FC236}">
                  <a16:creationId xmlns:a16="http://schemas.microsoft.com/office/drawing/2014/main" id="{F518F277-DED3-47B5-A6AD-71682B6E56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6" name="Line 169">
              <a:extLst>
                <a:ext uri="{FF2B5EF4-FFF2-40B4-BE49-F238E27FC236}">
                  <a16:creationId xmlns:a16="http://schemas.microsoft.com/office/drawing/2014/main" id="{DE6BBE78-EAB8-4AB3-9551-BD4D0B9BD9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7" name="Line 170">
              <a:extLst>
                <a:ext uri="{FF2B5EF4-FFF2-40B4-BE49-F238E27FC236}">
                  <a16:creationId xmlns:a16="http://schemas.microsoft.com/office/drawing/2014/main" id="{14C4D3D4-C757-4C51-AD5A-1BD82DAA01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8" name="Line 171">
              <a:extLst>
                <a:ext uri="{FF2B5EF4-FFF2-40B4-BE49-F238E27FC236}">
                  <a16:creationId xmlns:a16="http://schemas.microsoft.com/office/drawing/2014/main" id="{088E5775-0021-4038-86DA-7D9555DB0F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9" name="Line 172">
              <a:extLst>
                <a:ext uri="{FF2B5EF4-FFF2-40B4-BE49-F238E27FC236}">
                  <a16:creationId xmlns:a16="http://schemas.microsoft.com/office/drawing/2014/main" id="{B7E1D13A-51FD-4E41-AB77-3AE7BAE122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0" name="Line 173">
              <a:extLst>
                <a:ext uri="{FF2B5EF4-FFF2-40B4-BE49-F238E27FC236}">
                  <a16:creationId xmlns:a16="http://schemas.microsoft.com/office/drawing/2014/main" id="{D738F65E-7965-4657-8333-6F62FF933D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1" name="Line 174">
              <a:extLst>
                <a:ext uri="{FF2B5EF4-FFF2-40B4-BE49-F238E27FC236}">
                  <a16:creationId xmlns:a16="http://schemas.microsoft.com/office/drawing/2014/main" id="{701A79A6-1F7A-405A-B89A-A7FD3D089F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2" name="Line 175">
              <a:extLst>
                <a:ext uri="{FF2B5EF4-FFF2-40B4-BE49-F238E27FC236}">
                  <a16:creationId xmlns:a16="http://schemas.microsoft.com/office/drawing/2014/main" id="{82C76366-9BF0-4556-9B95-E5CB164DBA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3" name="Line 176">
              <a:extLst>
                <a:ext uri="{FF2B5EF4-FFF2-40B4-BE49-F238E27FC236}">
                  <a16:creationId xmlns:a16="http://schemas.microsoft.com/office/drawing/2014/main" id="{C2623B28-F32C-4CC7-BAEB-481441176E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4" name="Line 177">
              <a:extLst>
                <a:ext uri="{FF2B5EF4-FFF2-40B4-BE49-F238E27FC236}">
                  <a16:creationId xmlns:a16="http://schemas.microsoft.com/office/drawing/2014/main" id="{7CC67D63-D6EB-43DB-BA5C-3FEA3D387E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5" name="Line 178">
              <a:extLst>
                <a:ext uri="{FF2B5EF4-FFF2-40B4-BE49-F238E27FC236}">
                  <a16:creationId xmlns:a16="http://schemas.microsoft.com/office/drawing/2014/main" id="{25E1205A-BD07-490D-BBFF-10130917F3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06" name="Group 9">
            <a:extLst>
              <a:ext uri="{FF2B5EF4-FFF2-40B4-BE49-F238E27FC236}">
                <a16:creationId xmlns:a16="http://schemas.microsoft.com/office/drawing/2014/main" id="{629881AF-D09A-4013-B79D-B45DDB80213D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207" name="Line 79">
              <a:extLst>
                <a:ext uri="{FF2B5EF4-FFF2-40B4-BE49-F238E27FC236}">
                  <a16:creationId xmlns:a16="http://schemas.microsoft.com/office/drawing/2014/main" id="{8F69D926-E7F3-467F-9BD1-0C235620CC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8" name="Line 80">
              <a:extLst>
                <a:ext uri="{FF2B5EF4-FFF2-40B4-BE49-F238E27FC236}">
                  <a16:creationId xmlns:a16="http://schemas.microsoft.com/office/drawing/2014/main" id="{7B3D4B71-4BC5-43C5-80AE-8CCB672AE7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9" name="Line 81">
              <a:extLst>
                <a:ext uri="{FF2B5EF4-FFF2-40B4-BE49-F238E27FC236}">
                  <a16:creationId xmlns:a16="http://schemas.microsoft.com/office/drawing/2014/main" id="{8BECF6DF-BAB1-4F8C-AD93-7191D4937B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0" name="Line 82">
              <a:extLst>
                <a:ext uri="{FF2B5EF4-FFF2-40B4-BE49-F238E27FC236}">
                  <a16:creationId xmlns:a16="http://schemas.microsoft.com/office/drawing/2014/main" id="{97E11F8E-C650-4119-B62A-AAC651A404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1" name="Line 83">
              <a:extLst>
                <a:ext uri="{FF2B5EF4-FFF2-40B4-BE49-F238E27FC236}">
                  <a16:creationId xmlns:a16="http://schemas.microsoft.com/office/drawing/2014/main" id="{6B33AC05-3A95-4006-B810-314381FEFE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2" name="Line 84">
              <a:extLst>
                <a:ext uri="{FF2B5EF4-FFF2-40B4-BE49-F238E27FC236}">
                  <a16:creationId xmlns:a16="http://schemas.microsoft.com/office/drawing/2014/main" id="{67920397-81B1-414E-B5D2-02D0D8EF49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3" name="Line 85">
              <a:extLst>
                <a:ext uri="{FF2B5EF4-FFF2-40B4-BE49-F238E27FC236}">
                  <a16:creationId xmlns:a16="http://schemas.microsoft.com/office/drawing/2014/main" id="{8F2F4469-F5AA-4371-8155-82B122F03F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4" name="Line 86">
              <a:extLst>
                <a:ext uri="{FF2B5EF4-FFF2-40B4-BE49-F238E27FC236}">
                  <a16:creationId xmlns:a16="http://schemas.microsoft.com/office/drawing/2014/main" id="{9A73962C-B528-4268-9774-F9CE9E6088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5" name="Line 87">
              <a:extLst>
                <a:ext uri="{FF2B5EF4-FFF2-40B4-BE49-F238E27FC236}">
                  <a16:creationId xmlns:a16="http://schemas.microsoft.com/office/drawing/2014/main" id="{AFF9BC01-FB99-4DBC-9A39-553D5E81C4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6" name="Line 88">
              <a:extLst>
                <a:ext uri="{FF2B5EF4-FFF2-40B4-BE49-F238E27FC236}">
                  <a16:creationId xmlns:a16="http://schemas.microsoft.com/office/drawing/2014/main" id="{DFDDE654-7505-4145-BF34-9904007852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7" name="Line 89">
              <a:extLst>
                <a:ext uri="{FF2B5EF4-FFF2-40B4-BE49-F238E27FC236}">
                  <a16:creationId xmlns:a16="http://schemas.microsoft.com/office/drawing/2014/main" id="{E0A99AFB-5C53-48D8-96A2-35E36E913B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8" name="Line 90">
              <a:extLst>
                <a:ext uri="{FF2B5EF4-FFF2-40B4-BE49-F238E27FC236}">
                  <a16:creationId xmlns:a16="http://schemas.microsoft.com/office/drawing/2014/main" id="{A1A8F616-16E5-4875-B135-05B2771665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9" name="Line 91">
              <a:extLst>
                <a:ext uri="{FF2B5EF4-FFF2-40B4-BE49-F238E27FC236}">
                  <a16:creationId xmlns:a16="http://schemas.microsoft.com/office/drawing/2014/main" id="{6125FF31-8E25-45D6-99B6-09E015AAF5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0" name="Line 92">
              <a:extLst>
                <a:ext uri="{FF2B5EF4-FFF2-40B4-BE49-F238E27FC236}">
                  <a16:creationId xmlns:a16="http://schemas.microsoft.com/office/drawing/2014/main" id="{3AEC7294-E8B9-456D-916A-12CAEE1BE5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1" name="Line 93">
              <a:extLst>
                <a:ext uri="{FF2B5EF4-FFF2-40B4-BE49-F238E27FC236}">
                  <a16:creationId xmlns:a16="http://schemas.microsoft.com/office/drawing/2014/main" id="{4E6E00A3-0E1F-45ED-8586-A3BF9E6B73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2" name="Line 94">
              <a:extLst>
                <a:ext uri="{FF2B5EF4-FFF2-40B4-BE49-F238E27FC236}">
                  <a16:creationId xmlns:a16="http://schemas.microsoft.com/office/drawing/2014/main" id="{EC29E04C-4427-4915-BDD7-01FB5A6198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3" name="Line 95">
              <a:extLst>
                <a:ext uri="{FF2B5EF4-FFF2-40B4-BE49-F238E27FC236}">
                  <a16:creationId xmlns:a16="http://schemas.microsoft.com/office/drawing/2014/main" id="{AA4B13C4-29BD-4E3E-8808-F49D2164FA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4" name="Line 96">
              <a:extLst>
                <a:ext uri="{FF2B5EF4-FFF2-40B4-BE49-F238E27FC236}">
                  <a16:creationId xmlns:a16="http://schemas.microsoft.com/office/drawing/2014/main" id="{98354764-DD36-4C4D-934E-5E2F334C6D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5" name="Line 97">
              <a:extLst>
                <a:ext uri="{FF2B5EF4-FFF2-40B4-BE49-F238E27FC236}">
                  <a16:creationId xmlns:a16="http://schemas.microsoft.com/office/drawing/2014/main" id="{A06C96EB-7964-456C-A8D2-2F4A434BA3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6" name="Line 98">
              <a:extLst>
                <a:ext uri="{FF2B5EF4-FFF2-40B4-BE49-F238E27FC236}">
                  <a16:creationId xmlns:a16="http://schemas.microsoft.com/office/drawing/2014/main" id="{B8AA3A96-E3AC-4697-A4DE-F5E4EAB1CD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7" name="Line 99">
              <a:extLst>
                <a:ext uri="{FF2B5EF4-FFF2-40B4-BE49-F238E27FC236}">
                  <a16:creationId xmlns:a16="http://schemas.microsoft.com/office/drawing/2014/main" id="{F73F2E55-74D3-454E-AF1D-64B3766EF8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8" name="Line 100">
              <a:extLst>
                <a:ext uri="{FF2B5EF4-FFF2-40B4-BE49-F238E27FC236}">
                  <a16:creationId xmlns:a16="http://schemas.microsoft.com/office/drawing/2014/main" id="{928AFC3B-7DE4-44F4-AFCB-29EE619A5E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9" name="Line 101">
              <a:extLst>
                <a:ext uri="{FF2B5EF4-FFF2-40B4-BE49-F238E27FC236}">
                  <a16:creationId xmlns:a16="http://schemas.microsoft.com/office/drawing/2014/main" id="{14F91928-404D-42A8-93A2-D70DB1BB06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0" name="Line 102">
              <a:extLst>
                <a:ext uri="{FF2B5EF4-FFF2-40B4-BE49-F238E27FC236}">
                  <a16:creationId xmlns:a16="http://schemas.microsoft.com/office/drawing/2014/main" id="{10B01D53-9156-42C8-A78C-543EA6E151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1" name="Line 103">
              <a:extLst>
                <a:ext uri="{FF2B5EF4-FFF2-40B4-BE49-F238E27FC236}">
                  <a16:creationId xmlns:a16="http://schemas.microsoft.com/office/drawing/2014/main" id="{E70FEAF0-605C-4677-B6FC-EE190927DC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2" name="Line 104">
              <a:extLst>
                <a:ext uri="{FF2B5EF4-FFF2-40B4-BE49-F238E27FC236}">
                  <a16:creationId xmlns:a16="http://schemas.microsoft.com/office/drawing/2014/main" id="{2D035C58-C817-4D49-9546-010E427CB0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3" name="Line 105">
              <a:extLst>
                <a:ext uri="{FF2B5EF4-FFF2-40B4-BE49-F238E27FC236}">
                  <a16:creationId xmlns:a16="http://schemas.microsoft.com/office/drawing/2014/main" id="{BE19D587-9C18-4D5D-91A3-E34F70C688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4" name="Line 106">
              <a:extLst>
                <a:ext uri="{FF2B5EF4-FFF2-40B4-BE49-F238E27FC236}">
                  <a16:creationId xmlns:a16="http://schemas.microsoft.com/office/drawing/2014/main" id="{A3462004-978F-40DF-8843-53FD4F6685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5" name="Line 107">
              <a:extLst>
                <a:ext uri="{FF2B5EF4-FFF2-40B4-BE49-F238E27FC236}">
                  <a16:creationId xmlns:a16="http://schemas.microsoft.com/office/drawing/2014/main" id="{593FFC50-E427-4691-B3DE-FE3F5761AB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6" name="Line 108">
              <a:extLst>
                <a:ext uri="{FF2B5EF4-FFF2-40B4-BE49-F238E27FC236}">
                  <a16:creationId xmlns:a16="http://schemas.microsoft.com/office/drawing/2014/main" id="{C44E9DF3-6818-4ED4-BB2E-882B27AE2F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7" name="Line 109">
              <a:extLst>
                <a:ext uri="{FF2B5EF4-FFF2-40B4-BE49-F238E27FC236}">
                  <a16:creationId xmlns:a16="http://schemas.microsoft.com/office/drawing/2014/main" id="{36DC7226-D6EE-4A56-9569-57C39832DD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8" name="Line 110">
              <a:extLst>
                <a:ext uri="{FF2B5EF4-FFF2-40B4-BE49-F238E27FC236}">
                  <a16:creationId xmlns:a16="http://schemas.microsoft.com/office/drawing/2014/main" id="{F6D05EA6-346B-46E8-B538-16BF5BE7EC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9" name="Line 111">
              <a:extLst>
                <a:ext uri="{FF2B5EF4-FFF2-40B4-BE49-F238E27FC236}">
                  <a16:creationId xmlns:a16="http://schemas.microsoft.com/office/drawing/2014/main" id="{A7505856-E10B-48D5-B1AE-56CFE3876D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0" name="Line 112">
              <a:extLst>
                <a:ext uri="{FF2B5EF4-FFF2-40B4-BE49-F238E27FC236}">
                  <a16:creationId xmlns:a16="http://schemas.microsoft.com/office/drawing/2014/main" id="{25580337-41E6-428E-9A2A-296A2DDC4C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1" name="Line 113">
              <a:extLst>
                <a:ext uri="{FF2B5EF4-FFF2-40B4-BE49-F238E27FC236}">
                  <a16:creationId xmlns:a16="http://schemas.microsoft.com/office/drawing/2014/main" id="{44803DEF-498F-45E4-95EC-8973800D99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2" name="Line 114">
              <a:extLst>
                <a:ext uri="{FF2B5EF4-FFF2-40B4-BE49-F238E27FC236}">
                  <a16:creationId xmlns:a16="http://schemas.microsoft.com/office/drawing/2014/main" id="{8A672B7F-0AE2-476F-9AE1-A97DC6478E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3" name="Line 115">
              <a:extLst>
                <a:ext uri="{FF2B5EF4-FFF2-40B4-BE49-F238E27FC236}">
                  <a16:creationId xmlns:a16="http://schemas.microsoft.com/office/drawing/2014/main" id="{F3F37D0F-04C4-421C-8486-30D703F5C9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4" name="Line 116">
              <a:extLst>
                <a:ext uri="{FF2B5EF4-FFF2-40B4-BE49-F238E27FC236}">
                  <a16:creationId xmlns:a16="http://schemas.microsoft.com/office/drawing/2014/main" id="{F4CBB4EA-6696-46ED-810F-3BA7BCADF8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5" name="Line 117">
              <a:extLst>
                <a:ext uri="{FF2B5EF4-FFF2-40B4-BE49-F238E27FC236}">
                  <a16:creationId xmlns:a16="http://schemas.microsoft.com/office/drawing/2014/main" id="{B4386FAA-B0AF-4B44-89A4-3A867E14DE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6" name="Line 118">
              <a:extLst>
                <a:ext uri="{FF2B5EF4-FFF2-40B4-BE49-F238E27FC236}">
                  <a16:creationId xmlns:a16="http://schemas.microsoft.com/office/drawing/2014/main" id="{0A891F55-CF1F-4CB4-86A5-CE910FF23F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7" name="Line 119">
              <a:extLst>
                <a:ext uri="{FF2B5EF4-FFF2-40B4-BE49-F238E27FC236}">
                  <a16:creationId xmlns:a16="http://schemas.microsoft.com/office/drawing/2014/main" id="{F0BBDE43-FB07-4232-A808-D5FAF749F6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8" name="Line 120">
              <a:extLst>
                <a:ext uri="{FF2B5EF4-FFF2-40B4-BE49-F238E27FC236}">
                  <a16:creationId xmlns:a16="http://schemas.microsoft.com/office/drawing/2014/main" id="{7E5FEB74-482D-4411-9A5C-0CCC09666F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9" name="Line 121">
              <a:extLst>
                <a:ext uri="{FF2B5EF4-FFF2-40B4-BE49-F238E27FC236}">
                  <a16:creationId xmlns:a16="http://schemas.microsoft.com/office/drawing/2014/main" id="{3A6EF1B1-52CE-43C3-A4BF-FA510F37AF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0" name="Line 122">
              <a:extLst>
                <a:ext uri="{FF2B5EF4-FFF2-40B4-BE49-F238E27FC236}">
                  <a16:creationId xmlns:a16="http://schemas.microsoft.com/office/drawing/2014/main" id="{18DB4C6A-8059-4458-91D3-FD0D64F2D5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1" name="Line 123">
              <a:extLst>
                <a:ext uri="{FF2B5EF4-FFF2-40B4-BE49-F238E27FC236}">
                  <a16:creationId xmlns:a16="http://schemas.microsoft.com/office/drawing/2014/main" id="{F08F176A-DDE5-44F9-A096-45C8826316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2" name="Line 124">
              <a:extLst>
                <a:ext uri="{FF2B5EF4-FFF2-40B4-BE49-F238E27FC236}">
                  <a16:creationId xmlns:a16="http://schemas.microsoft.com/office/drawing/2014/main" id="{D18A563E-5ADC-4463-8C0A-DD51061CF9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3" name="Line 125">
              <a:extLst>
                <a:ext uri="{FF2B5EF4-FFF2-40B4-BE49-F238E27FC236}">
                  <a16:creationId xmlns:a16="http://schemas.microsoft.com/office/drawing/2014/main" id="{1EF60D48-77A8-47F1-87B5-0365915CF7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4" name="Line 126">
              <a:extLst>
                <a:ext uri="{FF2B5EF4-FFF2-40B4-BE49-F238E27FC236}">
                  <a16:creationId xmlns:a16="http://schemas.microsoft.com/office/drawing/2014/main" id="{6A5FF85D-8AFD-485F-98F9-4BC0B88D07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5" name="Line 127">
              <a:extLst>
                <a:ext uri="{FF2B5EF4-FFF2-40B4-BE49-F238E27FC236}">
                  <a16:creationId xmlns:a16="http://schemas.microsoft.com/office/drawing/2014/main" id="{AF10784D-C8D4-48B6-B799-35EDF48F87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6" name="Line 128">
              <a:extLst>
                <a:ext uri="{FF2B5EF4-FFF2-40B4-BE49-F238E27FC236}">
                  <a16:creationId xmlns:a16="http://schemas.microsoft.com/office/drawing/2014/main" id="{EBA4D765-B36C-4A2B-AF82-3B4152B095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7" name="Line 129">
              <a:extLst>
                <a:ext uri="{FF2B5EF4-FFF2-40B4-BE49-F238E27FC236}">
                  <a16:creationId xmlns:a16="http://schemas.microsoft.com/office/drawing/2014/main" id="{5FB12D19-F34C-44C9-884A-06434F7CBA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8" name="Line 130">
              <a:extLst>
                <a:ext uri="{FF2B5EF4-FFF2-40B4-BE49-F238E27FC236}">
                  <a16:creationId xmlns:a16="http://schemas.microsoft.com/office/drawing/2014/main" id="{219F1893-D281-4781-ABAD-B71EB54D6B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9" name="Line 131">
              <a:extLst>
                <a:ext uri="{FF2B5EF4-FFF2-40B4-BE49-F238E27FC236}">
                  <a16:creationId xmlns:a16="http://schemas.microsoft.com/office/drawing/2014/main" id="{AC7B1736-6CFA-4E78-B525-9EC03F92B6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0" name="Line 132">
              <a:extLst>
                <a:ext uri="{FF2B5EF4-FFF2-40B4-BE49-F238E27FC236}">
                  <a16:creationId xmlns:a16="http://schemas.microsoft.com/office/drawing/2014/main" id="{3559E3FF-9151-4D62-B1BD-DCBB3D5835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1" name="Line 133">
              <a:extLst>
                <a:ext uri="{FF2B5EF4-FFF2-40B4-BE49-F238E27FC236}">
                  <a16:creationId xmlns:a16="http://schemas.microsoft.com/office/drawing/2014/main" id="{5023929A-4CF7-4714-9456-58D20FBDEA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2" name="Line 134">
              <a:extLst>
                <a:ext uri="{FF2B5EF4-FFF2-40B4-BE49-F238E27FC236}">
                  <a16:creationId xmlns:a16="http://schemas.microsoft.com/office/drawing/2014/main" id="{C155AAB5-745E-4222-AA1C-B9DA02743D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3" name="Line 135">
              <a:extLst>
                <a:ext uri="{FF2B5EF4-FFF2-40B4-BE49-F238E27FC236}">
                  <a16:creationId xmlns:a16="http://schemas.microsoft.com/office/drawing/2014/main" id="{6E67E64D-EA8F-4BE2-A42D-8FF1D30945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4" name="Line 136">
              <a:extLst>
                <a:ext uri="{FF2B5EF4-FFF2-40B4-BE49-F238E27FC236}">
                  <a16:creationId xmlns:a16="http://schemas.microsoft.com/office/drawing/2014/main" id="{AF24A93C-E66C-45AF-B291-5555AA336E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5" name="Line 137">
              <a:extLst>
                <a:ext uri="{FF2B5EF4-FFF2-40B4-BE49-F238E27FC236}">
                  <a16:creationId xmlns:a16="http://schemas.microsoft.com/office/drawing/2014/main" id="{2EEEE8F2-F568-4DD6-B6D2-7D1327C449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6" name="Line 138">
              <a:extLst>
                <a:ext uri="{FF2B5EF4-FFF2-40B4-BE49-F238E27FC236}">
                  <a16:creationId xmlns:a16="http://schemas.microsoft.com/office/drawing/2014/main" id="{5DF1DD4A-D66A-42A9-94F5-B78DEE1A6A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7" name="Line 139">
              <a:extLst>
                <a:ext uri="{FF2B5EF4-FFF2-40B4-BE49-F238E27FC236}">
                  <a16:creationId xmlns:a16="http://schemas.microsoft.com/office/drawing/2014/main" id="{39653855-7C68-41D5-883F-3F0414A49D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8" name="Line 140">
              <a:extLst>
                <a:ext uri="{FF2B5EF4-FFF2-40B4-BE49-F238E27FC236}">
                  <a16:creationId xmlns:a16="http://schemas.microsoft.com/office/drawing/2014/main" id="{4F48E5F6-42D2-46B6-806D-6246FE38AA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9" name="Line 141">
              <a:extLst>
                <a:ext uri="{FF2B5EF4-FFF2-40B4-BE49-F238E27FC236}">
                  <a16:creationId xmlns:a16="http://schemas.microsoft.com/office/drawing/2014/main" id="{386313A0-D920-4723-A41F-8F8FCE51EB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0" name="Line 142">
              <a:extLst>
                <a:ext uri="{FF2B5EF4-FFF2-40B4-BE49-F238E27FC236}">
                  <a16:creationId xmlns:a16="http://schemas.microsoft.com/office/drawing/2014/main" id="{75526996-7672-4CD0-B04B-CB03792F8F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1" name="Line 143">
              <a:extLst>
                <a:ext uri="{FF2B5EF4-FFF2-40B4-BE49-F238E27FC236}">
                  <a16:creationId xmlns:a16="http://schemas.microsoft.com/office/drawing/2014/main" id="{2CDFBC8C-539E-42E4-818F-08C4E048D4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2" name="Line 144">
              <a:extLst>
                <a:ext uri="{FF2B5EF4-FFF2-40B4-BE49-F238E27FC236}">
                  <a16:creationId xmlns:a16="http://schemas.microsoft.com/office/drawing/2014/main" id="{F28E75E6-A24B-4170-9096-DAB3397EC3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3" name="Line 145">
              <a:extLst>
                <a:ext uri="{FF2B5EF4-FFF2-40B4-BE49-F238E27FC236}">
                  <a16:creationId xmlns:a16="http://schemas.microsoft.com/office/drawing/2014/main" id="{AAB2E4C6-3E9D-4B1E-9E07-8FDA1D1F8B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4" name="Line 146">
              <a:extLst>
                <a:ext uri="{FF2B5EF4-FFF2-40B4-BE49-F238E27FC236}">
                  <a16:creationId xmlns:a16="http://schemas.microsoft.com/office/drawing/2014/main" id="{A6BCF35D-633B-426B-98D6-95E386FA83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5" name="Line 147">
              <a:extLst>
                <a:ext uri="{FF2B5EF4-FFF2-40B4-BE49-F238E27FC236}">
                  <a16:creationId xmlns:a16="http://schemas.microsoft.com/office/drawing/2014/main" id="{F7A46113-D2BA-41E4-912C-FC82DFDA25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6" name="Line 148">
              <a:extLst>
                <a:ext uri="{FF2B5EF4-FFF2-40B4-BE49-F238E27FC236}">
                  <a16:creationId xmlns:a16="http://schemas.microsoft.com/office/drawing/2014/main" id="{D8671FFF-F516-4B49-9DE1-1236EB3CFD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7" name="Line 149">
              <a:extLst>
                <a:ext uri="{FF2B5EF4-FFF2-40B4-BE49-F238E27FC236}">
                  <a16:creationId xmlns:a16="http://schemas.microsoft.com/office/drawing/2014/main" id="{FDB14A10-84CB-47B6-B18F-40AC7498FC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8" name="Line 150">
              <a:extLst>
                <a:ext uri="{FF2B5EF4-FFF2-40B4-BE49-F238E27FC236}">
                  <a16:creationId xmlns:a16="http://schemas.microsoft.com/office/drawing/2014/main" id="{C85581CA-D3D7-4338-9748-96FD681571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9" name="Line 151">
              <a:extLst>
                <a:ext uri="{FF2B5EF4-FFF2-40B4-BE49-F238E27FC236}">
                  <a16:creationId xmlns:a16="http://schemas.microsoft.com/office/drawing/2014/main" id="{1315B062-F3CD-45D3-8FD8-DB1B5871FA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0" name="Line 152">
              <a:extLst>
                <a:ext uri="{FF2B5EF4-FFF2-40B4-BE49-F238E27FC236}">
                  <a16:creationId xmlns:a16="http://schemas.microsoft.com/office/drawing/2014/main" id="{A91DB8A7-1A2A-4144-9D87-5606716934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1" name="Line 153">
              <a:extLst>
                <a:ext uri="{FF2B5EF4-FFF2-40B4-BE49-F238E27FC236}">
                  <a16:creationId xmlns:a16="http://schemas.microsoft.com/office/drawing/2014/main" id="{C0432E0A-1E73-44F7-92E1-799BA6A9F9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2" name="Line 154">
              <a:extLst>
                <a:ext uri="{FF2B5EF4-FFF2-40B4-BE49-F238E27FC236}">
                  <a16:creationId xmlns:a16="http://schemas.microsoft.com/office/drawing/2014/main" id="{ABB4162B-318F-484A-9F26-4B79F6495A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3" name="Line 155">
              <a:extLst>
                <a:ext uri="{FF2B5EF4-FFF2-40B4-BE49-F238E27FC236}">
                  <a16:creationId xmlns:a16="http://schemas.microsoft.com/office/drawing/2014/main" id="{92E09604-2FF6-409B-A7E6-3B322A24DA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4" name="Line 156">
              <a:extLst>
                <a:ext uri="{FF2B5EF4-FFF2-40B4-BE49-F238E27FC236}">
                  <a16:creationId xmlns:a16="http://schemas.microsoft.com/office/drawing/2014/main" id="{77ED6CB6-913A-43AE-9215-C264564BC3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5" name="Line 157">
              <a:extLst>
                <a:ext uri="{FF2B5EF4-FFF2-40B4-BE49-F238E27FC236}">
                  <a16:creationId xmlns:a16="http://schemas.microsoft.com/office/drawing/2014/main" id="{F0192CC9-8671-4C21-9153-391BF7561B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6" name="Line 158">
              <a:extLst>
                <a:ext uri="{FF2B5EF4-FFF2-40B4-BE49-F238E27FC236}">
                  <a16:creationId xmlns:a16="http://schemas.microsoft.com/office/drawing/2014/main" id="{65E05BF3-A493-4E3E-89D1-16382A1F76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159">
              <a:extLst>
                <a:ext uri="{FF2B5EF4-FFF2-40B4-BE49-F238E27FC236}">
                  <a16:creationId xmlns:a16="http://schemas.microsoft.com/office/drawing/2014/main" id="{8405CDB0-1D09-4718-8571-93D3B24E3A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8" name="Line 160">
              <a:extLst>
                <a:ext uri="{FF2B5EF4-FFF2-40B4-BE49-F238E27FC236}">
                  <a16:creationId xmlns:a16="http://schemas.microsoft.com/office/drawing/2014/main" id="{DEE7550C-131F-488A-9CD0-B5DE9E1E6D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9" name="Line 161">
              <a:extLst>
                <a:ext uri="{FF2B5EF4-FFF2-40B4-BE49-F238E27FC236}">
                  <a16:creationId xmlns:a16="http://schemas.microsoft.com/office/drawing/2014/main" id="{2E064B56-FBFD-4159-A011-6890402A13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0" name="Line 162">
              <a:extLst>
                <a:ext uri="{FF2B5EF4-FFF2-40B4-BE49-F238E27FC236}">
                  <a16:creationId xmlns:a16="http://schemas.microsoft.com/office/drawing/2014/main" id="{F6160C66-DAEB-48B5-B8CD-F597020948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1" name="Line 163">
              <a:extLst>
                <a:ext uri="{FF2B5EF4-FFF2-40B4-BE49-F238E27FC236}">
                  <a16:creationId xmlns:a16="http://schemas.microsoft.com/office/drawing/2014/main" id="{81C23FA1-5462-4801-B93C-9D1FDD9192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164">
              <a:extLst>
                <a:ext uri="{FF2B5EF4-FFF2-40B4-BE49-F238E27FC236}">
                  <a16:creationId xmlns:a16="http://schemas.microsoft.com/office/drawing/2014/main" id="{34736A45-5510-4E3F-853D-4F412FD9DB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165">
              <a:extLst>
                <a:ext uri="{FF2B5EF4-FFF2-40B4-BE49-F238E27FC236}">
                  <a16:creationId xmlns:a16="http://schemas.microsoft.com/office/drawing/2014/main" id="{D5AEE673-4B45-4208-BF96-6F3DB7CCC9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166">
              <a:extLst>
                <a:ext uri="{FF2B5EF4-FFF2-40B4-BE49-F238E27FC236}">
                  <a16:creationId xmlns:a16="http://schemas.microsoft.com/office/drawing/2014/main" id="{99655B83-5FC2-482B-A6F7-22A22831F9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167">
              <a:extLst>
                <a:ext uri="{FF2B5EF4-FFF2-40B4-BE49-F238E27FC236}">
                  <a16:creationId xmlns:a16="http://schemas.microsoft.com/office/drawing/2014/main" id="{47EF1542-9045-49A6-81DD-8C2567D4D3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168">
              <a:extLst>
                <a:ext uri="{FF2B5EF4-FFF2-40B4-BE49-F238E27FC236}">
                  <a16:creationId xmlns:a16="http://schemas.microsoft.com/office/drawing/2014/main" id="{6E2A08DE-9C5A-414A-835F-AE6DF116FD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7" name="Line 169">
              <a:extLst>
                <a:ext uri="{FF2B5EF4-FFF2-40B4-BE49-F238E27FC236}">
                  <a16:creationId xmlns:a16="http://schemas.microsoft.com/office/drawing/2014/main" id="{3C0B6AD5-C138-4CAF-8948-8CAD0E49EC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8" name="Line 170">
              <a:extLst>
                <a:ext uri="{FF2B5EF4-FFF2-40B4-BE49-F238E27FC236}">
                  <a16:creationId xmlns:a16="http://schemas.microsoft.com/office/drawing/2014/main" id="{1DB07C27-5A62-4D11-A839-94F81C864F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171">
              <a:extLst>
                <a:ext uri="{FF2B5EF4-FFF2-40B4-BE49-F238E27FC236}">
                  <a16:creationId xmlns:a16="http://schemas.microsoft.com/office/drawing/2014/main" id="{2C03E1A4-451D-4FF4-B370-F964313D5D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172">
              <a:extLst>
                <a:ext uri="{FF2B5EF4-FFF2-40B4-BE49-F238E27FC236}">
                  <a16:creationId xmlns:a16="http://schemas.microsoft.com/office/drawing/2014/main" id="{24D6B658-BB2B-4911-BD43-88F3E59B23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173">
              <a:extLst>
                <a:ext uri="{FF2B5EF4-FFF2-40B4-BE49-F238E27FC236}">
                  <a16:creationId xmlns:a16="http://schemas.microsoft.com/office/drawing/2014/main" id="{49DA78D8-F028-493A-BBE5-0EBAA64162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174">
              <a:extLst>
                <a:ext uri="{FF2B5EF4-FFF2-40B4-BE49-F238E27FC236}">
                  <a16:creationId xmlns:a16="http://schemas.microsoft.com/office/drawing/2014/main" id="{730DC498-89EB-473D-946B-4F2F44F4E2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175">
              <a:extLst>
                <a:ext uri="{FF2B5EF4-FFF2-40B4-BE49-F238E27FC236}">
                  <a16:creationId xmlns:a16="http://schemas.microsoft.com/office/drawing/2014/main" id="{69F60795-16E3-4EC6-A765-C5DC494DA7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176">
              <a:extLst>
                <a:ext uri="{FF2B5EF4-FFF2-40B4-BE49-F238E27FC236}">
                  <a16:creationId xmlns:a16="http://schemas.microsoft.com/office/drawing/2014/main" id="{438D2905-B425-47FE-A662-B70ECD68BC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177">
              <a:extLst>
                <a:ext uri="{FF2B5EF4-FFF2-40B4-BE49-F238E27FC236}">
                  <a16:creationId xmlns:a16="http://schemas.microsoft.com/office/drawing/2014/main" id="{F6205A3D-942C-4090-BE87-F77DF9A0F7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178">
              <a:extLst>
                <a:ext uri="{FF2B5EF4-FFF2-40B4-BE49-F238E27FC236}">
                  <a16:creationId xmlns:a16="http://schemas.microsoft.com/office/drawing/2014/main" id="{9F5968A2-732A-45ED-8E97-E9F2551693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307" name="Group 10">
            <a:extLst>
              <a:ext uri="{FF2B5EF4-FFF2-40B4-BE49-F238E27FC236}">
                <a16:creationId xmlns:a16="http://schemas.microsoft.com/office/drawing/2014/main" id="{1AB88FFE-F2C3-43EC-B2A6-9BC2003607A7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308" name="Line 5">
              <a:extLst>
                <a:ext uri="{FF2B5EF4-FFF2-40B4-BE49-F238E27FC236}">
                  <a16:creationId xmlns:a16="http://schemas.microsoft.com/office/drawing/2014/main" id="{7D37AA17-6D37-45C6-9F1C-DDDDF691F3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6">
              <a:extLst>
                <a:ext uri="{FF2B5EF4-FFF2-40B4-BE49-F238E27FC236}">
                  <a16:creationId xmlns:a16="http://schemas.microsoft.com/office/drawing/2014/main" id="{C713AF33-C71B-4FDF-B7B1-61CA9F3755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7">
              <a:extLst>
                <a:ext uri="{FF2B5EF4-FFF2-40B4-BE49-F238E27FC236}">
                  <a16:creationId xmlns:a16="http://schemas.microsoft.com/office/drawing/2014/main" id="{392CA102-5574-41BA-8050-1731E4C36E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8">
              <a:extLst>
                <a:ext uri="{FF2B5EF4-FFF2-40B4-BE49-F238E27FC236}">
                  <a16:creationId xmlns:a16="http://schemas.microsoft.com/office/drawing/2014/main" id="{85604AF7-B4F5-4360-802E-BAA9D4F7F4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9">
              <a:extLst>
                <a:ext uri="{FF2B5EF4-FFF2-40B4-BE49-F238E27FC236}">
                  <a16:creationId xmlns:a16="http://schemas.microsoft.com/office/drawing/2014/main" id="{5A38BC1E-94A5-46A4-B62C-5B24DB4960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10">
              <a:extLst>
                <a:ext uri="{FF2B5EF4-FFF2-40B4-BE49-F238E27FC236}">
                  <a16:creationId xmlns:a16="http://schemas.microsoft.com/office/drawing/2014/main" id="{C7BB83E9-1D73-47A8-8B93-333027CC89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11">
              <a:extLst>
                <a:ext uri="{FF2B5EF4-FFF2-40B4-BE49-F238E27FC236}">
                  <a16:creationId xmlns:a16="http://schemas.microsoft.com/office/drawing/2014/main" id="{F1348516-BE0E-4A4C-B7CF-9C4B3AA59B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12">
              <a:extLst>
                <a:ext uri="{FF2B5EF4-FFF2-40B4-BE49-F238E27FC236}">
                  <a16:creationId xmlns:a16="http://schemas.microsoft.com/office/drawing/2014/main" id="{536E2BF8-FB41-4A7F-9898-E714B48D3E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13">
              <a:extLst>
                <a:ext uri="{FF2B5EF4-FFF2-40B4-BE49-F238E27FC236}">
                  <a16:creationId xmlns:a16="http://schemas.microsoft.com/office/drawing/2014/main" id="{B55B375C-5670-47F7-B02F-86F6E2566A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14">
              <a:extLst>
                <a:ext uri="{FF2B5EF4-FFF2-40B4-BE49-F238E27FC236}">
                  <a16:creationId xmlns:a16="http://schemas.microsoft.com/office/drawing/2014/main" id="{1D8F7E9E-141B-422B-86E9-619783C31F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15">
              <a:extLst>
                <a:ext uri="{FF2B5EF4-FFF2-40B4-BE49-F238E27FC236}">
                  <a16:creationId xmlns:a16="http://schemas.microsoft.com/office/drawing/2014/main" id="{A8DFFEA5-2149-4068-ACC1-8CFD720D85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16">
              <a:extLst>
                <a:ext uri="{FF2B5EF4-FFF2-40B4-BE49-F238E27FC236}">
                  <a16:creationId xmlns:a16="http://schemas.microsoft.com/office/drawing/2014/main" id="{8C5F9753-7AC7-4B83-8BC6-4C1FB04BC6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17">
              <a:extLst>
                <a:ext uri="{FF2B5EF4-FFF2-40B4-BE49-F238E27FC236}">
                  <a16:creationId xmlns:a16="http://schemas.microsoft.com/office/drawing/2014/main" id="{8B5E8486-9F6C-46E0-B1DA-688E66E9EB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18">
              <a:extLst>
                <a:ext uri="{FF2B5EF4-FFF2-40B4-BE49-F238E27FC236}">
                  <a16:creationId xmlns:a16="http://schemas.microsoft.com/office/drawing/2014/main" id="{D3E0C886-7976-4E27-8D10-1499EDE8F2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2" name="Line 19">
              <a:extLst>
                <a:ext uri="{FF2B5EF4-FFF2-40B4-BE49-F238E27FC236}">
                  <a16:creationId xmlns:a16="http://schemas.microsoft.com/office/drawing/2014/main" id="{A39FCF5A-EC61-45FB-B591-538B63AB9F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3" name="Line 20">
              <a:extLst>
                <a:ext uri="{FF2B5EF4-FFF2-40B4-BE49-F238E27FC236}">
                  <a16:creationId xmlns:a16="http://schemas.microsoft.com/office/drawing/2014/main" id="{2F0D1E06-DEB0-45FC-98EB-5CCB668E86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21">
              <a:extLst>
                <a:ext uri="{FF2B5EF4-FFF2-40B4-BE49-F238E27FC236}">
                  <a16:creationId xmlns:a16="http://schemas.microsoft.com/office/drawing/2014/main" id="{37B5FFD7-3C8F-4753-909D-5723F22B4A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22">
              <a:extLst>
                <a:ext uri="{FF2B5EF4-FFF2-40B4-BE49-F238E27FC236}">
                  <a16:creationId xmlns:a16="http://schemas.microsoft.com/office/drawing/2014/main" id="{2BBE01BF-3E33-40D5-A4FA-F24B92F7B2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23">
              <a:extLst>
                <a:ext uri="{FF2B5EF4-FFF2-40B4-BE49-F238E27FC236}">
                  <a16:creationId xmlns:a16="http://schemas.microsoft.com/office/drawing/2014/main" id="{1E79BC2F-D101-4722-BC70-19540BB5B1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24">
              <a:extLst>
                <a:ext uri="{FF2B5EF4-FFF2-40B4-BE49-F238E27FC236}">
                  <a16:creationId xmlns:a16="http://schemas.microsoft.com/office/drawing/2014/main" id="{8308E26B-6F9E-4D7F-86D3-B6B52CB445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25">
              <a:extLst>
                <a:ext uri="{FF2B5EF4-FFF2-40B4-BE49-F238E27FC236}">
                  <a16:creationId xmlns:a16="http://schemas.microsoft.com/office/drawing/2014/main" id="{3ABA7BC4-F5CD-4202-9FD0-D10BCD6909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26">
              <a:extLst>
                <a:ext uri="{FF2B5EF4-FFF2-40B4-BE49-F238E27FC236}">
                  <a16:creationId xmlns:a16="http://schemas.microsoft.com/office/drawing/2014/main" id="{93AD0B3F-B050-49D1-9542-999371CA69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27">
              <a:extLst>
                <a:ext uri="{FF2B5EF4-FFF2-40B4-BE49-F238E27FC236}">
                  <a16:creationId xmlns:a16="http://schemas.microsoft.com/office/drawing/2014/main" id="{88D69644-7AFF-4EFB-80D6-7229B3C873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28">
              <a:extLst>
                <a:ext uri="{FF2B5EF4-FFF2-40B4-BE49-F238E27FC236}">
                  <a16:creationId xmlns:a16="http://schemas.microsoft.com/office/drawing/2014/main" id="{EA39B13D-FE6D-43DB-8A4F-B1885E4397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29">
              <a:extLst>
                <a:ext uri="{FF2B5EF4-FFF2-40B4-BE49-F238E27FC236}">
                  <a16:creationId xmlns:a16="http://schemas.microsoft.com/office/drawing/2014/main" id="{57FB8FCE-A5A7-419F-BBA9-129803642A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30">
              <a:extLst>
                <a:ext uri="{FF2B5EF4-FFF2-40B4-BE49-F238E27FC236}">
                  <a16:creationId xmlns:a16="http://schemas.microsoft.com/office/drawing/2014/main" id="{BE0DA34C-23E8-42EF-ADE9-2F7C87C003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31">
              <a:extLst>
                <a:ext uri="{FF2B5EF4-FFF2-40B4-BE49-F238E27FC236}">
                  <a16:creationId xmlns:a16="http://schemas.microsoft.com/office/drawing/2014/main" id="{6105ED77-3CAC-47FD-9C95-CC431FEE73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32">
              <a:extLst>
                <a:ext uri="{FF2B5EF4-FFF2-40B4-BE49-F238E27FC236}">
                  <a16:creationId xmlns:a16="http://schemas.microsoft.com/office/drawing/2014/main" id="{33F0AD2D-A656-4612-A772-C6610254A7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33">
              <a:extLst>
                <a:ext uri="{FF2B5EF4-FFF2-40B4-BE49-F238E27FC236}">
                  <a16:creationId xmlns:a16="http://schemas.microsoft.com/office/drawing/2014/main" id="{8697F278-6487-446F-B9AD-8008CF3AA5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34">
              <a:extLst>
                <a:ext uri="{FF2B5EF4-FFF2-40B4-BE49-F238E27FC236}">
                  <a16:creationId xmlns:a16="http://schemas.microsoft.com/office/drawing/2014/main" id="{EECE568A-CDF1-483D-A380-7F796580B9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35">
              <a:extLst>
                <a:ext uri="{FF2B5EF4-FFF2-40B4-BE49-F238E27FC236}">
                  <a16:creationId xmlns:a16="http://schemas.microsoft.com/office/drawing/2014/main" id="{3039B186-DBB8-47CA-A566-7ED82B4F5C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36">
              <a:extLst>
                <a:ext uri="{FF2B5EF4-FFF2-40B4-BE49-F238E27FC236}">
                  <a16:creationId xmlns:a16="http://schemas.microsoft.com/office/drawing/2014/main" id="{A45492C5-1A8D-4A7D-B554-0FCF5FC102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37">
              <a:extLst>
                <a:ext uri="{FF2B5EF4-FFF2-40B4-BE49-F238E27FC236}">
                  <a16:creationId xmlns:a16="http://schemas.microsoft.com/office/drawing/2014/main" id="{6F0A2B6C-82D1-4604-83EB-64EB3B0DFE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38">
              <a:extLst>
                <a:ext uri="{FF2B5EF4-FFF2-40B4-BE49-F238E27FC236}">
                  <a16:creationId xmlns:a16="http://schemas.microsoft.com/office/drawing/2014/main" id="{87469019-4EC2-4E7D-82E0-1F2C4571C0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39">
              <a:extLst>
                <a:ext uri="{FF2B5EF4-FFF2-40B4-BE49-F238E27FC236}">
                  <a16:creationId xmlns:a16="http://schemas.microsoft.com/office/drawing/2014/main" id="{D5A12E0D-A5A9-4DF5-B405-326D01DC52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40">
              <a:extLst>
                <a:ext uri="{FF2B5EF4-FFF2-40B4-BE49-F238E27FC236}">
                  <a16:creationId xmlns:a16="http://schemas.microsoft.com/office/drawing/2014/main" id="{B3A76334-0D80-4674-8684-5B5924A9B6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41">
              <a:extLst>
                <a:ext uri="{FF2B5EF4-FFF2-40B4-BE49-F238E27FC236}">
                  <a16:creationId xmlns:a16="http://schemas.microsoft.com/office/drawing/2014/main" id="{65B2B29A-3112-4AAF-A70A-5EEC28A69A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42">
              <a:extLst>
                <a:ext uri="{FF2B5EF4-FFF2-40B4-BE49-F238E27FC236}">
                  <a16:creationId xmlns:a16="http://schemas.microsoft.com/office/drawing/2014/main" id="{4CA18CFE-2A3D-422D-BA60-1B63121A4D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43">
              <a:extLst>
                <a:ext uri="{FF2B5EF4-FFF2-40B4-BE49-F238E27FC236}">
                  <a16:creationId xmlns:a16="http://schemas.microsoft.com/office/drawing/2014/main" id="{E69D0822-D9F0-4081-B0B9-A5ECD8BA36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44">
              <a:extLst>
                <a:ext uri="{FF2B5EF4-FFF2-40B4-BE49-F238E27FC236}">
                  <a16:creationId xmlns:a16="http://schemas.microsoft.com/office/drawing/2014/main" id="{0E0B6F5E-338C-43A2-83CA-99F0E36E06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8" name="Line 45">
              <a:extLst>
                <a:ext uri="{FF2B5EF4-FFF2-40B4-BE49-F238E27FC236}">
                  <a16:creationId xmlns:a16="http://schemas.microsoft.com/office/drawing/2014/main" id="{1B8D6B61-DD30-4E6D-8AE6-4417E59239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9" name="Line 46">
              <a:extLst>
                <a:ext uri="{FF2B5EF4-FFF2-40B4-BE49-F238E27FC236}">
                  <a16:creationId xmlns:a16="http://schemas.microsoft.com/office/drawing/2014/main" id="{7FDB26EA-1E48-44C6-929C-D330AE7F62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0" name="Line 47">
              <a:extLst>
                <a:ext uri="{FF2B5EF4-FFF2-40B4-BE49-F238E27FC236}">
                  <a16:creationId xmlns:a16="http://schemas.microsoft.com/office/drawing/2014/main" id="{189C574C-2F43-41C4-8326-2A3047CDF0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1" name="Line 48">
              <a:extLst>
                <a:ext uri="{FF2B5EF4-FFF2-40B4-BE49-F238E27FC236}">
                  <a16:creationId xmlns:a16="http://schemas.microsoft.com/office/drawing/2014/main" id="{86A0BBAF-3A5D-4BCF-AC68-287198AE5B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2" name="Line 49">
              <a:extLst>
                <a:ext uri="{FF2B5EF4-FFF2-40B4-BE49-F238E27FC236}">
                  <a16:creationId xmlns:a16="http://schemas.microsoft.com/office/drawing/2014/main" id="{9F6C1BB6-A323-43F5-9FA8-C5F053C66A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3" name="Line 50">
              <a:extLst>
                <a:ext uri="{FF2B5EF4-FFF2-40B4-BE49-F238E27FC236}">
                  <a16:creationId xmlns:a16="http://schemas.microsoft.com/office/drawing/2014/main" id="{9606E0CA-83EC-4071-A8EF-B55DB2E9AC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4" name="Line 51">
              <a:extLst>
                <a:ext uri="{FF2B5EF4-FFF2-40B4-BE49-F238E27FC236}">
                  <a16:creationId xmlns:a16="http://schemas.microsoft.com/office/drawing/2014/main" id="{5D3E10B0-FA49-40B8-AC69-34D1FE27A9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5" name="Line 52">
              <a:extLst>
                <a:ext uri="{FF2B5EF4-FFF2-40B4-BE49-F238E27FC236}">
                  <a16:creationId xmlns:a16="http://schemas.microsoft.com/office/drawing/2014/main" id="{2B1FC4F0-4EF8-4CBC-B4BF-11F8E64690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6" name="Line 53">
              <a:extLst>
                <a:ext uri="{FF2B5EF4-FFF2-40B4-BE49-F238E27FC236}">
                  <a16:creationId xmlns:a16="http://schemas.microsoft.com/office/drawing/2014/main" id="{0170A7B2-8765-46BA-BCEF-0C1C67191A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7" name="Line 54">
              <a:extLst>
                <a:ext uri="{FF2B5EF4-FFF2-40B4-BE49-F238E27FC236}">
                  <a16:creationId xmlns:a16="http://schemas.microsoft.com/office/drawing/2014/main" id="{1926583A-539D-45EA-AF64-877FCD3659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8" name="Line 55">
              <a:extLst>
                <a:ext uri="{FF2B5EF4-FFF2-40B4-BE49-F238E27FC236}">
                  <a16:creationId xmlns:a16="http://schemas.microsoft.com/office/drawing/2014/main" id="{9D89393F-F474-4C87-AAE8-DB9D5EFD75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9" name="Line 56">
              <a:extLst>
                <a:ext uri="{FF2B5EF4-FFF2-40B4-BE49-F238E27FC236}">
                  <a16:creationId xmlns:a16="http://schemas.microsoft.com/office/drawing/2014/main" id="{F39DF7A0-2961-47D1-9B1C-D8AB7DC4E8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0" name="Line 57">
              <a:extLst>
                <a:ext uri="{FF2B5EF4-FFF2-40B4-BE49-F238E27FC236}">
                  <a16:creationId xmlns:a16="http://schemas.microsoft.com/office/drawing/2014/main" id="{C3D87B26-E562-44CA-8EF5-FF0AED2BD6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1" name="Line 58">
              <a:extLst>
                <a:ext uri="{FF2B5EF4-FFF2-40B4-BE49-F238E27FC236}">
                  <a16:creationId xmlns:a16="http://schemas.microsoft.com/office/drawing/2014/main" id="{E03CB999-10AE-4BB6-BC7B-E2C83B809E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2" name="Line 59">
              <a:extLst>
                <a:ext uri="{FF2B5EF4-FFF2-40B4-BE49-F238E27FC236}">
                  <a16:creationId xmlns:a16="http://schemas.microsoft.com/office/drawing/2014/main" id="{EDABDCE9-2ED6-4BBC-A0B0-41F7AD09A6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3" name="Line 60">
              <a:extLst>
                <a:ext uri="{FF2B5EF4-FFF2-40B4-BE49-F238E27FC236}">
                  <a16:creationId xmlns:a16="http://schemas.microsoft.com/office/drawing/2014/main" id="{F1FC29CB-A90F-4132-9368-6CB3F6C5E5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4" name="Line 61">
              <a:extLst>
                <a:ext uri="{FF2B5EF4-FFF2-40B4-BE49-F238E27FC236}">
                  <a16:creationId xmlns:a16="http://schemas.microsoft.com/office/drawing/2014/main" id="{A2BEC7AF-DEE3-4643-9DC1-A35D828A82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5" name="Line 62">
              <a:extLst>
                <a:ext uri="{FF2B5EF4-FFF2-40B4-BE49-F238E27FC236}">
                  <a16:creationId xmlns:a16="http://schemas.microsoft.com/office/drawing/2014/main" id="{3E62817C-1ACD-4124-B920-7F5AAE04B8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6" name="Line 63">
              <a:extLst>
                <a:ext uri="{FF2B5EF4-FFF2-40B4-BE49-F238E27FC236}">
                  <a16:creationId xmlns:a16="http://schemas.microsoft.com/office/drawing/2014/main" id="{9ED5E0A2-6677-43D9-947B-52362FC8FB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7" name="Line 64">
              <a:extLst>
                <a:ext uri="{FF2B5EF4-FFF2-40B4-BE49-F238E27FC236}">
                  <a16:creationId xmlns:a16="http://schemas.microsoft.com/office/drawing/2014/main" id="{9988D278-93FA-4EB9-97F3-F4EC04F07E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8" name="Line 65">
              <a:extLst>
                <a:ext uri="{FF2B5EF4-FFF2-40B4-BE49-F238E27FC236}">
                  <a16:creationId xmlns:a16="http://schemas.microsoft.com/office/drawing/2014/main" id="{FEFF9EBA-B033-4889-B53D-2AF9515240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9" name="Line 66">
              <a:extLst>
                <a:ext uri="{FF2B5EF4-FFF2-40B4-BE49-F238E27FC236}">
                  <a16:creationId xmlns:a16="http://schemas.microsoft.com/office/drawing/2014/main" id="{DD0DBC3F-ED73-4976-AB40-5E8D2D8F81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0" name="Line 67">
              <a:extLst>
                <a:ext uri="{FF2B5EF4-FFF2-40B4-BE49-F238E27FC236}">
                  <a16:creationId xmlns:a16="http://schemas.microsoft.com/office/drawing/2014/main" id="{71DB8EDE-50D7-4550-B474-A84ADF54B1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1" name="Line 68">
              <a:extLst>
                <a:ext uri="{FF2B5EF4-FFF2-40B4-BE49-F238E27FC236}">
                  <a16:creationId xmlns:a16="http://schemas.microsoft.com/office/drawing/2014/main" id="{61AB22CA-F552-403F-923B-3DD7EAC936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2" name="Line 69">
              <a:extLst>
                <a:ext uri="{FF2B5EF4-FFF2-40B4-BE49-F238E27FC236}">
                  <a16:creationId xmlns:a16="http://schemas.microsoft.com/office/drawing/2014/main" id="{1B553228-526B-47D0-9702-D2A96A3094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3" name="Line 70">
              <a:extLst>
                <a:ext uri="{FF2B5EF4-FFF2-40B4-BE49-F238E27FC236}">
                  <a16:creationId xmlns:a16="http://schemas.microsoft.com/office/drawing/2014/main" id="{DDE6A4F4-B2BB-4A4F-80B3-D368C171C1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4" name="Line 71">
              <a:extLst>
                <a:ext uri="{FF2B5EF4-FFF2-40B4-BE49-F238E27FC236}">
                  <a16:creationId xmlns:a16="http://schemas.microsoft.com/office/drawing/2014/main" id="{80475E1D-127B-476A-A6AE-45FF902393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5" name="Line 72">
              <a:extLst>
                <a:ext uri="{FF2B5EF4-FFF2-40B4-BE49-F238E27FC236}">
                  <a16:creationId xmlns:a16="http://schemas.microsoft.com/office/drawing/2014/main" id="{F7D46719-B34C-4D82-B5C9-D76000E3EF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6" name="Line 73">
              <a:extLst>
                <a:ext uri="{FF2B5EF4-FFF2-40B4-BE49-F238E27FC236}">
                  <a16:creationId xmlns:a16="http://schemas.microsoft.com/office/drawing/2014/main" id="{66588E25-E4FF-417C-9738-5316B0D04A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7" name="Line 74">
              <a:extLst>
                <a:ext uri="{FF2B5EF4-FFF2-40B4-BE49-F238E27FC236}">
                  <a16:creationId xmlns:a16="http://schemas.microsoft.com/office/drawing/2014/main" id="{9BE7F694-07E4-4F94-A1AE-6C3EA5626B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8" name="Line 75">
              <a:extLst>
                <a:ext uri="{FF2B5EF4-FFF2-40B4-BE49-F238E27FC236}">
                  <a16:creationId xmlns:a16="http://schemas.microsoft.com/office/drawing/2014/main" id="{F963FA0B-22B9-4D2E-A01D-4ABC7CCFB7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3" name="Titel 2">
            <a:extLst>
              <a:ext uri="{FF2B5EF4-FFF2-40B4-BE49-F238E27FC236}">
                <a16:creationId xmlns:a16="http://schemas.microsoft.com/office/drawing/2014/main" id="{DA0EBDD7-6BD0-4813-B27E-CD67643F54FB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nl-NL" dirty="0"/>
              <a:t>Klik om titel toe te voegen</a:t>
            </a:r>
          </a:p>
        </p:txBody>
      </p:sp>
    </p:spTree>
    <p:extLst>
      <p:ext uri="{BB962C8B-B14F-4D97-AF65-F5344CB8AC3E}">
        <p14:creationId xmlns:p14="http://schemas.microsoft.com/office/powerpoint/2010/main" val="1840043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4">
          <p15:clr>
            <a:srgbClr val="FBAE40"/>
          </p15:clr>
        </p15:guide>
        <p15:guide id="2" pos="4488">
          <p15:clr>
            <a:srgbClr val="FBAE40"/>
          </p15:clr>
        </p15:guide>
        <p15:guide id="6" orient="horz" pos="678">
          <p15:clr>
            <a:srgbClr val="FBAE40"/>
          </p15:clr>
        </p15:guide>
        <p15:guide id="8" orient="horz" pos="136">
          <p15:clr>
            <a:srgbClr val="FBAE40"/>
          </p15:clr>
        </p15:guide>
        <p15:guide id="9" orient="horz" pos="816">
          <p15:clr>
            <a:srgbClr val="FBAE40"/>
          </p15:clr>
        </p15:guide>
        <p15:guide id="10" pos="272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hoofdstuknummers en subparagraf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4" name="Group 80">
            <a:extLst>
              <a:ext uri="{FF2B5EF4-FFF2-40B4-BE49-F238E27FC236}">
                <a16:creationId xmlns:a16="http://schemas.microsoft.com/office/drawing/2014/main" id="{83101D12-B40B-4E7B-9B8E-03C1EDCE9723}"/>
              </a:ext>
            </a:extLst>
          </p:cNvPr>
          <p:cNvGrpSpPr/>
          <p:nvPr userDrawn="1"/>
        </p:nvGrpSpPr>
        <p:grpSpPr>
          <a:xfrm>
            <a:off x="-1977847" y="1175164"/>
            <a:ext cx="1888897" cy="5100604"/>
            <a:chOff x="-1742004" y="208824"/>
            <a:chExt cx="1656474" cy="2275131"/>
          </a:xfrm>
        </p:grpSpPr>
        <p:sp>
          <p:nvSpPr>
            <p:cNvPr id="405" name="Rectangle 81">
              <a:extLst>
                <a:ext uri="{FF2B5EF4-FFF2-40B4-BE49-F238E27FC236}">
                  <a16:creationId xmlns:a16="http://schemas.microsoft.com/office/drawing/2014/main" id="{3E60DF65-B6B9-4727-8EA4-E15F1EC9CADB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406" name="Group 82">
              <a:extLst>
                <a:ext uri="{FF2B5EF4-FFF2-40B4-BE49-F238E27FC236}">
                  <a16:creationId xmlns:a16="http://schemas.microsoft.com/office/drawing/2014/main" id="{74B9BC5B-C3D5-46D2-BF10-9A8347A05E14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407" name="Text Placeholder 2">
                <a:extLst>
                  <a:ext uri="{FF2B5EF4-FFF2-40B4-BE49-F238E27FC236}">
                    <a16:creationId xmlns:a16="http://schemas.microsoft.com/office/drawing/2014/main" id="{67209B64-A7CF-45C0-A461-4CFE8EC34AA3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408" name="Straight Arrow Connector 84">
                <a:extLst>
                  <a:ext uri="{FF2B5EF4-FFF2-40B4-BE49-F238E27FC236}">
                    <a16:creationId xmlns:a16="http://schemas.microsoft.com/office/drawing/2014/main" id="{23C1B37F-4A83-4F1B-BA88-0C1AC76BF668}"/>
                  </a:ext>
                </a:extLst>
              </p:cNvPr>
              <p:cNvCxnSpPr>
                <a:cxnSpLocks/>
                <a:endCxn id="405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9" name="Group 74">
            <a:extLst>
              <a:ext uri="{FF2B5EF4-FFF2-40B4-BE49-F238E27FC236}">
                <a16:creationId xmlns:a16="http://schemas.microsoft.com/office/drawing/2014/main" id="{5B093CE9-0EDE-40FB-9F2D-2ABC5ED5280B}"/>
              </a:ext>
            </a:extLst>
          </p:cNvPr>
          <p:cNvGrpSpPr/>
          <p:nvPr userDrawn="1"/>
        </p:nvGrpSpPr>
        <p:grpSpPr>
          <a:xfrm>
            <a:off x="-1977847" y="382207"/>
            <a:ext cx="1888897" cy="590659"/>
            <a:chOff x="-1742004" y="208824"/>
            <a:chExt cx="1656474" cy="2275131"/>
          </a:xfrm>
        </p:grpSpPr>
        <p:sp>
          <p:nvSpPr>
            <p:cNvPr id="410" name="Rectangle 75">
              <a:extLst>
                <a:ext uri="{FF2B5EF4-FFF2-40B4-BE49-F238E27FC236}">
                  <a16:creationId xmlns:a16="http://schemas.microsoft.com/office/drawing/2014/main" id="{96195D4C-1861-4E50-8798-5871C9FC75BD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411" name="Group 76">
              <a:extLst>
                <a:ext uri="{FF2B5EF4-FFF2-40B4-BE49-F238E27FC236}">
                  <a16:creationId xmlns:a16="http://schemas.microsoft.com/office/drawing/2014/main" id="{EBC94C5B-92A7-49CD-B483-37E98A1A859F}"/>
                </a:ext>
              </a:extLst>
            </p:cNvPr>
            <p:cNvGrpSpPr/>
            <p:nvPr userDrawn="1"/>
          </p:nvGrpSpPr>
          <p:grpSpPr>
            <a:xfrm>
              <a:off x="-1742004" y="772745"/>
              <a:ext cx="1411674" cy="1132162"/>
              <a:chOff x="-2892946" y="8905739"/>
              <a:chExt cx="2677167" cy="2246669"/>
            </a:xfrm>
          </p:grpSpPr>
          <p:sp>
            <p:nvSpPr>
              <p:cNvPr id="412" name="Text Placeholder 2">
                <a:extLst>
                  <a:ext uri="{FF2B5EF4-FFF2-40B4-BE49-F238E27FC236}">
                    <a16:creationId xmlns:a16="http://schemas.microsoft.com/office/drawing/2014/main" id="{B6E5E52B-CF26-4378-BB7B-080A8B6955E3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  <a:endParaRPr lang="nl-NL" sz="907" dirty="0"/>
              </a:p>
            </p:txBody>
          </p:sp>
          <p:cxnSp>
            <p:nvCxnSpPr>
              <p:cNvPr id="413" name="Straight Arrow Connector 78">
                <a:extLst>
                  <a:ext uri="{FF2B5EF4-FFF2-40B4-BE49-F238E27FC236}">
                    <a16:creationId xmlns:a16="http://schemas.microsoft.com/office/drawing/2014/main" id="{F3110A3F-03B2-4313-AE62-B9A231B63A6B}"/>
                  </a:ext>
                </a:extLst>
              </p:cNvPr>
              <p:cNvCxnSpPr>
                <a:cxnSpLocks/>
                <a:endCxn id="410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4" name="Group 33">
            <a:extLst>
              <a:ext uri="{FF2B5EF4-FFF2-40B4-BE49-F238E27FC236}">
                <a16:creationId xmlns:a16="http://schemas.microsoft.com/office/drawing/2014/main" id="{3912AA84-B15B-40D8-A313-BBC398000129}"/>
              </a:ext>
            </a:extLst>
          </p:cNvPr>
          <p:cNvGrpSpPr/>
          <p:nvPr userDrawn="1"/>
        </p:nvGrpSpPr>
        <p:grpSpPr>
          <a:xfrm flipH="1">
            <a:off x="12309417" y="382207"/>
            <a:ext cx="2082873" cy="590659"/>
            <a:chOff x="-1912112" y="208824"/>
            <a:chExt cx="1826582" cy="2275131"/>
          </a:xfrm>
        </p:grpSpPr>
        <p:sp>
          <p:nvSpPr>
            <p:cNvPr id="415" name="Rectangle 34">
              <a:extLst>
                <a:ext uri="{FF2B5EF4-FFF2-40B4-BE49-F238E27FC236}">
                  <a16:creationId xmlns:a16="http://schemas.microsoft.com/office/drawing/2014/main" id="{09E04D7D-0148-4340-9FEF-161B710CE0AC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416" name="Group 35">
              <a:extLst>
                <a:ext uri="{FF2B5EF4-FFF2-40B4-BE49-F238E27FC236}">
                  <a16:creationId xmlns:a16="http://schemas.microsoft.com/office/drawing/2014/main" id="{BF4642B6-4519-4428-9C34-86B3F74C044C}"/>
                </a:ext>
              </a:extLst>
            </p:cNvPr>
            <p:cNvGrpSpPr/>
            <p:nvPr userDrawn="1"/>
          </p:nvGrpSpPr>
          <p:grpSpPr>
            <a:xfrm>
              <a:off x="-1912112" y="772745"/>
              <a:ext cx="1581782" cy="1132162"/>
              <a:chOff x="-3215547" y="8905739"/>
              <a:chExt cx="2999768" cy="2246669"/>
            </a:xfrm>
          </p:grpSpPr>
          <p:sp>
            <p:nvSpPr>
              <p:cNvPr id="417" name="Text Placeholder 2">
                <a:extLst>
                  <a:ext uri="{FF2B5EF4-FFF2-40B4-BE49-F238E27FC236}">
                    <a16:creationId xmlns:a16="http://schemas.microsoft.com/office/drawing/2014/main" id="{EA138697-4B09-4D46-9846-9FCF2602D2FD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</a:p>
            </p:txBody>
          </p:sp>
          <p:cxnSp>
            <p:nvCxnSpPr>
              <p:cNvPr id="418" name="Straight Arrow Connector 37">
                <a:extLst>
                  <a:ext uri="{FF2B5EF4-FFF2-40B4-BE49-F238E27FC236}">
                    <a16:creationId xmlns:a16="http://schemas.microsoft.com/office/drawing/2014/main" id="{80673018-393F-41BA-98A3-7140082D61F4}"/>
                  </a:ext>
                </a:extLst>
              </p:cNvPr>
              <p:cNvCxnSpPr>
                <a:cxnSpLocks/>
                <a:endCxn id="415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9" name="Group 90">
            <a:extLst>
              <a:ext uri="{FF2B5EF4-FFF2-40B4-BE49-F238E27FC236}">
                <a16:creationId xmlns:a16="http://schemas.microsoft.com/office/drawing/2014/main" id="{4B12E5D5-8556-447D-8BB3-E202D15CF74C}"/>
              </a:ext>
            </a:extLst>
          </p:cNvPr>
          <p:cNvGrpSpPr/>
          <p:nvPr userDrawn="1"/>
        </p:nvGrpSpPr>
        <p:grpSpPr>
          <a:xfrm flipH="1">
            <a:off x="12309417" y="1176875"/>
            <a:ext cx="2082873" cy="5093067"/>
            <a:chOff x="-1912112" y="208824"/>
            <a:chExt cx="1826582" cy="2275131"/>
          </a:xfrm>
        </p:grpSpPr>
        <p:sp>
          <p:nvSpPr>
            <p:cNvPr id="420" name="Rectangle 91">
              <a:extLst>
                <a:ext uri="{FF2B5EF4-FFF2-40B4-BE49-F238E27FC236}">
                  <a16:creationId xmlns:a16="http://schemas.microsoft.com/office/drawing/2014/main" id="{59E669F0-9838-4C5F-B3BF-04A8E46AA60F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421" name="Group 92">
              <a:extLst>
                <a:ext uri="{FF2B5EF4-FFF2-40B4-BE49-F238E27FC236}">
                  <a16:creationId xmlns:a16="http://schemas.microsoft.com/office/drawing/2014/main" id="{17550E79-3EA7-46D2-A80D-B37ECBDDC737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422" name="Text Placeholder 2">
                <a:extLst>
                  <a:ext uri="{FF2B5EF4-FFF2-40B4-BE49-F238E27FC236}">
                    <a16:creationId xmlns:a16="http://schemas.microsoft.com/office/drawing/2014/main" id="{C0DB59F1-1A84-4B2E-B882-B4DDFB60B318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423" name="Straight Arrow Connector 94">
                <a:extLst>
                  <a:ext uri="{FF2B5EF4-FFF2-40B4-BE49-F238E27FC236}">
                    <a16:creationId xmlns:a16="http://schemas.microsoft.com/office/drawing/2014/main" id="{15B3177B-8E59-4B02-8D48-5BCB24D9FFB8}"/>
                  </a:ext>
                </a:extLst>
              </p:cNvPr>
              <p:cNvCxnSpPr>
                <a:cxnSpLocks/>
                <a:endCxn id="420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16" name="Text Placeholder 715">
            <a:extLst>
              <a:ext uri="{FF2B5EF4-FFF2-40B4-BE49-F238E27FC236}">
                <a16:creationId xmlns:a16="http://schemas.microsoft.com/office/drawing/2014/main" id="{2226B964-B721-4BCA-9A82-33B37545DB7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38909" y="1175652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18" name="Text Placeholder 715">
            <a:extLst>
              <a:ext uri="{FF2B5EF4-FFF2-40B4-BE49-F238E27FC236}">
                <a16:creationId xmlns:a16="http://schemas.microsoft.com/office/drawing/2014/main" id="{FBA42D0E-6C7E-4434-96B3-4A19FBD89EB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8909" y="1567780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19" name="Text Placeholder 715">
            <a:extLst>
              <a:ext uri="{FF2B5EF4-FFF2-40B4-BE49-F238E27FC236}">
                <a16:creationId xmlns:a16="http://schemas.microsoft.com/office/drawing/2014/main" id="{0444B5F6-C37D-4D23-BB13-4B3DFD4DB0A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8909" y="1959664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0" name="Text Placeholder 715">
            <a:extLst>
              <a:ext uri="{FF2B5EF4-FFF2-40B4-BE49-F238E27FC236}">
                <a16:creationId xmlns:a16="http://schemas.microsoft.com/office/drawing/2014/main" id="{669916EA-9E6F-4AB4-8992-EA21FD33A4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38909" y="2351549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1" name="Text Placeholder 715">
            <a:extLst>
              <a:ext uri="{FF2B5EF4-FFF2-40B4-BE49-F238E27FC236}">
                <a16:creationId xmlns:a16="http://schemas.microsoft.com/office/drawing/2014/main" id="{A7B1AA67-79F2-4C95-AA9A-097A1D83AF0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8909" y="2743433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2" name="Text Placeholder 715">
            <a:extLst>
              <a:ext uri="{FF2B5EF4-FFF2-40B4-BE49-F238E27FC236}">
                <a16:creationId xmlns:a16="http://schemas.microsoft.com/office/drawing/2014/main" id="{6E35E60E-689C-4288-9C89-72617B0CD34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8909" y="3135318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3" name="Text Placeholder 715">
            <a:extLst>
              <a:ext uri="{FF2B5EF4-FFF2-40B4-BE49-F238E27FC236}">
                <a16:creationId xmlns:a16="http://schemas.microsoft.com/office/drawing/2014/main" id="{F22D2B00-B9C6-4D71-B9A2-82055FB2FE5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38909" y="3527202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4" name="Text Placeholder 715">
            <a:extLst>
              <a:ext uri="{FF2B5EF4-FFF2-40B4-BE49-F238E27FC236}">
                <a16:creationId xmlns:a16="http://schemas.microsoft.com/office/drawing/2014/main" id="{1229C471-6675-4837-884D-AA9ECB9F7F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38909" y="3919086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5" name="Text Placeholder 715">
            <a:extLst>
              <a:ext uri="{FF2B5EF4-FFF2-40B4-BE49-F238E27FC236}">
                <a16:creationId xmlns:a16="http://schemas.microsoft.com/office/drawing/2014/main" id="{A9B2A731-AC40-4791-934C-E36E701B302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38909" y="4310971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7" name="Text Placeholder 715">
            <a:extLst>
              <a:ext uri="{FF2B5EF4-FFF2-40B4-BE49-F238E27FC236}">
                <a16:creationId xmlns:a16="http://schemas.microsoft.com/office/drawing/2014/main" id="{A9BAC0CE-1015-4E09-BD1E-173AA6E7D62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38909" y="4702612"/>
            <a:ext cx="4187137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394FDF1-5E17-4D13-9AE6-E10111C4F0B9}"/>
              </a:ext>
            </a:extLst>
          </p:cNvPr>
          <p:cNvGrpSpPr/>
          <p:nvPr userDrawn="1"/>
        </p:nvGrpSpPr>
        <p:grpSpPr>
          <a:xfrm>
            <a:off x="7635387" y="0"/>
            <a:ext cx="4556614" cy="6858295"/>
            <a:chOff x="6695876" y="0"/>
            <a:chExt cx="3995937" cy="7560000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382F8355-637C-45D4-AE82-267E5793CD2A}"/>
                </a:ext>
              </a:extLst>
            </p:cNvPr>
            <p:cNvSpPr/>
            <p:nvPr userDrawn="1"/>
          </p:nvSpPr>
          <p:spPr>
            <a:xfrm>
              <a:off x="6695876" y="0"/>
              <a:ext cx="3995937" cy="7560000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05C1C06A-B697-4F44-B090-E921E1FFB8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827829" y="7127693"/>
              <a:ext cx="431981" cy="431981"/>
            </a:xfrm>
            <a:prstGeom prst="rect">
              <a:avLst/>
            </a:prstGeom>
          </p:spPr>
        </p:pic>
      </p:grpSp>
      <p:sp>
        <p:nvSpPr>
          <p:cNvPr id="454" name="Text Placeholder 715">
            <a:extLst>
              <a:ext uri="{FF2B5EF4-FFF2-40B4-BE49-F238E27FC236}">
                <a16:creationId xmlns:a16="http://schemas.microsoft.com/office/drawing/2014/main" id="{2540313F-A100-4BE8-9DBD-78B9147E394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497446" y="1175652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57" name="Text Placeholder 715">
            <a:extLst>
              <a:ext uri="{FF2B5EF4-FFF2-40B4-BE49-F238E27FC236}">
                <a16:creationId xmlns:a16="http://schemas.microsoft.com/office/drawing/2014/main" id="{9D4298DF-57A6-482B-A2C0-BCD5C3A1796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127826" y="1175652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58" name="Text Placeholder 715">
            <a:extLst>
              <a:ext uri="{FF2B5EF4-FFF2-40B4-BE49-F238E27FC236}">
                <a16:creationId xmlns:a16="http://schemas.microsoft.com/office/drawing/2014/main" id="{02357406-2992-4C67-A307-1DFDEAB6912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497446" y="1567780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60" name="Text Placeholder 715">
            <a:extLst>
              <a:ext uri="{FF2B5EF4-FFF2-40B4-BE49-F238E27FC236}">
                <a16:creationId xmlns:a16="http://schemas.microsoft.com/office/drawing/2014/main" id="{D344B933-9EE2-452A-BE12-48708F9B40E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127826" y="1567780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61" name="Text Placeholder 715">
            <a:extLst>
              <a:ext uri="{FF2B5EF4-FFF2-40B4-BE49-F238E27FC236}">
                <a16:creationId xmlns:a16="http://schemas.microsoft.com/office/drawing/2014/main" id="{E2C5E209-5F80-4965-B495-214620DA0CA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497446" y="1959664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63" name="Text Placeholder 715">
            <a:extLst>
              <a:ext uri="{FF2B5EF4-FFF2-40B4-BE49-F238E27FC236}">
                <a16:creationId xmlns:a16="http://schemas.microsoft.com/office/drawing/2014/main" id="{039B6C88-E11B-4F7F-AEF3-A878460A005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127826" y="1959664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64" name="Text Placeholder 715">
            <a:extLst>
              <a:ext uri="{FF2B5EF4-FFF2-40B4-BE49-F238E27FC236}">
                <a16:creationId xmlns:a16="http://schemas.microsoft.com/office/drawing/2014/main" id="{8D3F6BFC-1647-4844-98D3-0DC6658AC4A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497446" y="2351549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66" name="Text Placeholder 715">
            <a:extLst>
              <a:ext uri="{FF2B5EF4-FFF2-40B4-BE49-F238E27FC236}">
                <a16:creationId xmlns:a16="http://schemas.microsoft.com/office/drawing/2014/main" id="{39AC5CD9-72A7-441D-AFBE-3D5068D0C1FA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127826" y="2351549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67" name="Text Placeholder 715">
            <a:extLst>
              <a:ext uri="{FF2B5EF4-FFF2-40B4-BE49-F238E27FC236}">
                <a16:creationId xmlns:a16="http://schemas.microsoft.com/office/drawing/2014/main" id="{B54721D2-6D08-41BD-B86A-B2BDFB7924C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497446" y="2743433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69" name="Text Placeholder 715">
            <a:extLst>
              <a:ext uri="{FF2B5EF4-FFF2-40B4-BE49-F238E27FC236}">
                <a16:creationId xmlns:a16="http://schemas.microsoft.com/office/drawing/2014/main" id="{667B3ED9-D9CD-4DBA-AAFA-7CC42BD8AE9B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127826" y="2743433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70" name="Text Placeholder 715">
            <a:extLst>
              <a:ext uri="{FF2B5EF4-FFF2-40B4-BE49-F238E27FC236}">
                <a16:creationId xmlns:a16="http://schemas.microsoft.com/office/drawing/2014/main" id="{17CE435C-9155-47FE-91C5-7ED43563925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497446" y="3135318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72" name="Text Placeholder 715">
            <a:extLst>
              <a:ext uri="{FF2B5EF4-FFF2-40B4-BE49-F238E27FC236}">
                <a16:creationId xmlns:a16="http://schemas.microsoft.com/office/drawing/2014/main" id="{6C081013-7162-419D-B792-747501E27DDA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8127826" y="3135318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76" name="Text Placeholder 715">
            <a:extLst>
              <a:ext uri="{FF2B5EF4-FFF2-40B4-BE49-F238E27FC236}">
                <a16:creationId xmlns:a16="http://schemas.microsoft.com/office/drawing/2014/main" id="{0B6397D5-0B21-4272-8655-96A2B50049E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8497446" y="3527202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78" name="Text Placeholder 715">
            <a:extLst>
              <a:ext uri="{FF2B5EF4-FFF2-40B4-BE49-F238E27FC236}">
                <a16:creationId xmlns:a16="http://schemas.microsoft.com/office/drawing/2014/main" id="{44BAE388-DF93-4370-B85D-E9E2E78C867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8127826" y="3527202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82" name="Text Placeholder 715">
            <a:extLst>
              <a:ext uri="{FF2B5EF4-FFF2-40B4-BE49-F238E27FC236}">
                <a16:creationId xmlns:a16="http://schemas.microsoft.com/office/drawing/2014/main" id="{FA6EA399-DE66-4D1F-9318-F63C367E891C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497446" y="3919086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84" name="Text Placeholder 715">
            <a:extLst>
              <a:ext uri="{FF2B5EF4-FFF2-40B4-BE49-F238E27FC236}">
                <a16:creationId xmlns:a16="http://schemas.microsoft.com/office/drawing/2014/main" id="{948D1FD6-7508-4681-A0C6-9727A7481C27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8127826" y="3919086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85" name="Text Placeholder 715">
            <a:extLst>
              <a:ext uri="{FF2B5EF4-FFF2-40B4-BE49-F238E27FC236}">
                <a16:creationId xmlns:a16="http://schemas.microsoft.com/office/drawing/2014/main" id="{F9B8BC9E-547F-4D4D-8F82-F3DE36B63E1C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8497446" y="4310971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87" name="Text Placeholder 715">
            <a:extLst>
              <a:ext uri="{FF2B5EF4-FFF2-40B4-BE49-F238E27FC236}">
                <a16:creationId xmlns:a16="http://schemas.microsoft.com/office/drawing/2014/main" id="{5D8062FA-CB92-47E1-8A6A-5497A2EF68EE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8127826" y="4310971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88" name="Text Placeholder 715">
            <a:extLst>
              <a:ext uri="{FF2B5EF4-FFF2-40B4-BE49-F238E27FC236}">
                <a16:creationId xmlns:a16="http://schemas.microsoft.com/office/drawing/2014/main" id="{C96FE6CD-85FE-47E8-AAB0-DAB0C12EBEF4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8497445" y="4702612"/>
            <a:ext cx="3200357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90" name="Text Placeholder 715">
            <a:extLst>
              <a:ext uri="{FF2B5EF4-FFF2-40B4-BE49-F238E27FC236}">
                <a16:creationId xmlns:a16="http://schemas.microsoft.com/office/drawing/2014/main" id="{426011A1-E46E-446B-97B2-5E519241171B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8127826" y="4702612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394" name="Text Placeholder 715">
            <a:extLst>
              <a:ext uri="{FF2B5EF4-FFF2-40B4-BE49-F238E27FC236}">
                <a16:creationId xmlns:a16="http://schemas.microsoft.com/office/drawing/2014/main" id="{43957CB6-DEAC-4992-8D31-C2BEE6281727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369290" y="1175652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395" name="Text Placeholder 715">
            <a:extLst>
              <a:ext uri="{FF2B5EF4-FFF2-40B4-BE49-F238E27FC236}">
                <a16:creationId xmlns:a16="http://schemas.microsoft.com/office/drawing/2014/main" id="{64E026EB-5F32-446D-8B90-67811623C8AE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369290" y="1567780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396" name="Text Placeholder 715">
            <a:extLst>
              <a:ext uri="{FF2B5EF4-FFF2-40B4-BE49-F238E27FC236}">
                <a16:creationId xmlns:a16="http://schemas.microsoft.com/office/drawing/2014/main" id="{CA8349C7-23E5-4A66-86C9-3A0102ED50E5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369290" y="1959664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397" name="Text Placeholder 715">
            <a:extLst>
              <a:ext uri="{FF2B5EF4-FFF2-40B4-BE49-F238E27FC236}">
                <a16:creationId xmlns:a16="http://schemas.microsoft.com/office/drawing/2014/main" id="{1A09A7BF-5145-404B-B937-8919EE16457C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369290" y="2351549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398" name="Text Placeholder 715">
            <a:extLst>
              <a:ext uri="{FF2B5EF4-FFF2-40B4-BE49-F238E27FC236}">
                <a16:creationId xmlns:a16="http://schemas.microsoft.com/office/drawing/2014/main" id="{A63AF820-6999-4EC9-8B75-0625EF62043E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369290" y="2743433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399" name="Text Placeholder 715">
            <a:extLst>
              <a:ext uri="{FF2B5EF4-FFF2-40B4-BE49-F238E27FC236}">
                <a16:creationId xmlns:a16="http://schemas.microsoft.com/office/drawing/2014/main" id="{0BE2E485-93C1-4D8A-8434-1AB7C6FEB06B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369290" y="3135318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00" name="Text Placeholder 715">
            <a:extLst>
              <a:ext uri="{FF2B5EF4-FFF2-40B4-BE49-F238E27FC236}">
                <a16:creationId xmlns:a16="http://schemas.microsoft.com/office/drawing/2014/main" id="{66E68BFE-86F8-425D-8AE6-3D121C8C9F29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369290" y="3527202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01" name="Text Placeholder 715">
            <a:extLst>
              <a:ext uri="{FF2B5EF4-FFF2-40B4-BE49-F238E27FC236}">
                <a16:creationId xmlns:a16="http://schemas.microsoft.com/office/drawing/2014/main" id="{11BD474F-5374-4CA1-98E4-DE186EF25DC1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369290" y="3919086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02" name="Text Placeholder 715">
            <a:extLst>
              <a:ext uri="{FF2B5EF4-FFF2-40B4-BE49-F238E27FC236}">
                <a16:creationId xmlns:a16="http://schemas.microsoft.com/office/drawing/2014/main" id="{EEC2774B-0D7D-4C61-B553-1B9974A1A316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369290" y="4310971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03" name="Text Placeholder 715">
            <a:extLst>
              <a:ext uri="{FF2B5EF4-FFF2-40B4-BE49-F238E27FC236}">
                <a16:creationId xmlns:a16="http://schemas.microsoft.com/office/drawing/2014/main" id="{4B76EE9C-4DB1-43FA-B8CA-24F9958666BA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369290" y="4702612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grpSp>
        <p:nvGrpSpPr>
          <p:cNvPr id="46" name="Group 7">
            <a:extLst>
              <a:ext uri="{FF2B5EF4-FFF2-40B4-BE49-F238E27FC236}">
                <a16:creationId xmlns:a16="http://schemas.microsoft.com/office/drawing/2014/main" id="{C41DCBEE-CD5D-46E6-A322-E7D73DC0BC35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47" name="Line 5">
              <a:extLst>
                <a:ext uri="{FF2B5EF4-FFF2-40B4-BE49-F238E27FC236}">
                  <a16:creationId xmlns:a16="http://schemas.microsoft.com/office/drawing/2014/main" id="{E98B5785-2B35-49BA-8D1A-1AEABDB704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6">
              <a:extLst>
                <a:ext uri="{FF2B5EF4-FFF2-40B4-BE49-F238E27FC236}">
                  <a16:creationId xmlns:a16="http://schemas.microsoft.com/office/drawing/2014/main" id="{E5340B15-1AE8-4985-99B9-1491A0B40A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7">
              <a:extLst>
                <a:ext uri="{FF2B5EF4-FFF2-40B4-BE49-F238E27FC236}">
                  <a16:creationId xmlns:a16="http://schemas.microsoft.com/office/drawing/2014/main" id="{F9E52723-41BB-47BD-8A3A-31EFF0F94B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8">
              <a:extLst>
                <a:ext uri="{FF2B5EF4-FFF2-40B4-BE49-F238E27FC236}">
                  <a16:creationId xmlns:a16="http://schemas.microsoft.com/office/drawing/2014/main" id="{5546B39A-CE7F-4C49-89E9-3F547E2563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9">
              <a:extLst>
                <a:ext uri="{FF2B5EF4-FFF2-40B4-BE49-F238E27FC236}">
                  <a16:creationId xmlns:a16="http://schemas.microsoft.com/office/drawing/2014/main" id="{2C940672-7C8E-4CC0-AE1F-5BAD9F1382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10">
              <a:extLst>
                <a:ext uri="{FF2B5EF4-FFF2-40B4-BE49-F238E27FC236}">
                  <a16:creationId xmlns:a16="http://schemas.microsoft.com/office/drawing/2014/main" id="{86AF77F7-68D1-46C0-B6F2-E26780579A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11">
              <a:extLst>
                <a:ext uri="{FF2B5EF4-FFF2-40B4-BE49-F238E27FC236}">
                  <a16:creationId xmlns:a16="http://schemas.microsoft.com/office/drawing/2014/main" id="{36CF6875-BD8D-48F6-A000-DEDE90B822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12">
              <a:extLst>
                <a:ext uri="{FF2B5EF4-FFF2-40B4-BE49-F238E27FC236}">
                  <a16:creationId xmlns:a16="http://schemas.microsoft.com/office/drawing/2014/main" id="{A8AB6772-549B-43C4-BDBC-0054DD47CE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13">
              <a:extLst>
                <a:ext uri="{FF2B5EF4-FFF2-40B4-BE49-F238E27FC236}">
                  <a16:creationId xmlns:a16="http://schemas.microsoft.com/office/drawing/2014/main" id="{447A99B6-1146-4787-88CD-BA3A8377A7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14">
              <a:extLst>
                <a:ext uri="{FF2B5EF4-FFF2-40B4-BE49-F238E27FC236}">
                  <a16:creationId xmlns:a16="http://schemas.microsoft.com/office/drawing/2014/main" id="{49CCA801-32E5-4F02-9F2F-B1A33E8966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15">
              <a:extLst>
                <a:ext uri="{FF2B5EF4-FFF2-40B4-BE49-F238E27FC236}">
                  <a16:creationId xmlns:a16="http://schemas.microsoft.com/office/drawing/2014/main" id="{5DE6EB72-48FA-49FA-9716-515BF01FAE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16">
              <a:extLst>
                <a:ext uri="{FF2B5EF4-FFF2-40B4-BE49-F238E27FC236}">
                  <a16:creationId xmlns:a16="http://schemas.microsoft.com/office/drawing/2014/main" id="{2B229C29-028A-41A6-A00F-DF2FD1BEB6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17">
              <a:extLst>
                <a:ext uri="{FF2B5EF4-FFF2-40B4-BE49-F238E27FC236}">
                  <a16:creationId xmlns:a16="http://schemas.microsoft.com/office/drawing/2014/main" id="{4B25DB8C-2064-4E57-92C4-4DAC9B4E8E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18">
              <a:extLst>
                <a:ext uri="{FF2B5EF4-FFF2-40B4-BE49-F238E27FC236}">
                  <a16:creationId xmlns:a16="http://schemas.microsoft.com/office/drawing/2014/main" id="{ED0F29E4-62C8-4651-8A9F-5A3FDCFCDC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19">
              <a:extLst>
                <a:ext uri="{FF2B5EF4-FFF2-40B4-BE49-F238E27FC236}">
                  <a16:creationId xmlns:a16="http://schemas.microsoft.com/office/drawing/2014/main" id="{9C4CE278-7F26-418A-BAA3-D0814AA759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20">
              <a:extLst>
                <a:ext uri="{FF2B5EF4-FFF2-40B4-BE49-F238E27FC236}">
                  <a16:creationId xmlns:a16="http://schemas.microsoft.com/office/drawing/2014/main" id="{52FC7459-290D-498C-B2BF-55C96C22BE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21">
              <a:extLst>
                <a:ext uri="{FF2B5EF4-FFF2-40B4-BE49-F238E27FC236}">
                  <a16:creationId xmlns:a16="http://schemas.microsoft.com/office/drawing/2014/main" id="{02DA1348-FB98-4D71-B596-022766EEB1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22">
              <a:extLst>
                <a:ext uri="{FF2B5EF4-FFF2-40B4-BE49-F238E27FC236}">
                  <a16:creationId xmlns:a16="http://schemas.microsoft.com/office/drawing/2014/main" id="{692521AD-5A5B-49AB-972A-A467A2738C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23">
              <a:extLst>
                <a:ext uri="{FF2B5EF4-FFF2-40B4-BE49-F238E27FC236}">
                  <a16:creationId xmlns:a16="http://schemas.microsoft.com/office/drawing/2014/main" id="{81519428-26A3-4FF1-B579-C87D3408AA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24">
              <a:extLst>
                <a:ext uri="{FF2B5EF4-FFF2-40B4-BE49-F238E27FC236}">
                  <a16:creationId xmlns:a16="http://schemas.microsoft.com/office/drawing/2014/main" id="{A4D3C9B2-6BBC-4F3E-892F-A1E6AF0A60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25">
              <a:extLst>
                <a:ext uri="{FF2B5EF4-FFF2-40B4-BE49-F238E27FC236}">
                  <a16:creationId xmlns:a16="http://schemas.microsoft.com/office/drawing/2014/main" id="{FC0E793F-618F-4833-9A30-78A2B00EB2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26">
              <a:extLst>
                <a:ext uri="{FF2B5EF4-FFF2-40B4-BE49-F238E27FC236}">
                  <a16:creationId xmlns:a16="http://schemas.microsoft.com/office/drawing/2014/main" id="{08151BB6-6FBD-4B9A-AE13-3F0D38052E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27">
              <a:extLst>
                <a:ext uri="{FF2B5EF4-FFF2-40B4-BE49-F238E27FC236}">
                  <a16:creationId xmlns:a16="http://schemas.microsoft.com/office/drawing/2014/main" id="{61E88D1D-80B5-4BD0-A219-28FFFDE56A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28">
              <a:extLst>
                <a:ext uri="{FF2B5EF4-FFF2-40B4-BE49-F238E27FC236}">
                  <a16:creationId xmlns:a16="http://schemas.microsoft.com/office/drawing/2014/main" id="{7CECA503-8F4A-4DF0-A931-D2BCDE0409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29">
              <a:extLst>
                <a:ext uri="{FF2B5EF4-FFF2-40B4-BE49-F238E27FC236}">
                  <a16:creationId xmlns:a16="http://schemas.microsoft.com/office/drawing/2014/main" id="{C07DF746-27EF-4508-B0EF-452F355131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4" name="Line 30">
              <a:extLst>
                <a:ext uri="{FF2B5EF4-FFF2-40B4-BE49-F238E27FC236}">
                  <a16:creationId xmlns:a16="http://schemas.microsoft.com/office/drawing/2014/main" id="{12CB4649-9E7F-4525-9F18-ECEF372E74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5" name="Line 31">
              <a:extLst>
                <a:ext uri="{FF2B5EF4-FFF2-40B4-BE49-F238E27FC236}">
                  <a16:creationId xmlns:a16="http://schemas.microsoft.com/office/drawing/2014/main" id="{BFBFC21E-09EC-4085-8E09-314811B851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32">
              <a:extLst>
                <a:ext uri="{FF2B5EF4-FFF2-40B4-BE49-F238E27FC236}">
                  <a16:creationId xmlns:a16="http://schemas.microsoft.com/office/drawing/2014/main" id="{C33D0321-3912-4852-96BB-3A1604C9E7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33">
              <a:extLst>
                <a:ext uri="{FF2B5EF4-FFF2-40B4-BE49-F238E27FC236}">
                  <a16:creationId xmlns:a16="http://schemas.microsoft.com/office/drawing/2014/main" id="{4E94494E-4348-4E63-8B22-54EA65BBFE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8" name="Line 34">
              <a:extLst>
                <a:ext uri="{FF2B5EF4-FFF2-40B4-BE49-F238E27FC236}">
                  <a16:creationId xmlns:a16="http://schemas.microsoft.com/office/drawing/2014/main" id="{E57E1C6F-80AD-4A5D-84A6-31707713ED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9" name="Line 35">
              <a:extLst>
                <a:ext uri="{FF2B5EF4-FFF2-40B4-BE49-F238E27FC236}">
                  <a16:creationId xmlns:a16="http://schemas.microsoft.com/office/drawing/2014/main" id="{FB76821E-8CF0-49D5-8280-0AB1807991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36">
              <a:extLst>
                <a:ext uri="{FF2B5EF4-FFF2-40B4-BE49-F238E27FC236}">
                  <a16:creationId xmlns:a16="http://schemas.microsoft.com/office/drawing/2014/main" id="{81640A52-928F-4C1B-832D-5D7EAB4C65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37">
              <a:extLst>
                <a:ext uri="{FF2B5EF4-FFF2-40B4-BE49-F238E27FC236}">
                  <a16:creationId xmlns:a16="http://schemas.microsoft.com/office/drawing/2014/main" id="{A85DF3B6-9201-413B-B477-77E446C97A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2" name="Line 38">
              <a:extLst>
                <a:ext uri="{FF2B5EF4-FFF2-40B4-BE49-F238E27FC236}">
                  <a16:creationId xmlns:a16="http://schemas.microsoft.com/office/drawing/2014/main" id="{6EE9B3D1-1213-4CF7-BA3E-1C8CE3F2A6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3" name="Line 39">
              <a:extLst>
                <a:ext uri="{FF2B5EF4-FFF2-40B4-BE49-F238E27FC236}">
                  <a16:creationId xmlns:a16="http://schemas.microsoft.com/office/drawing/2014/main" id="{582AE77A-2760-4933-8B38-432A3EDCFF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4" name="Line 40">
              <a:extLst>
                <a:ext uri="{FF2B5EF4-FFF2-40B4-BE49-F238E27FC236}">
                  <a16:creationId xmlns:a16="http://schemas.microsoft.com/office/drawing/2014/main" id="{1320291C-A219-40E0-8C4B-67864EE69A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5" name="Line 41">
              <a:extLst>
                <a:ext uri="{FF2B5EF4-FFF2-40B4-BE49-F238E27FC236}">
                  <a16:creationId xmlns:a16="http://schemas.microsoft.com/office/drawing/2014/main" id="{2F21BA12-7533-4ED7-9E54-1E5343ECD8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6" name="Line 42">
              <a:extLst>
                <a:ext uri="{FF2B5EF4-FFF2-40B4-BE49-F238E27FC236}">
                  <a16:creationId xmlns:a16="http://schemas.microsoft.com/office/drawing/2014/main" id="{E0AA180D-5357-4C57-8422-C78D7C194B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7" name="Line 43">
              <a:extLst>
                <a:ext uri="{FF2B5EF4-FFF2-40B4-BE49-F238E27FC236}">
                  <a16:creationId xmlns:a16="http://schemas.microsoft.com/office/drawing/2014/main" id="{469F89F9-ACFF-4D72-8A64-13765258B7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8" name="Line 44">
              <a:extLst>
                <a:ext uri="{FF2B5EF4-FFF2-40B4-BE49-F238E27FC236}">
                  <a16:creationId xmlns:a16="http://schemas.microsoft.com/office/drawing/2014/main" id="{87DA7152-DC80-4CBD-B063-108802F098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9" name="Line 45">
              <a:extLst>
                <a:ext uri="{FF2B5EF4-FFF2-40B4-BE49-F238E27FC236}">
                  <a16:creationId xmlns:a16="http://schemas.microsoft.com/office/drawing/2014/main" id="{D58A5419-48C4-4054-BE80-D39CB02C44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0" name="Line 46">
              <a:extLst>
                <a:ext uri="{FF2B5EF4-FFF2-40B4-BE49-F238E27FC236}">
                  <a16:creationId xmlns:a16="http://schemas.microsoft.com/office/drawing/2014/main" id="{0233B861-24F6-4249-A095-034177A776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1" name="Line 47">
              <a:extLst>
                <a:ext uri="{FF2B5EF4-FFF2-40B4-BE49-F238E27FC236}">
                  <a16:creationId xmlns:a16="http://schemas.microsoft.com/office/drawing/2014/main" id="{ADDE7E22-BE84-4A87-990E-26CAFBA7EC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2" name="Line 48">
              <a:extLst>
                <a:ext uri="{FF2B5EF4-FFF2-40B4-BE49-F238E27FC236}">
                  <a16:creationId xmlns:a16="http://schemas.microsoft.com/office/drawing/2014/main" id="{9A7B2CD7-816C-4FE7-BEDF-0426BB4E2F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3" name="Line 49">
              <a:extLst>
                <a:ext uri="{FF2B5EF4-FFF2-40B4-BE49-F238E27FC236}">
                  <a16:creationId xmlns:a16="http://schemas.microsoft.com/office/drawing/2014/main" id="{94C329E1-5F8B-4B74-A249-D910986AB2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4" name="Line 50">
              <a:extLst>
                <a:ext uri="{FF2B5EF4-FFF2-40B4-BE49-F238E27FC236}">
                  <a16:creationId xmlns:a16="http://schemas.microsoft.com/office/drawing/2014/main" id="{1B9FE8D6-C6D3-48E4-B275-7B180ACF6B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5" name="Line 51">
              <a:extLst>
                <a:ext uri="{FF2B5EF4-FFF2-40B4-BE49-F238E27FC236}">
                  <a16:creationId xmlns:a16="http://schemas.microsoft.com/office/drawing/2014/main" id="{98809900-CFC0-47BB-A053-28BABE8D0A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6" name="Line 52">
              <a:extLst>
                <a:ext uri="{FF2B5EF4-FFF2-40B4-BE49-F238E27FC236}">
                  <a16:creationId xmlns:a16="http://schemas.microsoft.com/office/drawing/2014/main" id="{200A2A70-F7CA-479B-88CA-C6A2F184D1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7" name="Line 53">
              <a:extLst>
                <a:ext uri="{FF2B5EF4-FFF2-40B4-BE49-F238E27FC236}">
                  <a16:creationId xmlns:a16="http://schemas.microsoft.com/office/drawing/2014/main" id="{573C43B6-1ABD-48A4-803C-4406A09203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8" name="Line 54">
              <a:extLst>
                <a:ext uri="{FF2B5EF4-FFF2-40B4-BE49-F238E27FC236}">
                  <a16:creationId xmlns:a16="http://schemas.microsoft.com/office/drawing/2014/main" id="{B5D80292-9740-4F31-A524-599BEAD470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9" name="Line 55">
              <a:extLst>
                <a:ext uri="{FF2B5EF4-FFF2-40B4-BE49-F238E27FC236}">
                  <a16:creationId xmlns:a16="http://schemas.microsoft.com/office/drawing/2014/main" id="{56268F03-12BB-42DD-935B-C152D8967C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0" name="Line 56">
              <a:extLst>
                <a:ext uri="{FF2B5EF4-FFF2-40B4-BE49-F238E27FC236}">
                  <a16:creationId xmlns:a16="http://schemas.microsoft.com/office/drawing/2014/main" id="{AC40CD04-71E1-42F6-965E-26DD13F776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1" name="Line 57">
              <a:extLst>
                <a:ext uri="{FF2B5EF4-FFF2-40B4-BE49-F238E27FC236}">
                  <a16:creationId xmlns:a16="http://schemas.microsoft.com/office/drawing/2014/main" id="{26CE79E2-834B-4CF4-8507-DB6CAA036A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2" name="Line 58">
              <a:extLst>
                <a:ext uri="{FF2B5EF4-FFF2-40B4-BE49-F238E27FC236}">
                  <a16:creationId xmlns:a16="http://schemas.microsoft.com/office/drawing/2014/main" id="{0B53122B-0867-4EE7-A1B3-C2D361AF20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3" name="Line 59">
              <a:extLst>
                <a:ext uri="{FF2B5EF4-FFF2-40B4-BE49-F238E27FC236}">
                  <a16:creationId xmlns:a16="http://schemas.microsoft.com/office/drawing/2014/main" id="{3FEA3992-CE58-4DDF-BEE0-0184D75E46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4" name="Line 60">
              <a:extLst>
                <a:ext uri="{FF2B5EF4-FFF2-40B4-BE49-F238E27FC236}">
                  <a16:creationId xmlns:a16="http://schemas.microsoft.com/office/drawing/2014/main" id="{44538716-929B-4C99-BFC2-B80A1690A1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5" name="Line 61">
              <a:extLst>
                <a:ext uri="{FF2B5EF4-FFF2-40B4-BE49-F238E27FC236}">
                  <a16:creationId xmlns:a16="http://schemas.microsoft.com/office/drawing/2014/main" id="{EB6FED70-BD74-4A97-86AC-824FAB57F4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6" name="Line 62">
              <a:extLst>
                <a:ext uri="{FF2B5EF4-FFF2-40B4-BE49-F238E27FC236}">
                  <a16:creationId xmlns:a16="http://schemas.microsoft.com/office/drawing/2014/main" id="{EB31BD77-1155-4C34-BA2B-59378E6675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7" name="Line 63">
              <a:extLst>
                <a:ext uri="{FF2B5EF4-FFF2-40B4-BE49-F238E27FC236}">
                  <a16:creationId xmlns:a16="http://schemas.microsoft.com/office/drawing/2014/main" id="{489BA5AB-6088-4937-A4E3-B6AA188403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8" name="Line 64">
              <a:extLst>
                <a:ext uri="{FF2B5EF4-FFF2-40B4-BE49-F238E27FC236}">
                  <a16:creationId xmlns:a16="http://schemas.microsoft.com/office/drawing/2014/main" id="{F14756DB-F67B-426C-91B8-1CCC462FDF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9" name="Line 65">
              <a:extLst>
                <a:ext uri="{FF2B5EF4-FFF2-40B4-BE49-F238E27FC236}">
                  <a16:creationId xmlns:a16="http://schemas.microsoft.com/office/drawing/2014/main" id="{3CDED323-D004-4DA7-8737-BD487F486B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0" name="Line 66">
              <a:extLst>
                <a:ext uri="{FF2B5EF4-FFF2-40B4-BE49-F238E27FC236}">
                  <a16:creationId xmlns:a16="http://schemas.microsoft.com/office/drawing/2014/main" id="{699A84C0-ABC1-4572-B23F-6AC9F20492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1" name="Line 67">
              <a:extLst>
                <a:ext uri="{FF2B5EF4-FFF2-40B4-BE49-F238E27FC236}">
                  <a16:creationId xmlns:a16="http://schemas.microsoft.com/office/drawing/2014/main" id="{E66FC90E-3C29-48E4-BBEB-369D775339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2" name="Line 68">
              <a:extLst>
                <a:ext uri="{FF2B5EF4-FFF2-40B4-BE49-F238E27FC236}">
                  <a16:creationId xmlns:a16="http://schemas.microsoft.com/office/drawing/2014/main" id="{AF720B3D-22B0-42FD-84EC-322FDB71FD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3" name="Line 69">
              <a:extLst>
                <a:ext uri="{FF2B5EF4-FFF2-40B4-BE49-F238E27FC236}">
                  <a16:creationId xmlns:a16="http://schemas.microsoft.com/office/drawing/2014/main" id="{310B1708-60B1-487F-9928-FB2FC5CE6FF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4" name="Line 70">
              <a:extLst>
                <a:ext uri="{FF2B5EF4-FFF2-40B4-BE49-F238E27FC236}">
                  <a16:creationId xmlns:a16="http://schemas.microsoft.com/office/drawing/2014/main" id="{644C8D24-18AF-4565-A83F-3122089E99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5" name="Line 71">
              <a:extLst>
                <a:ext uri="{FF2B5EF4-FFF2-40B4-BE49-F238E27FC236}">
                  <a16:creationId xmlns:a16="http://schemas.microsoft.com/office/drawing/2014/main" id="{44D98EBD-7B46-4F68-B4E3-06807657FE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6" name="Line 72">
              <a:extLst>
                <a:ext uri="{FF2B5EF4-FFF2-40B4-BE49-F238E27FC236}">
                  <a16:creationId xmlns:a16="http://schemas.microsoft.com/office/drawing/2014/main" id="{704B6DF9-31DE-4274-8BA8-953CA178C7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7" name="Line 73">
              <a:extLst>
                <a:ext uri="{FF2B5EF4-FFF2-40B4-BE49-F238E27FC236}">
                  <a16:creationId xmlns:a16="http://schemas.microsoft.com/office/drawing/2014/main" id="{57D72C16-58A7-4392-A3B7-20D39C6C15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8" name="Line 74">
              <a:extLst>
                <a:ext uri="{FF2B5EF4-FFF2-40B4-BE49-F238E27FC236}">
                  <a16:creationId xmlns:a16="http://schemas.microsoft.com/office/drawing/2014/main" id="{B2735E87-3316-43EF-BBCE-D8AFFF923C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9" name="Line 75">
              <a:extLst>
                <a:ext uri="{FF2B5EF4-FFF2-40B4-BE49-F238E27FC236}">
                  <a16:creationId xmlns:a16="http://schemas.microsoft.com/office/drawing/2014/main" id="{8E266659-E349-4208-8E04-5361E641A4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120" name="Group 8">
            <a:extLst>
              <a:ext uri="{FF2B5EF4-FFF2-40B4-BE49-F238E27FC236}">
                <a16:creationId xmlns:a16="http://schemas.microsoft.com/office/drawing/2014/main" id="{7049D896-FD83-4F00-90AB-D0E88C0304E9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121" name="Line 79">
              <a:extLst>
                <a:ext uri="{FF2B5EF4-FFF2-40B4-BE49-F238E27FC236}">
                  <a16:creationId xmlns:a16="http://schemas.microsoft.com/office/drawing/2014/main" id="{7F1D4C0F-4A5C-4319-A3BC-E4F651EC53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2" name="Line 80">
              <a:extLst>
                <a:ext uri="{FF2B5EF4-FFF2-40B4-BE49-F238E27FC236}">
                  <a16:creationId xmlns:a16="http://schemas.microsoft.com/office/drawing/2014/main" id="{4018C7CC-DB19-4FB0-9DBC-42F2104E91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3" name="Line 81">
              <a:extLst>
                <a:ext uri="{FF2B5EF4-FFF2-40B4-BE49-F238E27FC236}">
                  <a16:creationId xmlns:a16="http://schemas.microsoft.com/office/drawing/2014/main" id="{86557A72-20E2-4AA2-BAD5-48DB930AC4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4" name="Line 82">
              <a:extLst>
                <a:ext uri="{FF2B5EF4-FFF2-40B4-BE49-F238E27FC236}">
                  <a16:creationId xmlns:a16="http://schemas.microsoft.com/office/drawing/2014/main" id="{4A55E8E0-32D4-4D97-A5C5-6AC9093098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5" name="Line 83">
              <a:extLst>
                <a:ext uri="{FF2B5EF4-FFF2-40B4-BE49-F238E27FC236}">
                  <a16:creationId xmlns:a16="http://schemas.microsoft.com/office/drawing/2014/main" id="{BFC0A83F-4EF0-4E9F-94AD-C0FC1D5EAA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6" name="Line 84">
              <a:extLst>
                <a:ext uri="{FF2B5EF4-FFF2-40B4-BE49-F238E27FC236}">
                  <a16:creationId xmlns:a16="http://schemas.microsoft.com/office/drawing/2014/main" id="{C737C8B8-83A0-454C-B5AC-A226EBC936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7" name="Line 85">
              <a:extLst>
                <a:ext uri="{FF2B5EF4-FFF2-40B4-BE49-F238E27FC236}">
                  <a16:creationId xmlns:a16="http://schemas.microsoft.com/office/drawing/2014/main" id="{9A8C7077-C8F4-4677-8F1D-38523F3AD0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8" name="Line 86">
              <a:extLst>
                <a:ext uri="{FF2B5EF4-FFF2-40B4-BE49-F238E27FC236}">
                  <a16:creationId xmlns:a16="http://schemas.microsoft.com/office/drawing/2014/main" id="{70B433C5-898C-47A8-8F59-FA872E76AC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9" name="Line 87">
              <a:extLst>
                <a:ext uri="{FF2B5EF4-FFF2-40B4-BE49-F238E27FC236}">
                  <a16:creationId xmlns:a16="http://schemas.microsoft.com/office/drawing/2014/main" id="{775BC78F-2C97-4FEE-9266-00E1C95BB2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0" name="Line 88">
              <a:extLst>
                <a:ext uri="{FF2B5EF4-FFF2-40B4-BE49-F238E27FC236}">
                  <a16:creationId xmlns:a16="http://schemas.microsoft.com/office/drawing/2014/main" id="{D9E84F63-79D0-414D-9E93-FBE6CE5741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1" name="Line 89">
              <a:extLst>
                <a:ext uri="{FF2B5EF4-FFF2-40B4-BE49-F238E27FC236}">
                  <a16:creationId xmlns:a16="http://schemas.microsoft.com/office/drawing/2014/main" id="{B01024D2-45CF-4802-BF57-BBE9265CA6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2" name="Line 90">
              <a:extLst>
                <a:ext uri="{FF2B5EF4-FFF2-40B4-BE49-F238E27FC236}">
                  <a16:creationId xmlns:a16="http://schemas.microsoft.com/office/drawing/2014/main" id="{A9780807-5FD5-4FFD-8DA2-94C018F070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3" name="Line 91">
              <a:extLst>
                <a:ext uri="{FF2B5EF4-FFF2-40B4-BE49-F238E27FC236}">
                  <a16:creationId xmlns:a16="http://schemas.microsoft.com/office/drawing/2014/main" id="{D2D8200B-D7FC-4AC2-8E27-D2F6C3F0E0C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4" name="Line 92">
              <a:extLst>
                <a:ext uri="{FF2B5EF4-FFF2-40B4-BE49-F238E27FC236}">
                  <a16:creationId xmlns:a16="http://schemas.microsoft.com/office/drawing/2014/main" id="{A68BDEE3-0C40-422A-A546-B5034BC00E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5" name="Line 93">
              <a:extLst>
                <a:ext uri="{FF2B5EF4-FFF2-40B4-BE49-F238E27FC236}">
                  <a16:creationId xmlns:a16="http://schemas.microsoft.com/office/drawing/2014/main" id="{0E40B64C-5DCF-4E3C-8476-CC65E8A77D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6" name="Line 94">
              <a:extLst>
                <a:ext uri="{FF2B5EF4-FFF2-40B4-BE49-F238E27FC236}">
                  <a16:creationId xmlns:a16="http://schemas.microsoft.com/office/drawing/2014/main" id="{D76D890E-CC52-4CB6-B629-27180A88CB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7" name="Line 95">
              <a:extLst>
                <a:ext uri="{FF2B5EF4-FFF2-40B4-BE49-F238E27FC236}">
                  <a16:creationId xmlns:a16="http://schemas.microsoft.com/office/drawing/2014/main" id="{FF886F89-8154-441F-8507-EE046CF713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8" name="Line 96">
              <a:extLst>
                <a:ext uri="{FF2B5EF4-FFF2-40B4-BE49-F238E27FC236}">
                  <a16:creationId xmlns:a16="http://schemas.microsoft.com/office/drawing/2014/main" id="{C5B2E99F-E386-45F6-800C-BCDCB3B0A4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9" name="Line 97">
              <a:extLst>
                <a:ext uri="{FF2B5EF4-FFF2-40B4-BE49-F238E27FC236}">
                  <a16:creationId xmlns:a16="http://schemas.microsoft.com/office/drawing/2014/main" id="{F99D0583-A1EE-49CC-BBB1-62B803A31E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0" name="Line 98">
              <a:extLst>
                <a:ext uri="{FF2B5EF4-FFF2-40B4-BE49-F238E27FC236}">
                  <a16:creationId xmlns:a16="http://schemas.microsoft.com/office/drawing/2014/main" id="{55F8F739-1B3D-4E5B-96E1-09EBBD9D95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1" name="Line 99">
              <a:extLst>
                <a:ext uri="{FF2B5EF4-FFF2-40B4-BE49-F238E27FC236}">
                  <a16:creationId xmlns:a16="http://schemas.microsoft.com/office/drawing/2014/main" id="{018D4C5A-90E2-4098-877B-2CF332FC74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2" name="Line 100">
              <a:extLst>
                <a:ext uri="{FF2B5EF4-FFF2-40B4-BE49-F238E27FC236}">
                  <a16:creationId xmlns:a16="http://schemas.microsoft.com/office/drawing/2014/main" id="{EF610A79-1AC3-4817-86AE-83C8F17CF8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3" name="Line 101">
              <a:extLst>
                <a:ext uri="{FF2B5EF4-FFF2-40B4-BE49-F238E27FC236}">
                  <a16:creationId xmlns:a16="http://schemas.microsoft.com/office/drawing/2014/main" id="{3A2A354A-3126-44AE-8DFE-911C4107A0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4" name="Line 102">
              <a:extLst>
                <a:ext uri="{FF2B5EF4-FFF2-40B4-BE49-F238E27FC236}">
                  <a16:creationId xmlns:a16="http://schemas.microsoft.com/office/drawing/2014/main" id="{BE78C8AF-3D98-4B2B-A346-532582A76E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5" name="Line 103">
              <a:extLst>
                <a:ext uri="{FF2B5EF4-FFF2-40B4-BE49-F238E27FC236}">
                  <a16:creationId xmlns:a16="http://schemas.microsoft.com/office/drawing/2014/main" id="{17CDBC7F-8268-428C-8E89-BB1085D95C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6" name="Line 104">
              <a:extLst>
                <a:ext uri="{FF2B5EF4-FFF2-40B4-BE49-F238E27FC236}">
                  <a16:creationId xmlns:a16="http://schemas.microsoft.com/office/drawing/2014/main" id="{6BDFD8C7-D1A3-433E-A149-484EAD9BBBF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7" name="Line 105">
              <a:extLst>
                <a:ext uri="{FF2B5EF4-FFF2-40B4-BE49-F238E27FC236}">
                  <a16:creationId xmlns:a16="http://schemas.microsoft.com/office/drawing/2014/main" id="{6D286DE9-5726-4986-920F-F6CBD7B8C8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8" name="Line 106">
              <a:extLst>
                <a:ext uri="{FF2B5EF4-FFF2-40B4-BE49-F238E27FC236}">
                  <a16:creationId xmlns:a16="http://schemas.microsoft.com/office/drawing/2014/main" id="{6C2DD5F3-2097-401D-8F09-749013895F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9" name="Line 107">
              <a:extLst>
                <a:ext uri="{FF2B5EF4-FFF2-40B4-BE49-F238E27FC236}">
                  <a16:creationId xmlns:a16="http://schemas.microsoft.com/office/drawing/2014/main" id="{64A5949C-8905-4BB3-9DE4-4E91DB27B3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0" name="Line 108">
              <a:extLst>
                <a:ext uri="{FF2B5EF4-FFF2-40B4-BE49-F238E27FC236}">
                  <a16:creationId xmlns:a16="http://schemas.microsoft.com/office/drawing/2014/main" id="{ECA43547-D56F-43FD-A278-38A0078D9A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1" name="Line 109">
              <a:extLst>
                <a:ext uri="{FF2B5EF4-FFF2-40B4-BE49-F238E27FC236}">
                  <a16:creationId xmlns:a16="http://schemas.microsoft.com/office/drawing/2014/main" id="{53CC38DD-C36C-453F-943E-19BAE212DD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2" name="Line 110">
              <a:extLst>
                <a:ext uri="{FF2B5EF4-FFF2-40B4-BE49-F238E27FC236}">
                  <a16:creationId xmlns:a16="http://schemas.microsoft.com/office/drawing/2014/main" id="{C1385CA3-DD13-43D0-9EC9-89D8000245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3" name="Line 111">
              <a:extLst>
                <a:ext uri="{FF2B5EF4-FFF2-40B4-BE49-F238E27FC236}">
                  <a16:creationId xmlns:a16="http://schemas.microsoft.com/office/drawing/2014/main" id="{D2FBE78D-8E70-4393-8678-5BF259E5DF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4" name="Line 112">
              <a:extLst>
                <a:ext uri="{FF2B5EF4-FFF2-40B4-BE49-F238E27FC236}">
                  <a16:creationId xmlns:a16="http://schemas.microsoft.com/office/drawing/2014/main" id="{71B02C0C-A7BD-4470-9E80-2DEE2C9E38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5" name="Line 113">
              <a:extLst>
                <a:ext uri="{FF2B5EF4-FFF2-40B4-BE49-F238E27FC236}">
                  <a16:creationId xmlns:a16="http://schemas.microsoft.com/office/drawing/2014/main" id="{682DD74B-5620-4381-BE8A-3E13D37F4D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6" name="Line 114">
              <a:extLst>
                <a:ext uri="{FF2B5EF4-FFF2-40B4-BE49-F238E27FC236}">
                  <a16:creationId xmlns:a16="http://schemas.microsoft.com/office/drawing/2014/main" id="{74D564E8-A1D3-4126-B579-357D9BEC2B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7" name="Line 115">
              <a:extLst>
                <a:ext uri="{FF2B5EF4-FFF2-40B4-BE49-F238E27FC236}">
                  <a16:creationId xmlns:a16="http://schemas.microsoft.com/office/drawing/2014/main" id="{3534503F-6406-4577-A7B4-EE9FF0B4A4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8" name="Line 116">
              <a:extLst>
                <a:ext uri="{FF2B5EF4-FFF2-40B4-BE49-F238E27FC236}">
                  <a16:creationId xmlns:a16="http://schemas.microsoft.com/office/drawing/2014/main" id="{3D9F82CB-63AA-4862-A7A2-17F94CEDFF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9" name="Line 117">
              <a:extLst>
                <a:ext uri="{FF2B5EF4-FFF2-40B4-BE49-F238E27FC236}">
                  <a16:creationId xmlns:a16="http://schemas.microsoft.com/office/drawing/2014/main" id="{AD935D22-A775-49F4-84B4-9BA5B01021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0" name="Line 118">
              <a:extLst>
                <a:ext uri="{FF2B5EF4-FFF2-40B4-BE49-F238E27FC236}">
                  <a16:creationId xmlns:a16="http://schemas.microsoft.com/office/drawing/2014/main" id="{2D2E6731-34C3-48D7-A8B2-35D1E0484E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1" name="Line 119">
              <a:extLst>
                <a:ext uri="{FF2B5EF4-FFF2-40B4-BE49-F238E27FC236}">
                  <a16:creationId xmlns:a16="http://schemas.microsoft.com/office/drawing/2014/main" id="{9F2FA3C8-6470-4ACB-98A5-C3F4196F2A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2" name="Line 120">
              <a:extLst>
                <a:ext uri="{FF2B5EF4-FFF2-40B4-BE49-F238E27FC236}">
                  <a16:creationId xmlns:a16="http://schemas.microsoft.com/office/drawing/2014/main" id="{E4B21182-A174-4DA4-84B1-BE331A7325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3" name="Line 121">
              <a:extLst>
                <a:ext uri="{FF2B5EF4-FFF2-40B4-BE49-F238E27FC236}">
                  <a16:creationId xmlns:a16="http://schemas.microsoft.com/office/drawing/2014/main" id="{638F1D6F-C224-4C11-BA00-83AA48A2D2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4" name="Line 122">
              <a:extLst>
                <a:ext uri="{FF2B5EF4-FFF2-40B4-BE49-F238E27FC236}">
                  <a16:creationId xmlns:a16="http://schemas.microsoft.com/office/drawing/2014/main" id="{4AEBA773-EC54-4373-BE49-1367DC0E1D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5" name="Line 123">
              <a:extLst>
                <a:ext uri="{FF2B5EF4-FFF2-40B4-BE49-F238E27FC236}">
                  <a16:creationId xmlns:a16="http://schemas.microsoft.com/office/drawing/2014/main" id="{081996B8-0D65-426F-B04E-2C404EF188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6" name="Line 124">
              <a:extLst>
                <a:ext uri="{FF2B5EF4-FFF2-40B4-BE49-F238E27FC236}">
                  <a16:creationId xmlns:a16="http://schemas.microsoft.com/office/drawing/2014/main" id="{CC419A69-E3B3-405C-BF88-0262437288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7" name="Line 125">
              <a:extLst>
                <a:ext uri="{FF2B5EF4-FFF2-40B4-BE49-F238E27FC236}">
                  <a16:creationId xmlns:a16="http://schemas.microsoft.com/office/drawing/2014/main" id="{CB7AE441-6E46-422B-B36F-FAF0C4886D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8" name="Line 126">
              <a:extLst>
                <a:ext uri="{FF2B5EF4-FFF2-40B4-BE49-F238E27FC236}">
                  <a16:creationId xmlns:a16="http://schemas.microsoft.com/office/drawing/2014/main" id="{0E673266-2E8E-43F6-B0E8-F4B4C01DA6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9" name="Line 127">
              <a:extLst>
                <a:ext uri="{FF2B5EF4-FFF2-40B4-BE49-F238E27FC236}">
                  <a16:creationId xmlns:a16="http://schemas.microsoft.com/office/drawing/2014/main" id="{76B3514E-DD3C-4CA0-8210-10D5E2A90E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0" name="Line 128">
              <a:extLst>
                <a:ext uri="{FF2B5EF4-FFF2-40B4-BE49-F238E27FC236}">
                  <a16:creationId xmlns:a16="http://schemas.microsoft.com/office/drawing/2014/main" id="{4A970807-3A54-4A01-83F6-818E343BBB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1" name="Line 129">
              <a:extLst>
                <a:ext uri="{FF2B5EF4-FFF2-40B4-BE49-F238E27FC236}">
                  <a16:creationId xmlns:a16="http://schemas.microsoft.com/office/drawing/2014/main" id="{F310C8CB-6E52-4E11-9EE4-A72237738D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2" name="Line 130">
              <a:extLst>
                <a:ext uri="{FF2B5EF4-FFF2-40B4-BE49-F238E27FC236}">
                  <a16:creationId xmlns:a16="http://schemas.microsoft.com/office/drawing/2014/main" id="{2FE0B743-39ED-407E-8D08-76C88C501D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3" name="Line 131">
              <a:extLst>
                <a:ext uri="{FF2B5EF4-FFF2-40B4-BE49-F238E27FC236}">
                  <a16:creationId xmlns:a16="http://schemas.microsoft.com/office/drawing/2014/main" id="{813C2053-9D3A-4354-ACC5-E2D643A28B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4" name="Line 132">
              <a:extLst>
                <a:ext uri="{FF2B5EF4-FFF2-40B4-BE49-F238E27FC236}">
                  <a16:creationId xmlns:a16="http://schemas.microsoft.com/office/drawing/2014/main" id="{8AB76C1E-2C6C-4335-B0C8-A48B680340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5" name="Line 133">
              <a:extLst>
                <a:ext uri="{FF2B5EF4-FFF2-40B4-BE49-F238E27FC236}">
                  <a16:creationId xmlns:a16="http://schemas.microsoft.com/office/drawing/2014/main" id="{4ED919D3-55BB-4764-A75C-DD80E0E62C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6" name="Line 134">
              <a:extLst>
                <a:ext uri="{FF2B5EF4-FFF2-40B4-BE49-F238E27FC236}">
                  <a16:creationId xmlns:a16="http://schemas.microsoft.com/office/drawing/2014/main" id="{05940E68-F129-4C9F-BF0C-122601FB8F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7" name="Line 135">
              <a:extLst>
                <a:ext uri="{FF2B5EF4-FFF2-40B4-BE49-F238E27FC236}">
                  <a16:creationId xmlns:a16="http://schemas.microsoft.com/office/drawing/2014/main" id="{E4C73612-55B5-4E1C-A83B-BF2140B0D1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8" name="Line 136">
              <a:extLst>
                <a:ext uri="{FF2B5EF4-FFF2-40B4-BE49-F238E27FC236}">
                  <a16:creationId xmlns:a16="http://schemas.microsoft.com/office/drawing/2014/main" id="{589A1416-235B-4EBC-8174-CB095C7B98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9" name="Line 137">
              <a:extLst>
                <a:ext uri="{FF2B5EF4-FFF2-40B4-BE49-F238E27FC236}">
                  <a16:creationId xmlns:a16="http://schemas.microsoft.com/office/drawing/2014/main" id="{512A53C5-6ECB-4DA2-9CF1-2D5727C1E8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0" name="Line 138">
              <a:extLst>
                <a:ext uri="{FF2B5EF4-FFF2-40B4-BE49-F238E27FC236}">
                  <a16:creationId xmlns:a16="http://schemas.microsoft.com/office/drawing/2014/main" id="{214286B7-9965-4D8B-BFA2-6BF92BFAA6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1" name="Line 139">
              <a:extLst>
                <a:ext uri="{FF2B5EF4-FFF2-40B4-BE49-F238E27FC236}">
                  <a16:creationId xmlns:a16="http://schemas.microsoft.com/office/drawing/2014/main" id="{5543C1A3-5BB1-4229-A81D-19F9B8BEED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2" name="Line 140">
              <a:extLst>
                <a:ext uri="{FF2B5EF4-FFF2-40B4-BE49-F238E27FC236}">
                  <a16:creationId xmlns:a16="http://schemas.microsoft.com/office/drawing/2014/main" id="{2D4658EE-CF14-4107-B6FA-74300DB639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3" name="Line 141">
              <a:extLst>
                <a:ext uri="{FF2B5EF4-FFF2-40B4-BE49-F238E27FC236}">
                  <a16:creationId xmlns:a16="http://schemas.microsoft.com/office/drawing/2014/main" id="{AF9B96FF-D8ED-475B-ACC0-22E1FFAB59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4" name="Line 142">
              <a:extLst>
                <a:ext uri="{FF2B5EF4-FFF2-40B4-BE49-F238E27FC236}">
                  <a16:creationId xmlns:a16="http://schemas.microsoft.com/office/drawing/2014/main" id="{1BE8D3C1-C750-43B3-997D-0A30B85ED6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5" name="Line 143">
              <a:extLst>
                <a:ext uri="{FF2B5EF4-FFF2-40B4-BE49-F238E27FC236}">
                  <a16:creationId xmlns:a16="http://schemas.microsoft.com/office/drawing/2014/main" id="{3F219846-B625-4E5F-B414-3DBE728D7A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6" name="Line 144">
              <a:extLst>
                <a:ext uri="{FF2B5EF4-FFF2-40B4-BE49-F238E27FC236}">
                  <a16:creationId xmlns:a16="http://schemas.microsoft.com/office/drawing/2014/main" id="{4441F286-2AE4-4E56-9E0C-D10136C206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7" name="Line 145">
              <a:extLst>
                <a:ext uri="{FF2B5EF4-FFF2-40B4-BE49-F238E27FC236}">
                  <a16:creationId xmlns:a16="http://schemas.microsoft.com/office/drawing/2014/main" id="{3D16744E-B2CB-45D6-8561-EA9F93755F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8" name="Line 146">
              <a:extLst>
                <a:ext uri="{FF2B5EF4-FFF2-40B4-BE49-F238E27FC236}">
                  <a16:creationId xmlns:a16="http://schemas.microsoft.com/office/drawing/2014/main" id="{BCE2EC28-CF36-4EC7-84C1-D6AB8D1BD5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9" name="Line 147">
              <a:extLst>
                <a:ext uri="{FF2B5EF4-FFF2-40B4-BE49-F238E27FC236}">
                  <a16:creationId xmlns:a16="http://schemas.microsoft.com/office/drawing/2014/main" id="{52DE7F1D-845C-4F58-95B9-5AF4F8E330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0" name="Line 148">
              <a:extLst>
                <a:ext uri="{FF2B5EF4-FFF2-40B4-BE49-F238E27FC236}">
                  <a16:creationId xmlns:a16="http://schemas.microsoft.com/office/drawing/2014/main" id="{4AF4FBC7-A0A6-49A0-8FC5-EFE1B015A7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1" name="Line 149">
              <a:extLst>
                <a:ext uri="{FF2B5EF4-FFF2-40B4-BE49-F238E27FC236}">
                  <a16:creationId xmlns:a16="http://schemas.microsoft.com/office/drawing/2014/main" id="{621624D9-E354-4972-8A3C-A6826A83CA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2" name="Line 150">
              <a:extLst>
                <a:ext uri="{FF2B5EF4-FFF2-40B4-BE49-F238E27FC236}">
                  <a16:creationId xmlns:a16="http://schemas.microsoft.com/office/drawing/2014/main" id="{B7C550D0-A0AA-47F9-8B28-3280151B0F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3" name="Line 151">
              <a:extLst>
                <a:ext uri="{FF2B5EF4-FFF2-40B4-BE49-F238E27FC236}">
                  <a16:creationId xmlns:a16="http://schemas.microsoft.com/office/drawing/2014/main" id="{96E0813E-0B76-4A2E-85EF-C9617D5D82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4" name="Line 152">
              <a:extLst>
                <a:ext uri="{FF2B5EF4-FFF2-40B4-BE49-F238E27FC236}">
                  <a16:creationId xmlns:a16="http://schemas.microsoft.com/office/drawing/2014/main" id="{9CC82B1E-7C52-451F-BADA-18F73B0CA1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5" name="Line 153">
              <a:extLst>
                <a:ext uri="{FF2B5EF4-FFF2-40B4-BE49-F238E27FC236}">
                  <a16:creationId xmlns:a16="http://schemas.microsoft.com/office/drawing/2014/main" id="{F1703A8C-1260-45DD-A41C-3F828AC5B9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6" name="Line 154">
              <a:extLst>
                <a:ext uri="{FF2B5EF4-FFF2-40B4-BE49-F238E27FC236}">
                  <a16:creationId xmlns:a16="http://schemas.microsoft.com/office/drawing/2014/main" id="{67BEFBB4-BA12-493E-A9FB-D66A2750D0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7" name="Line 155">
              <a:extLst>
                <a:ext uri="{FF2B5EF4-FFF2-40B4-BE49-F238E27FC236}">
                  <a16:creationId xmlns:a16="http://schemas.microsoft.com/office/drawing/2014/main" id="{1719DA5C-BE26-4ECA-95D1-DA1638E40F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8" name="Line 156">
              <a:extLst>
                <a:ext uri="{FF2B5EF4-FFF2-40B4-BE49-F238E27FC236}">
                  <a16:creationId xmlns:a16="http://schemas.microsoft.com/office/drawing/2014/main" id="{88684CFD-AB44-4B6F-974C-A2BC1FF6FF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9" name="Line 157">
              <a:extLst>
                <a:ext uri="{FF2B5EF4-FFF2-40B4-BE49-F238E27FC236}">
                  <a16:creationId xmlns:a16="http://schemas.microsoft.com/office/drawing/2014/main" id="{FEEC20AF-1626-4BE5-8007-2FD9147E62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0" name="Line 158">
              <a:extLst>
                <a:ext uri="{FF2B5EF4-FFF2-40B4-BE49-F238E27FC236}">
                  <a16:creationId xmlns:a16="http://schemas.microsoft.com/office/drawing/2014/main" id="{E7A88D29-3F60-4976-AB4F-858A3B4F1E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1" name="Line 159">
              <a:extLst>
                <a:ext uri="{FF2B5EF4-FFF2-40B4-BE49-F238E27FC236}">
                  <a16:creationId xmlns:a16="http://schemas.microsoft.com/office/drawing/2014/main" id="{FFE97662-2516-4A6C-9D7D-1F7EC0CC30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2" name="Line 160">
              <a:extLst>
                <a:ext uri="{FF2B5EF4-FFF2-40B4-BE49-F238E27FC236}">
                  <a16:creationId xmlns:a16="http://schemas.microsoft.com/office/drawing/2014/main" id="{20333F58-056C-482D-B75D-BFC0933305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3" name="Line 161">
              <a:extLst>
                <a:ext uri="{FF2B5EF4-FFF2-40B4-BE49-F238E27FC236}">
                  <a16:creationId xmlns:a16="http://schemas.microsoft.com/office/drawing/2014/main" id="{B347D3EB-9ECF-4EB3-80E4-A0CF1781E4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4" name="Line 162">
              <a:extLst>
                <a:ext uri="{FF2B5EF4-FFF2-40B4-BE49-F238E27FC236}">
                  <a16:creationId xmlns:a16="http://schemas.microsoft.com/office/drawing/2014/main" id="{D2FC95BA-13F2-4FEB-801F-9F06806A25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5" name="Line 163">
              <a:extLst>
                <a:ext uri="{FF2B5EF4-FFF2-40B4-BE49-F238E27FC236}">
                  <a16:creationId xmlns:a16="http://schemas.microsoft.com/office/drawing/2014/main" id="{81354EDC-C080-4AAF-A44F-A567B42A0E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6" name="Line 164">
              <a:extLst>
                <a:ext uri="{FF2B5EF4-FFF2-40B4-BE49-F238E27FC236}">
                  <a16:creationId xmlns:a16="http://schemas.microsoft.com/office/drawing/2014/main" id="{5447D896-77B2-4DF0-9C83-ED2CA3DB55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7" name="Line 165">
              <a:extLst>
                <a:ext uri="{FF2B5EF4-FFF2-40B4-BE49-F238E27FC236}">
                  <a16:creationId xmlns:a16="http://schemas.microsoft.com/office/drawing/2014/main" id="{521CF08F-B282-428E-8E8A-B2E35ABCFB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8" name="Line 166">
              <a:extLst>
                <a:ext uri="{FF2B5EF4-FFF2-40B4-BE49-F238E27FC236}">
                  <a16:creationId xmlns:a16="http://schemas.microsoft.com/office/drawing/2014/main" id="{DA0A67EB-5058-4C07-8469-62DB054F2F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9" name="Line 167">
              <a:extLst>
                <a:ext uri="{FF2B5EF4-FFF2-40B4-BE49-F238E27FC236}">
                  <a16:creationId xmlns:a16="http://schemas.microsoft.com/office/drawing/2014/main" id="{7BFF4634-8C34-4FD7-8B1F-1844CFA3E9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0" name="Line 168">
              <a:extLst>
                <a:ext uri="{FF2B5EF4-FFF2-40B4-BE49-F238E27FC236}">
                  <a16:creationId xmlns:a16="http://schemas.microsoft.com/office/drawing/2014/main" id="{EACFF34E-183D-477A-8A29-09A9FFCF0C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1" name="Line 169">
              <a:extLst>
                <a:ext uri="{FF2B5EF4-FFF2-40B4-BE49-F238E27FC236}">
                  <a16:creationId xmlns:a16="http://schemas.microsoft.com/office/drawing/2014/main" id="{44188B0A-355E-4C89-BE40-E6E433456A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2" name="Line 170">
              <a:extLst>
                <a:ext uri="{FF2B5EF4-FFF2-40B4-BE49-F238E27FC236}">
                  <a16:creationId xmlns:a16="http://schemas.microsoft.com/office/drawing/2014/main" id="{B79CDD48-644F-4BE8-94BD-37263CEC5A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3" name="Line 171">
              <a:extLst>
                <a:ext uri="{FF2B5EF4-FFF2-40B4-BE49-F238E27FC236}">
                  <a16:creationId xmlns:a16="http://schemas.microsoft.com/office/drawing/2014/main" id="{D636951D-B543-4509-94D9-E60FEF70E2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4" name="Line 172">
              <a:extLst>
                <a:ext uri="{FF2B5EF4-FFF2-40B4-BE49-F238E27FC236}">
                  <a16:creationId xmlns:a16="http://schemas.microsoft.com/office/drawing/2014/main" id="{29E9C549-AAD2-4D8B-BDD9-ECD69A2C87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5" name="Line 173">
              <a:extLst>
                <a:ext uri="{FF2B5EF4-FFF2-40B4-BE49-F238E27FC236}">
                  <a16:creationId xmlns:a16="http://schemas.microsoft.com/office/drawing/2014/main" id="{2A454059-D796-4C44-A847-BACA52E4D7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6" name="Line 174">
              <a:extLst>
                <a:ext uri="{FF2B5EF4-FFF2-40B4-BE49-F238E27FC236}">
                  <a16:creationId xmlns:a16="http://schemas.microsoft.com/office/drawing/2014/main" id="{141A87FC-F124-4F84-995A-485D803E13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7" name="Line 175">
              <a:extLst>
                <a:ext uri="{FF2B5EF4-FFF2-40B4-BE49-F238E27FC236}">
                  <a16:creationId xmlns:a16="http://schemas.microsoft.com/office/drawing/2014/main" id="{3B59D50E-918D-40A3-A487-2B7EB8894D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8" name="Line 176">
              <a:extLst>
                <a:ext uri="{FF2B5EF4-FFF2-40B4-BE49-F238E27FC236}">
                  <a16:creationId xmlns:a16="http://schemas.microsoft.com/office/drawing/2014/main" id="{7EB6DCE3-DB77-4AC3-B320-D4CDBDE33D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9" name="Line 177">
              <a:extLst>
                <a:ext uri="{FF2B5EF4-FFF2-40B4-BE49-F238E27FC236}">
                  <a16:creationId xmlns:a16="http://schemas.microsoft.com/office/drawing/2014/main" id="{49B3AB91-7FA8-45C3-AE14-ACFF2999C0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0" name="Line 178">
              <a:extLst>
                <a:ext uri="{FF2B5EF4-FFF2-40B4-BE49-F238E27FC236}">
                  <a16:creationId xmlns:a16="http://schemas.microsoft.com/office/drawing/2014/main" id="{07F3158C-17B3-43CD-91B0-E495C9B822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21" name="Group 9">
            <a:extLst>
              <a:ext uri="{FF2B5EF4-FFF2-40B4-BE49-F238E27FC236}">
                <a16:creationId xmlns:a16="http://schemas.microsoft.com/office/drawing/2014/main" id="{BBD70EA2-FAFF-4272-AF49-93F14E7B1388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222" name="Line 79">
              <a:extLst>
                <a:ext uri="{FF2B5EF4-FFF2-40B4-BE49-F238E27FC236}">
                  <a16:creationId xmlns:a16="http://schemas.microsoft.com/office/drawing/2014/main" id="{50574B28-4CF5-457E-BCDE-FBF1707333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3" name="Line 80">
              <a:extLst>
                <a:ext uri="{FF2B5EF4-FFF2-40B4-BE49-F238E27FC236}">
                  <a16:creationId xmlns:a16="http://schemas.microsoft.com/office/drawing/2014/main" id="{C11338BF-6D3A-48DE-98D6-4FB787F16E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4" name="Line 81">
              <a:extLst>
                <a:ext uri="{FF2B5EF4-FFF2-40B4-BE49-F238E27FC236}">
                  <a16:creationId xmlns:a16="http://schemas.microsoft.com/office/drawing/2014/main" id="{35D15E35-6250-4E53-81B9-39CF668762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5" name="Line 82">
              <a:extLst>
                <a:ext uri="{FF2B5EF4-FFF2-40B4-BE49-F238E27FC236}">
                  <a16:creationId xmlns:a16="http://schemas.microsoft.com/office/drawing/2014/main" id="{9DCD32E5-3615-4E40-853F-F822432B2B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6" name="Line 83">
              <a:extLst>
                <a:ext uri="{FF2B5EF4-FFF2-40B4-BE49-F238E27FC236}">
                  <a16:creationId xmlns:a16="http://schemas.microsoft.com/office/drawing/2014/main" id="{93543D03-28EF-4595-985F-7962E00D5E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7" name="Line 84">
              <a:extLst>
                <a:ext uri="{FF2B5EF4-FFF2-40B4-BE49-F238E27FC236}">
                  <a16:creationId xmlns:a16="http://schemas.microsoft.com/office/drawing/2014/main" id="{F181E44C-EE2B-4494-B8DC-A86E6C7D75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8" name="Line 85">
              <a:extLst>
                <a:ext uri="{FF2B5EF4-FFF2-40B4-BE49-F238E27FC236}">
                  <a16:creationId xmlns:a16="http://schemas.microsoft.com/office/drawing/2014/main" id="{FC3C8F9E-37EC-4069-B16A-1833E89E41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9" name="Line 86">
              <a:extLst>
                <a:ext uri="{FF2B5EF4-FFF2-40B4-BE49-F238E27FC236}">
                  <a16:creationId xmlns:a16="http://schemas.microsoft.com/office/drawing/2014/main" id="{964044AF-8485-438E-B8A8-15559D341A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0" name="Line 87">
              <a:extLst>
                <a:ext uri="{FF2B5EF4-FFF2-40B4-BE49-F238E27FC236}">
                  <a16:creationId xmlns:a16="http://schemas.microsoft.com/office/drawing/2014/main" id="{023827A4-A100-4C1C-A4C1-AEA6D41E81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1" name="Line 88">
              <a:extLst>
                <a:ext uri="{FF2B5EF4-FFF2-40B4-BE49-F238E27FC236}">
                  <a16:creationId xmlns:a16="http://schemas.microsoft.com/office/drawing/2014/main" id="{088FD808-1E8C-4821-B225-CE245B6691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2" name="Line 89">
              <a:extLst>
                <a:ext uri="{FF2B5EF4-FFF2-40B4-BE49-F238E27FC236}">
                  <a16:creationId xmlns:a16="http://schemas.microsoft.com/office/drawing/2014/main" id="{6B3FA810-58DC-46ED-833E-E861D6735B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3" name="Line 90">
              <a:extLst>
                <a:ext uri="{FF2B5EF4-FFF2-40B4-BE49-F238E27FC236}">
                  <a16:creationId xmlns:a16="http://schemas.microsoft.com/office/drawing/2014/main" id="{579D6936-BA22-49D5-90A3-6767901DA7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4" name="Line 91">
              <a:extLst>
                <a:ext uri="{FF2B5EF4-FFF2-40B4-BE49-F238E27FC236}">
                  <a16:creationId xmlns:a16="http://schemas.microsoft.com/office/drawing/2014/main" id="{B011E468-9C52-4FCA-9E3D-EB94BE882E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5" name="Line 92">
              <a:extLst>
                <a:ext uri="{FF2B5EF4-FFF2-40B4-BE49-F238E27FC236}">
                  <a16:creationId xmlns:a16="http://schemas.microsoft.com/office/drawing/2014/main" id="{178424DD-5FA4-4F80-A915-EB6FC7D3C1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6" name="Line 93">
              <a:extLst>
                <a:ext uri="{FF2B5EF4-FFF2-40B4-BE49-F238E27FC236}">
                  <a16:creationId xmlns:a16="http://schemas.microsoft.com/office/drawing/2014/main" id="{3309562A-058C-4EA6-A9E2-E7AC121C81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7" name="Line 94">
              <a:extLst>
                <a:ext uri="{FF2B5EF4-FFF2-40B4-BE49-F238E27FC236}">
                  <a16:creationId xmlns:a16="http://schemas.microsoft.com/office/drawing/2014/main" id="{3FAFD401-E80A-4FF0-ABE6-FA0D783C5B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8" name="Line 95">
              <a:extLst>
                <a:ext uri="{FF2B5EF4-FFF2-40B4-BE49-F238E27FC236}">
                  <a16:creationId xmlns:a16="http://schemas.microsoft.com/office/drawing/2014/main" id="{1A8BBC7E-FDDD-4A69-9440-0A9130DFE7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9" name="Line 96">
              <a:extLst>
                <a:ext uri="{FF2B5EF4-FFF2-40B4-BE49-F238E27FC236}">
                  <a16:creationId xmlns:a16="http://schemas.microsoft.com/office/drawing/2014/main" id="{E8ED73BD-57CD-4232-A42C-7AB65A6187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0" name="Line 97">
              <a:extLst>
                <a:ext uri="{FF2B5EF4-FFF2-40B4-BE49-F238E27FC236}">
                  <a16:creationId xmlns:a16="http://schemas.microsoft.com/office/drawing/2014/main" id="{A8CE7951-C452-45CB-82F7-54048FBB53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1" name="Line 98">
              <a:extLst>
                <a:ext uri="{FF2B5EF4-FFF2-40B4-BE49-F238E27FC236}">
                  <a16:creationId xmlns:a16="http://schemas.microsoft.com/office/drawing/2014/main" id="{812E239A-08AD-4588-A816-1697207F25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2" name="Line 99">
              <a:extLst>
                <a:ext uri="{FF2B5EF4-FFF2-40B4-BE49-F238E27FC236}">
                  <a16:creationId xmlns:a16="http://schemas.microsoft.com/office/drawing/2014/main" id="{6A4C0C9B-5577-466F-AEE9-070BF3A48C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3" name="Line 100">
              <a:extLst>
                <a:ext uri="{FF2B5EF4-FFF2-40B4-BE49-F238E27FC236}">
                  <a16:creationId xmlns:a16="http://schemas.microsoft.com/office/drawing/2014/main" id="{6D8775D6-987E-4994-933C-528CC36DD0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4" name="Line 101">
              <a:extLst>
                <a:ext uri="{FF2B5EF4-FFF2-40B4-BE49-F238E27FC236}">
                  <a16:creationId xmlns:a16="http://schemas.microsoft.com/office/drawing/2014/main" id="{467070D8-A34A-464F-8A84-24B9147378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5" name="Line 102">
              <a:extLst>
                <a:ext uri="{FF2B5EF4-FFF2-40B4-BE49-F238E27FC236}">
                  <a16:creationId xmlns:a16="http://schemas.microsoft.com/office/drawing/2014/main" id="{0A59FC47-2A58-4298-A740-E7B225507D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6" name="Line 103">
              <a:extLst>
                <a:ext uri="{FF2B5EF4-FFF2-40B4-BE49-F238E27FC236}">
                  <a16:creationId xmlns:a16="http://schemas.microsoft.com/office/drawing/2014/main" id="{8F21D60E-2B1D-47D4-8165-5A98025494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7" name="Line 104">
              <a:extLst>
                <a:ext uri="{FF2B5EF4-FFF2-40B4-BE49-F238E27FC236}">
                  <a16:creationId xmlns:a16="http://schemas.microsoft.com/office/drawing/2014/main" id="{8E3ACA48-6713-4EF1-A075-FA728193E7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8" name="Line 105">
              <a:extLst>
                <a:ext uri="{FF2B5EF4-FFF2-40B4-BE49-F238E27FC236}">
                  <a16:creationId xmlns:a16="http://schemas.microsoft.com/office/drawing/2014/main" id="{B18D5286-ADF4-4E63-BE4A-85325F3B87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9" name="Line 106">
              <a:extLst>
                <a:ext uri="{FF2B5EF4-FFF2-40B4-BE49-F238E27FC236}">
                  <a16:creationId xmlns:a16="http://schemas.microsoft.com/office/drawing/2014/main" id="{5E261150-2A0C-4E9A-A8CD-558E9A45EF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0" name="Line 107">
              <a:extLst>
                <a:ext uri="{FF2B5EF4-FFF2-40B4-BE49-F238E27FC236}">
                  <a16:creationId xmlns:a16="http://schemas.microsoft.com/office/drawing/2014/main" id="{8493733B-6E7A-4C00-8992-170DB75F24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1" name="Line 108">
              <a:extLst>
                <a:ext uri="{FF2B5EF4-FFF2-40B4-BE49-F238E27FC236}">
                  <a16:creationId xmlns:a16="http://schemas.microsoft.com/office/drawing/2014/main" id="{F886B3D1-25D6-438C-9759-79D7595D55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2" name="Line 109">
              <a:extLst>
                <a:ext uri="{FF2B5EF4-FFF2-40B4-BE49-F238E27FC236}">
                  <a16:creationId xmlns:a16="http://schemas.microsoft.com/office/drawing/2014/main" id="{BAA0231F-3A01-420A-9D2C-14A9091EB5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3" name="Line 110">
              <a:extLst>
                <a:ext uri="{FF2B5EF4-FFF2-40B4-BE49-F238E27FC236}">
                  <a16:creationId xmlns:a16="http://schemas.microsoft.com/office/drawing/2014/main" id="{378EB6AF-284E-4B86-94D9-ADD89D28BB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4" name="Line 111">
              <a:extLst>
                <a:ext uri="{FF2B5EF4-FFF2-40B4-BE49-F238E27FC236}">
                  <a16:creationId xmlns:a16="http://schemas.microsoft.com/office/drawing/2014/main" id="{99BBCAD4-06AA-44E8-82BD-9BBA918C0E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5" name="Line 112">
              <a:extLst>
                <a:ext uri="{FF2B5EF4-FFF2-40B4-BE49-F238E27FC236}">
                  <a16:creationId xmlns:a16="http://schemas.microsoft.com/office/drawing/2014/main" id="{40EAC4C0-B91C-4CF8-B95D-0E7AA0898F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6" name="Line 113">
              <a:extLst>
                <a:ext uri="{FF2B5EF4-FFF2-40B4-BE49-F238E27FC236}">
                  <a16:creationId xmlns:a16="http://schemas.microsoft.com/office/drawing/2014/main" id="{1F2684CC-CAFF-4EA1-A023-02003B5D64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7" name="Line 114">
              <a:extLst>
                <a:ext uri="{FF2B5EF4-FFF2-40B4-BE49-F238E27FC236}">
                  <a16:creationId xmlns:a16="http://schemas.microsoft.com/office/drawing/2014/main" id="{63F28F5E-DDE9-41B9-B19E-06E00E9AAA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8" name="Line 115">
              <a:extLst>
                <a:ext uri="{FF2B5EF4-FFF2-40B4-BE49-F238E27FC236}">
                  <a16:creationId xmlns:a16="http://schemas.microsoft.com/office/drawing/2014/main" id="{BDDE696C-E5A5-4AEC-BA09-39C2B62B01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9" name="Line 116">
              <a:extLst>
                <a:ext uri="{FF2B5EF4-FFF2-40B4-BE49-F238E27FC236}">
                  <a16:creationId xmlns:a16="http://schemas.microsoft.com/office/drawing/2014/main" id="{819C548D-8829-4301-B1AE-693A1AC372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0" name="Line 117">
              <a:extLst>
                <a:ext uri="{FF2B5EF4-FFF2-40B4-BE49-F238E27FC236}">
                  <a16:creationId xmlns:a16="http://schemas.microsoft.com/office/drawing/2014/main" id="{D42E2A91-6AC8-4D01-B7F4-50B846CFE0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1" name="Line 118">
              <a:extLst>
                <a:ext uri="{FF2B5EF4-FFF2-40B4-BE49-F238E27FC236}">
                  <a16:creationId xmlns:a16="http://schemas.microsoft.com/office/drawing/2014/main" id="{E0E12E2E-E36B-46FA-AA47-BD502725C1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2" name="Line 119">
              <a:extLst>
                <a:ext uri="{FF2B5EF4-FFF2-40B4-BE49-F238E27FC236}">
                  <a16:creationId xmlns:a16="http://schemas.microsoft.com/office/drawing/2014/main" id="{C9CD4921-5959-4FBF-A5DC-4F2B984DB7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3" name="Line 120">
              <a:extLst>
                <a:ext uri="{FF2B5EF4-FFF2-40B4-BE49-F238E27FC236}">
                  <a16:creationId xmlns:a16="http://schemas.microsoft.com/office/drawing/2014/main" id="{89932B80-FB89-4933-9247-EF7EF1BF04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4" name="Line 121">
              <a:extLst>
                <a:ext uri="{FF2B5EF4-FFF2-40B4-BE49-F238E27FC236}">
                  <a16:creationId xmlns:a16="http://schemas.microsoft.com/office/drawing/2014/main" id="{F9444CB0-A254-4B0D-833D-958F0A6138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5" name="Line 122">
              <a:extLst>
                <a:ext uri="{FF2B5EF4-FFF2-40B4-BE49-F238E27FC236}">
                  <a16:creationId xmlns:a16="http://schemas.microsoft.com/office/drawing/2014/main" id="{FBB3D163-EC74-4B6E-8285-4EFF813963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6" name="Line 123">
              <a:extLst>
                <a:ext uri="{FF2B5EF4-FFF2-40B4-BE49-F238E27FC236}">
                  <a16:creationId xmlns:a16="http://schemas.microsoft.com/office/drawing/2014/main" id="{C28E38A8-984D-4759-8C66-36FBC6339E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7" name="Line 124">
              <a:extLst>
                <a:ext uri="{FF2B5EF4-FFF2-40B4-BE49-F238E27FC236}">
                  <a16:creationId xmlns:a16="http://schemas.microsoft.com/office/drawing/2014/main" id="{63BC7215-0EAB-407B-833E-57040CF257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8" name="Line 125">
              <a:extLst>
                <a:ext uri="{FF2B5EF4-FFF2-40B4-BE49-F238E27FC236}">
                  <a16:creationId xmlns:a16="http://schemas.microsoft.com/office/drawing/2014/main" id="{F5F20EB2-C324-4EF1-B154-827B34E337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9" name="Line 126">
              <a:extLst>
                <a:ext uri="{FF2B5EF4-FFF2-40B4-BE49-F238E27FC236}">
                  <a16:creationId xmlns:a16="http://schemas.microsoft.com/office/drawing/2014/main" id="{6827247F-33F9-4A64-B381-41995FC035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0" name="Line 127">
              <a:extLst>
                <a:ext uri="{FF2B5EF4-FFF2-40B4-BE49-F238E27FC236}">
                  <a16:creationId xmlns:a16="http://schemas.microsoft.com/office/drawing/2014/main" id="{767E9529-8BB5-4A1F-A0A3-6FC6811333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1" name="Line 128">
              <a:extLst>
                <a:ext uri="{FF2B5EF4-FFF2-40B4-BE49-F238E27FC236}">
                  <a16:creationId xmlns:a16="http://schemas.microsoft.com/office/drawing/2014/main" id="{55EB5ECB-B1AF-4ED3-AB82-04B974C277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2" name="Line 129">
              <a:extLst>
                <a:ext uri="{FF2B5EF4-FFF2-40B4-BE49-F238E27FC236}">
                  <a16:creationId xmlns:a16="http://schemas.microsoft.com/office/drawing/2014/main" id="{19E7ADD9-DFAA-4527-8F29-16DDAB1E98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3" name="Line 130">
              <a:extLst>
                <a:ext uri="{FF2B5EF4-FFF2-40B4-BE49-F238E27FC236}">
                  <a16:creationId xmlns:a16="http://schemas.microsoft.com/office/drawing/2014/main" id="{82ECBFAF-5798-4168-9477-196F463CAF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4" name="Line 131">
              <a:extLst>
                <a:ext uri="{FF2B5EF4-FFF2-40B4-BE49-F238E27FC236}">
                  <a16:creationId xmlns:a16="http://schemas.microsoft.com/office/drawing/2014/main" id="{039B3789-BEC2-490E-A011-14BC4CA654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5" name="Line 132">
              <a:extLst>
                <a:ext uri="{FF2B5EF4-FFF2-40B4-BE49-F238E27FC236}">
                  <a16:creationId xmlns:a16="http://schemas.microsoft.com/office/drawing/2014/main" id="{EE81160B-44B9-469E-8009-DB66618C25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6" name="Line 133">
              <a:extLst>
                <a:ext uri="{FF2B5EF4-FFF2-40B4-BE49-F238E27FC236}">
                  <a16:creationId xmlns:a16="http://schemas.microsoft.com/office/drawing/2014/main" id="{76D593F3-82D8-466D-AE8F-1D07A1925E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7" name="Line 134">
              <a:extLst>
                <a:ext uri="{FF2B5EF4-FFF2-40B4-BE49-F238E27FC236}">
                  <a16:creationId xmlns:a16="http://schemas.microsoft.com/office/drawing/2014/main" id="{07EFD3B2-0626-4417-A63D-901BADFACF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8" name="Line 135">
              <a:extLst>
                <a:ext uri="{FF2B5EF4-FFF2-40B4-BE49-F238E27FC236}">
                  <a16:creationId xmlns:a16="http://schemas.microsoft.com/office/drawing/2014/main" id="{7DDCD855-43D8-4FD3-AA93-707E6D61DF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9" name="Line 136">
              <a:extLst>
                <a:ext uri="{FF2B5EF4-FFF2-40B4-BE49-F238E27FC236}">
                  <a16:creationId xmlns:a16="http://schemas.microsoft.com/office/drawing/2014/main" id="{23EF10BB-1E28-411E-ADE4-0806968CAA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0" name="Line 137">
              <a:extLst>
                <a:ext uri="{FF2B5EF4-FFF2-40B4-BE49-F238E27FC236}">
                  <a16:creationId xmlns:a16="http://schemas.microsoft.com/office/drawing/2014/main" id="{9539F7A7-CFF6-4B57-B515-4BD8401CB9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1" name="Line 138">
              <a:extLst>
                <a:ext uri="{FF2B5EF4-FFF2-40B4-BE49-F238E27FC236}">
                  <a16:creationId xmlns:a16="http://schemas.microsoft.com/office/drawing/2014/main" id="{AC71FE8C-A81B-46FE-8857-F0DA11F593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2" name="Line 139">
              <a:extLst>
                <a:ext uri="{FF2B5EF4-FFF2-40B4-BE49-F238E27FC236}">
                  <a16:creationId xmlns:a16="http://schemas.microsoft.com/office/drawing/2014/main" id="{03BE1499-D99C-49EC-B5D0-863AD67EAC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3" name="Line 140">
              <a:extLst>
                <a:ext uri="{FF2B5EF4-FFF2-40B4-BE49-F238E27FC236}">
                  <a16:creationId xmlns:a16="http://schemas.microsoft.com/office/drawing/2014/main" id="{FA2DEC14-9CD7-44DC-803C-6F567A96CCA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4" name="Line 141">
              <a:extLst>
                <a:ext uri="{FF2B5EF4-FFF2-40B4-BE49-F238E27FC236}">
                  <a16:creationId xmlns:a16="http://schemas.microsoft.com/office/drawing/2014/main" id="{CAA327F5-17AF-446F-A7B0-23125BFD0F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5" name="Line 142">
              <a:extLst>
                <a:ext uri="{FF2B5EF4-FFF2-40B4-BE49-F238E27FC236}">
                  <a16:creationId xmlns:a16="http://schemas.microsoft.com/office/drawing/2014/main" id="{5BBFE325-06DF-4ECE-BF8C-6BADFB4990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6" name="Line 143">
              <a:extLst>
                <a:ext uri="{FF2B5EF4-FFF2-40B4-BE49-F238E27FC236}">
                  <a16:creationId xmlns:a16="http://schemas.microsoft.com/office/drawing/2014/main" id="{2A25BDB9-CBC3-4187-B437-E5B63849DF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144">
              <a:extLst>
                <a:ext uri="{FF2B5EF4-FFF2-40B4-BE49-F238E27FC236}">
                  <a16:creationId xmlns:a16="http://schemas.microsoft.com/office/drawing/2014/main" id="{33DBB056-D9F3-4CC8-BE75-3114A484BA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8" name="Line 145">
              <a:extLst>
                <a:ext uri="{FF2B5EF4-FFF2-40B4-BE49-F238E27FC236}">
                  <a16:creationId xmlns:a16="http://schemas.microsoft.com/office/drawing/2014/main" id="{E6D747A3-8CA1-4153-817E-72123689EB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9" name="Line 146">
              <a:extLst>
                <a:ext uri="{FF2B5EF4-FFF2-40B4-BE49-F238E27FC236}">
                  <a16:creationId xmlns:a16="http://schemas.microsoft.com/office/drawing/2014/main" id="{A3346C61-4104-44A6-ABD6-3E52B1629F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0" name="Line 147">
              <a:extLst>
                <a:ext uri="{FF2B5EF4-FFF2-40B4-BE49-F238E27FC236}">
                  <a16:creationId xmlns:a16="http://schemas.microsoft.com/office/drawing/2014/main" id="{A6BCE5AF-3AC4-420F-80CF-285ADFA95F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1" name="Line 148">
              <a:extLst>
                <a:ext uri="{FF2B5EF4-FFF2-40B4-BE49-F238E27FC236}">
                  <a16:creationId xmlns:a16="http://schemas.microsoft.com/office/drawing/2014/main" id="{14C54344-0A92-44A1-B884-815ABAE20C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149">
              <a:extLst>
                <a:ext uri="{FF2B5EF4-FFF2-40B4-BE49-F238E27FC236}">
                  <a16:creationId xmlns:a16="http://schemas.microsoft.com/office/drawing/2014/main" id="{52A96173-AFFE-4F1E-9106-EF982B490D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150">
              <a:extLst>
                <a:ext uri="{FF2B5EF4-FFF2-40B4-BE49-F238E27FC236}">
                  <a16:creationId xmlns:a16="http://schemas.microsoft.com/office/drawing/2014/main" id="{6769A823-F374-4324-B821-85726A9C9B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151">
              <a:extLst>
                <a:ext uri="{FF2B5EF4-FFF2-40B4-BE49-F238E27FC236}">
                  <a16:creationId xmlns:a16="http://schemas.microsoft.com/office/drawing/2014/main" id="{7C06C14E-EB03-4113-B67F-CE33A6F6FA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152">
              <a:extLst>
                <a:ext uri="{FF2B5EF4-FFF2-40B4-BE49-F238E27FC236}">
                  <a16:creationId xmlns:a16="http://schemas.microsoft.com/office/drawing/2014/main" id="{64DD598E-3F60-43D9-A9C3-1B2C05D804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153">
              <a:extLst>
                <a:ext uri="{FF2B5EF4-FFF2-40B4-BE49-F238E27FC236}">
                  <a16:creationId xmlns:a16="http://schemas.microsoft.com/office/drawing/2014/main" id="{34AA4CE2-DAF5-42AE-89E5-CCAE13A0C1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7" name="Line 154">
              <a:extLst>
                <a:ext uri="{FF2B5EF4-FFF2-40B4-BE49-F238E27FC236}">
                  <a16:creationId xmlns:a16="http://schemas.microsoft.com/office/drawing/2014/main" id="{6FABF2F0-6F9F-4C16-9A59-2AA912529E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8" name="Line 155">
              <a:extLst>
                <a:ext uri="{FF2B5EF4-FFF2-40B4-BE49-F238E27FC236}">
                  <a16:creationId xmlns:a16="http://schemas.microsoft.com/office/drawing/2014/main" id="{EC8B10B0-DDF2-44D3-AB4B-565E4EB944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156">
              <a:extLst>
                <a:ext uri="{FF2B5EF4-FFF2-40B4-BE49-F238E27FC236}">
                  <a16:creationId xmlns:a16="http://schemas.microsoft.com/office/drawing/2014/main" id="{4CCF97EB-3921-4B94-8FC1-E1384E37BB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157">
              <a:extLst>
                <a:ext uri="{FF2B5EF4-FFF2-40B4-BE49-F238E27FC236}">
                  <a16:creationId xmlns:a16="http://schemas.microsoft.com/office/drawing/2014/main" id="{ECCCEC57-1B46-4189-A3BD-706F455BEF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158">
              <a:extLst>
                <a:ext uri="{FF2B5EF4-FFF2-40B4-BE49-F238E27FC236}">
                  <a16:creationId xmlns:a16="http://schemas.microsoft.com/office/drawing/2014/main" id="{3C16B3CC-8CE9-48C4-8FFB-51F661A841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159">
              <a:extLst>
                <a:ext uri="{FF2B5EF4-FFF2-40B4-BE49-F238E27FC236}">
                  <a16:creationId xmlns:a16="http://schemas.microsoft.com/office/drawing/2014/main" id="{B3C90454-6BD6-49BA-8C8A-B7891BED73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160">
              <a:extLst>
                <a:ext uri="{FF2B5EF4-FFF2-40B4-BE49-F238E27FC236}">
                  <a16:creationId xmlns:a16="http://schemas.microsoft.com/office/drawing/2014/main" id="{EA3F8108-FCA6-4552-9CBF-6D53C9A0D2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161">
              <a:extLst>
                <a:ext uri="{FF2B5EF4-FFF2-40B4-BE49-F238E27FC236}">
                  <a16:creationId xmlns:a16="http://schemas.microsoft.com/office/drawing/2014/main" id="{7C7A42D7-CCEB-4846-9078-B370356A79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162">
              <a:extLst>
                <a:ext uri="{FF2B5EF4-FFF2-40B4-BE49-F238E27FC236}">
                  <a16:creationId xmlns:a16="http://schemas.microsoft.com/office/drawing/2014/main" id="{8F114F07-59BC-4776-9339-D1FB809478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163">
              <a:extLst>
                <a:ext uri="{FF2B5EF4-FFF2-40B4-BE49-F238E27FC236}">
                  <a16:creationId xmlns:a16="http://schemas.microsoft.com/office/drawing/2014/main" id="{32466F09-0A9B-45A8-8D98-258B4DD882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7" name="Line 164">
              <a:extLst>
                <a:ext uri="{FF2B5EF4-FFF2-40B4-BE49-F238E27FC236}">
                  <a16:creationId xmlns:a16="http://schemas.microsoft.com/office/drawing/2014/main" id="{0FEB9703-A070-4369-82F6-73571BBD0B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8" name="Line 165">
              <a:extLst>
                <a:ext uri="{FF2B5EF4-FFF2-40B4-BE49-F238E27FC236}">
                  <a16:creationId xmlns:a16="http://schemas.microsoft.com/office/drawing/2014/main" id="{D2FE30D2-10D1-4F7D-8AFF-7C7A278A7B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166">
              <a:extLst>
                <a:ext uri="{FF2B5EF4-FFF2-40B4-BE49-F238E27FC236}">
                  <a16:creationId xmlns:a16="http://schemas.microsoft.com/office/drawing/2014/main" id="{F8C29024-1E79-475F-BE2D-9414C23DB4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167">
              <a:extLst>
                <a:ext uri="{FF2B5EF4-FFF2-40B4-BE49-F238E27FC236}">
                  <a16:creationId xmlns:a16="http://schemas.microsoft.com/office/drawing/2014/main" id="{AD7E0510-C54A-44C4-AB16-200E6AAFA1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168">
              <a:extLst>
                <a:ext uri="{FF2B5EF4-FFF2-40B4-BE49-F238E27FC236}">
                  <a16:creationId xmlns:a16="http://schemas.microsoft.com/office/drawing/2014/main" id="{F72BFBAB-A3BF-4CCD-AEAF-70A572E22B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169">
              <a:extLst>
                <a:ext uri="{FF2B5EF4-FFF2-40B4-BE49-F238E27FC236}">
                  <a16:creationId xmlns:a16="http://schemas.microsoft.com/office/drawing/2014/main" id="{FB17B7A5-04BC-4FF7-9B5B-A1F329A597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170">
              <a:extLst>
                <a:ext uri="{FF2B5EF4-FFF2-40B4-BE49-F238E27FC236}">
                  <a16:creationId xmlns:a16="http://schemas.microsoft.com/office/drawing/2014/main" id="{3A82B74E-FC21-4E8D-8925-58650DADA8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171">
              <a:extLst>
                <a:ext uri="{FF2B5EF4-FFF2-40B4-BE49-F238E27FC236}">
                  <a16:creationId xmlns:a16="http://schemas.microsoft.com/office/drawing/2014/main" id="{A5EEBF83-3CD8-4259-A83E-161F1ED1A8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172">
              <a:extLst>
                <a:ext uri="{FF2B5EF4-FFF2-40B4-BE49-F238E27FC236}">
                  <a16:creationId xmlns:a16="http://schemas.microsoft.com/office/drawing/2014/main" id="{417B918E-675F-44DB-BA95-3361D2707D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173">
              <a:extLst>
                <a:ext uri="{FF2B5EF4-FFF2-40B4-BE49-F238E27FC236}">
                  <a16:creationId xmlns:a16="http://schemas.microsoft.com/office/drawing/2014/main" id="{40A270AB-5949-4680-8FF9-36090343CC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174">
              <a:extLst>
                <a:ext uri="{FF2B5EF4-FFF2-40B4-BE49-F238E27FC236}">
                  <a16:creationId xmlns:a16="http://schemas.microsoft.com/office/drawing/2014/main" id="{A3A0D791-B233-424D-B59A-7690ACF5C4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175">
              <a:extLst>
                <a:ext uri="{FF2B5EF4-FFF2-40B4-BE49-F238E27FC236}">
                  <a16:creationId xmlns:a16="http://schemas.microsoft.com/office/drawing/2014/main" id="{C99334C2-9B00-4CAD-9305-A8224D9C62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176">
              <a:extLst>
                <a:ext uri="{FF2B5EF4-FFF2-40B4-BE49-F238E27FC236}">
                  <a16:creationId xmlns:a16="http://schemas.microsoft.com/office/drawing/2014/main" id="{531C3630-E2CE-41AE-BF0A-6723723AA9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177">
              <a:extLst>
                <a:ext uri="{FF2B5EF4-FFF2-40B4-BE49-F238E27FC236}">
                  <a16:creationId xmlns:a16="http://schemas.microsoft.com/office/drawing/2014/main" id="{A37DB19E-CF13-44D8-852D-0197B945EF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178">
              <a:extLst>
                <a:ext uri="{FF2B5EF4-FFF2-40B4-BE49-F238E27FC236}">
                  <a16:creationId xmlns:a16="http://schemas.microsoft.com/office/drawing/2014/main" id="{272D8ACB-4E82-40C7-AFB1-7E16AEC869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322" name="Group 10">
            <a:extLst>
              <a:ext uri="{FF2B5EF4-FFF2-40B4-BE49-F238E27FC236}">
                <a16:creationId xmlns:a16="http://schemas.microsoft.com/office/drawing/2014/main" id="{8AE4DDCE-ACDC-4E9C-9187-8839344C7832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323" name="Line 5">
              <a:extLst>
                <a:ext uri="{FF2B5EF4-FFF2-40B4-BE49-F238E27FC236}">
                  <a16:creationId xmlns:a16="http://schemas.microsoft.com/office/drawing/2014/main" id="{6E011BDB-9B12-44CB-A768-DE4E29F6E8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6">
              <a:extLst>
                <a:ext uri="{FF2B5EF4-FFF2-40B4-BE49-F238E27FC236}">
                  <a16:creationId xmlns:a16="http://schemas.microsoft.com/office/drawing/2014/main" id="{5DE06209-05BC-4A07-B8D0-82D036148D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7">
              <a:extLst>
                <a:ext uri="{FF2B5EF4-FFF2-40B4-BE49-F238E27FC236}">
                  <a16:creationId xmlns:a16="http://schemas.microsoft.com/office/drawing/2014/main" id="{9198DC1B-3BCB-41AF-B0FF-218DEEB2DA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8">
              <a:extLst>
                <a:ext uri="{FF2B5EF4-FFF2-40B4-BE49-F238E27FC236}">
                  <a16:creationId xmlns:a16="http://schemas.microsoft.com/office/drawing/2014/main" id="{5E5CE2FD-8A0D-405A-926E-A291E0F654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9">
              <a:extLst>
                <a:ext uri="{FF2B5EF4-FFF2-40B4-BE49-F238E27FC236}">
                  <a16:creationId xmlns:a16="http://schemas.microsoft.com/office/drawing/2014/main" id="{EC64B949-1B4F-4990-9465-1D8793B607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10">
              <a:extLst>
                <a:ext uri="{FF2B5EF4-FFF2-40B4-BE49-F238E27FC236}">
                  <a16:creationId xmlns:a16="http://schemas.microsoft.com/office/drawing/2014/main" id="{EB4E68EE-E587-4FE4-B905-9875C319E2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11">
              <a:extLst>
                <a:ext uri="{FF2B5EF4-FFF2-40B4-BE49-F238E27FC236}">
                  <a16:creationId xmlns:a16="http://schemas.microsoft.com/office/drawing/2014/main" id="{8EBD02F2-6571-4C66-8E4D-57DE8AD4CF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12">
              <a:extLst>
                <a:ext uri="{FF2B5EF4-FFF2-40B4-BE49-F238E27FC236}">
                  <a16:creationId xmlns:a16="http://schemas.microsoft.com/office/drawing/2014/main" id="{652580D5-AE62-4CFD-89F6-DD8B8C8007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13">
              <a:extLst>
                <a:ext uri="{FF2B5EF4-FFF2-40B4-BE49-F238E27FC236}">
                  <a16:creationId xmlns:a16="http://schemas.microsoft.com/office/drawing/2014/main" id="{6E0921CD-7174-4639-A90F-32A3EABDC6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14">
              <a:extLst>
                <a:ext uri="{FF2B5EF4-FFF2-40B4-BE49-F238E27FC236}">
                  <a16:creationId xmlns:a16="http://schemas.microsoft.com/office/drawing/2014/main" id="{5E5AAB69-B4CE-4852-9728-645134B749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15">
              <a:extLst>
                <a:ext uri="{FF2B5EF4-FFF2-40B4-BE49-F238E27FC236}">
                  <a16:creationId xmlns:a16="http://schemas.microsoft.com/office/drawing/2014/main" id="{0E2D7B60-CCED-4BD9-9D95-A7FD3A814A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16">
              <a:extLst>
                <a:ext uri="{FF2B5EF4-FFF2-40B4-BE49-F238E27FC236}">
                  <a16:creationId xmlns:a16="http://schemas.microsoft.com/office/drawing/2014/main" id="{8B4FE1DA-66F7-4BB3-B4E3-EBB048A3DAA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17">
              <a:extLst>
                <a:ext uri="{FF2B5EF4-FFF2-40B4-BE49-F238E27FC236}">
                  <a16:creationId xmlns:a16="http://schemas.microsoft.com/office/drawing/2014/main" id="{FDAD2134-978D-4533-9F6D-1DD5DA9B35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18">
              <a:extLst>
                <a:ext uri="{FF2B5EF4-FFF2-40B4-BE49-F238E27FC236}">
                  <a16:creationId xmlns:a16="http://schemas.microsoft.com/office/drawing/2014/main" id="{75D2880A-2915-4A39-9658-21FE2F424D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19">
              <a:extLst>
                <a:ext uri="{FF2B5EF4-FFF2-40B4-BE49-F238E27FC236}">
                  <a16:creationId xmlns:a16="http://schemas.microsoft.com/office/drawing/2014/main" id="{69CD3407-2BC4-4EB1-9E9E-015A43029F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20">
              <a:extLst>
                <a:ext uri="{FF2B5EF4-FFF2-40B4-BE49-F238E27FC236}">
                  <a16:creationId xmlns:a16="http://schemas.microsoft.com/office/drawing/2014/main" id="{EABB2ABD-2B20-4342-BF17-7E9E1FC6C5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21">
              <a:extLst>
                <a:ext uri="{FF2B5EF4-FFF2-40B4-BE49-F238E27FC236}">
                  <a16:creationId xmlns:a16="http://schemas.microsoft.com/office/drawing/2014/main" id="{9FFD2FCD-2EA2-4EB2-83FF-AF2EC0B233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22">
              <a:extLst>
                <a:ext uri="{FF2B5EF4-FFF2-40B4-BE49-F238E27FC236}">
                  <a16:creationId xmlns:a16="http://schemas.microsoft.com/office/drawing/2014/main" id="{1852D78C-CA61-4C12-ACD3-AD01655EF5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23">
              <a:extLst>
                <a:ext uri="{FF2B5EF4-FFF2-40B4-BE49-F238E27FC236}">
                  <a16:creationId xmlns:a16="http://schemas.microsoft.com/office/drawing/2014/main" id="{1BB005AA-72F0-4388-B92A-1B2729BFAB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24">
              <a:extLst>
                <a:ext uri="{FF2B5EF4-FFF2-40B4-BE49-F238E27FC236}">
                  <a16:creationId xmlns:a16="http://schemas.microsoft.com/office/drawing/2014/main" id="{F6A34373-1D26-4AFC-ACC5-AA58CEED62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25">
              <a:extLst>
                <a:ext uri="{FF2B5EF4-FFF2-40B4-BE49-F238E27FC236}">
                  <a16:creationId xmlns:a16="http://schemas.microsoft.com/office/drawing/2014/main" id="{CC49B2BF-7B25-47A9-AC29-242B3C00B9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26">
              <a:extLst>
                <a:ext uri="{FF2B5EF4-FFF2-40B4-BE49-F238E27FC236}">
                  <a16:creationId xmlns:a16="http://schemas.microsoft.com/office/drawing/2014/main" id="{ED3B6BC7-B41C-4B47-9A1F-8A6934AA02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27">
              <a:extLst>
                <a:ext uri="{FF2B5EF4-FFF2-40B4-BE49-F238E27FC236}">
                  <a16:creationId xmlns:a16="http://schemas.microsoft.com/office/drawing/2014/main" id="{231E927F-4042-41E0-9496-89B5A4A902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28">
              <a:extLst>
                <a:ext uri="{FF2B5EF4-FFF2-40B4-BE49-F238E27FC236}">
                  <a16:creationId xmlns:a16="http://schemas.microsoft.com/office/drawing/2014/main" id="{DB8765C7-B73D-492D-857F-5DE33B9115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29">
              <a:extLst>
                <a:ext uri="{FF2B5EF4-FFF2-40B4-BE49-F238E27FC236}">
                  <a16:creationId xmlns:a16="http://schemas.microsoft.com/office/drawing/2014/main" id="{4B295261-CB0F-4E88-9E6B-94D9441E99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8" name="Line 30">
              <a:extLst>
                <a:ext uri="{FF2B5EF4-FFF2-40B4-BE49-F238E27FC236}">
                  <a16:creationId xmlns:a16="http://schemas.microsoft.com/office/drawing/2014/main" id="{2DB7E7CA-3FB5-4056-9166-FB9C62A159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9" name="Line 31">
              <a:extLst>
                <a:ext uri="{FF2B5EF4-FFF2-40B4-BE49-F238E27FC236}">
                  <a16:creationId xmlns:a16="http://schemas.microsoft.com/office/drawing/2014/main" id="{2DC93E0D-2C6A-4DC9-8DDD-EBE192BAE9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0" name="Line 32">
              <a:extLst>
                <a:ext uri="{FF2B5EF4-FFF2-40B4-BE49-F238E27FC236}">
                  <a16:creationId xmlns:a16="http://schemas.microsoft.com/office/drawing/2014/main" id="{C1CD47DD-65DE-47E1-9678-31E8F14BD4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1" name="Line 33">
              <a:extLst>
                <a:ext uri="{FF2B5EF4-FFF2-40B4-BE49-F238E27FC236}">
                  <a16:creationId xmlns:a16="http://schemas.microsoft.com/office/drawing/2014/main" id="{C5482067-1DA3-4299-AED3-859193EB97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2" name="Line 34">
              <a:extLst>
                <a:ext uri="{FF2B5EF4-FFF2-40B4-BE49-F238E27FC236}">
                  <a16:creationId xmlns:a16="http://schemas.microsoft.com/office/drawing/2014/main" id="{D0E03D2A-FE1A-441D-AF9D-268E64B66C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3" name="Line 35">
              <a:extLst>
                <a:ext uri="{FF2B5EF4-FFF2-40B4-BE49-F238E27FC236}">
                  <a16:creationId xmlns:a16="http://schemas.microsoft.com/office/drawing/2014/main" id="{78539C79-CB54-4D13-BE8F-3278F71485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4" name="Line 36">
              <a:extLst>
                <a:ext uri="{FF2B5EF4-FFF2-40B4-BE49-F238E27FC236}">
                  <a16:creationId xmlns:a16="http://schemas.microsoft.com/office/drawing/2014/main" id="{1970CF9C-F09F-4620-8D6C-AE8F561422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5" name="Line 37">
              <a:extLst>
                <a:ext uri="{FF2B5EF4-FFF2-40B4-BE49-F238E27FC236}">
                  <a16:creationId xmlns:a16="http://schemas.microsoft.com/office/drawing/2014/main" id="{1E0E8643-BC12-4916-A166-B4A8119082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6" name="Line 38">
              <a:extLst>
                <a:ext uri="{FF2B5EF4-FFF2-40B4-BE49-F238E27FC236}">
                  <a16:creationId xmlns:a16="http://schemas.microsoft.com/office/drawing/2014/main" id="{5D662A20-A66C-4444-8C1E-EDD45119FE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7" name="Line 39">
              <a:extLst>
                <a:ext uri="{FF2B5EF4-FFF2-40B4-BE49-F238E27FC236}">
                  <a16:creationId xmlns:a16="http://schemas.microsoft.com/office/drawing/2014/main" id="{2597823E-3559-4AF1-942B-F873E44DC9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8" name="Line 40">
              <a:extLst>
                <a:ext uri="{FF2B5EF4-FFF2-40B4-BE49-F238E27FC236}">
                  <a16:creationId xmlns:a16="http://schemas.microsoft.com/office/drawing/2014/main" id="{67A879E3-03B3-44C9-B0EC-574385BBCB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9" name="Line 41">
              <a:extLst>
                <a:ext uri="{FF2B5EF4-FFF2-40B4-BE49-F238E27FC236}">
                  <a16:creationId xmlns:a16="http://schemas.microsoft.com/office/drawing/2014/main" id="{1822DA11-977A-4ECF-A25D-52D5A17732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0" name="Line 42">
              <a:extLst>
                <a:ext uri="{FF2B5EF4-FFF2-40B4-BE49-F238E27FC236}">
                  <a16:creationId xmlns:a16="http://schemas.microsoft.com/office/drawing/2014/main" id="{AA2000C3-F7A5-4607-9602-6CB60DF4E2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1" name="Line 43">
              <a:extLst>
                <a:ext uri="{FF2B5EF4-FFF2-40B4-BE49-F238E27FC236}">
                  <a16:creationId xmlns:a16="http://schemas.microsoft.com/office/drawing/2014/main" id="{189EDAD2-742B-4DAC-99F6-5B6A4CD953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2" name="Line 44">
              <a:extLst>
                <a:ext uri="{FF2B5EF4-FFF2-40B4-BE49-F238E27FC236}">
                  <a16:creationId xmlns:a16="http://schemas.microsoft.com/office/drawing/2014/main" id="{8F463FD1-8F3C-4450-B84F-1F53202458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3" name="Line 45">
              <a:extLst>
                <a:ext uri="{FF2B5EF4-FFF2-40B4-BE49-F238E27FC236}">
                  <a16:creationId xmlns:a16="http://schemas.microsoft.com/office/drawing/2014/main" id="{37A12C7C-E7BF-40B5-BEDB-98CCB08114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4" name="Line 46">
              <a:extLst>
                <a:ext uri="{FF2B5EF4-FFF2-40B4-BE49-F238E27FC236}">
                  <a16:creationId xmlns:a16="http://schemas.microsoft.com/office/drawing/2014/main" id="{FB159C16-3B31-46D9-B4A0-F206B4FAA1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5" name="Line 47">
              <a:extLst>
                <a:ext uri="{FF2B5EF4-FFF2-40B4-BE49-F238E27FC236}">
                  <a16:creationId xmlns:a16="http://schemas.microsoft.com/office/drawing/2014/main" id="{3D96B711-D016-43DA-B560-A386AB788F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6" name="Line 48">
              <a:extLst>
                <a:ext uri="{FF2B5EF4-FFF2-40B4-BE49-F238E27FC236}">
                  <a16:creationId xmlns:a16="http://schemas.microsoft.com/office/drawing/2014/main" id="{A1DDC799-BDDB-4B3A-8842-51780EFE94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7" name="Line 49">
              <a:extLst>
                <a:ext uri="{FF2B5EF4-FFF2-40B4-BE49-F238E27FC236}">
                  <a16:creationId xmlns:a16="http://schemas.microsoft.com/office/drawing/2014/main" id="{93D2F2F5-29F9-4FF9-A4DF-FA795F9715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8" name="Line 50">
              <a:extLst>
                <a:ext uri="{FF2B5EF4-FFF2-40B4-BE49-F238E27FC236}">
                  <a16:creationId xmlns:a16="http://schemas.microsoft.com/office/drawing/2014/main" id="{073990D4-5C7E-4A2B-9FA7-115AA2FBDA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9" name="Line 51">
              <a:extLst>
                <a:ext uri="{FF2B5EF4-FFF2-40B4-BE49-F238E27FC236}">
                  <a16:creationId xmlns:a16="http://schemas.microsoft.com/office/drawing/2014/main" id="{89F54A7A-0347-4F9A-B9AA-CB249EC378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0" name="Line 52">
              <a:extLst>
                <a:ext uri="{FF2B5EF4-FFF2-40B4-BE49-F238E27FC236}">
                  <a16:creationId xmlns:a16="http://schemas.microsoft.com/office/drawing/2014/main" id="{C179E889-3FE3-4B38-9BA0-1A5392B25B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1" name="Line 53">
              <a:extLst>
                <a:ext uri="{FF2B5EF4-FFF2-40B4-BE49-F238E27FC236}">
                  <a16:creationId xmlns:a16="http://schemas.microsoft.com/office/drawing/2014/main" id="{367A0119-6867-4268-989B-8A8731EC18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2" name="Line 54">
              <a:extLst>
                <a:ext uri="{FF2B5EF4-FFF2-40B4-BE49-F238E27FC236}">
                  <a16:creationId xmlns:a16="http://schemas.microsoft.com/office/drawing/2014/main" id="{198DF99D-554E-440D-9215-8B8387B56F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3" name="Line 55">
              <a:extLst>
                <a:ext uri="{FF2B5EF4-FFF2-40B4-BE49-F238E27FC236}">
                  <a16:creationId xmlns:a16="http://schemas.microsoft.com/office/drawing/2014/main" id="{68316499-3061-4FDA-B5E6-53E2E17C20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4" name="Line 56">
              <a:extLst>
                <a:ext uri="{FF2B5EF4-FFF2-40B4-BE49-F238E27FC236}">
                  <a16:creationId xmlns:a16="http://schemas.microsoft.com/office/drawing/2014/main" id="{15802DEA-A29C-46CB-B7FF-5FBB3E9022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5" name="Line 57">
              <a:extLst>
                <a:ext uri="{FF2B5EF4-FFF2-40B4-BE49-F238E27FC236}">
                  <a16:creationId xmlns:a16="http://schemas.microsoft.com/office/drawing/2014/main" id="{20BB605B-ED4E-491C-8429-AD904A3E2B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6" name="Line 58">
              <a:extLst>
                <a:ext uri="{FF2B5EF4-FFF2-40B4-BE49-F238E27FC236}">
                  <a16:creationId xmlns:a16="http://schemas.microsoft.com/office/drawing/2014/main" id="{9DFAA399-437E-4A5E-8D18-A2F68CADCA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7" name="Line 59">
              <a:extLst>
                <a:ext uri="{FF2B5EF4-FFF2-40B4-BE49-F238E27FC236}">
                  <a16:creationId xmlns:a16="http://schemas.microsoft.com/office/drawing/2014/main" id="{6B50D8AC-B6A8-4E55-B969-60D71A0918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8" name="Line 60">
              <a:extLst>
                <a:ext uri="{FF2B5EF4-FFF2-40B4-BE49-F238E27FC236}">
                  <a16:creationId xmlns:a16="http://schemas.microsoft.com/office/drawing/2014/main" id="{76A3C2D5-A185-4E28-98C8-1C6C6A1A61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9" name="Line 61">
              <a:extLst>
                <a:ext uri="{FF2B5EF4-FFF2-40B4-BE49-F238E27FC236}">
                  <a16:creationId xmlns:a16="http://schemas.microsoft.com/office/drawing/2014/main" id="{B79AC6CF-A30F-4C87-81ED-70BB3D250B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0" name="Line 62">
              <a:extLst>
                <a:ext uri="{FF2B5EF4-FFF2-40B4-BE49-F238E27FC236}">
                  <a16:creationId xmlns:a16="http://schemas.microsoft.com/office/drawing/2014/main" id="{3CF8444A-C0E3-4176-961E-B5609B9614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1" name="Line 63">
              <a:extLst>
                <a:ext uri="{FF2B5EF4-FFF2-40B4-BE49-F238E27FC236}">
                  <a16:creationId xmlns:a16="http://schemas.microsoft.com/office/drawing/2014/main" id="{B6647104-BB80-4B47-A514-066D608D43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2" name="Line 64">
              <a:extLst>
                <a:ext uri="{FF2B5EF4-FFF2-40B4-BE49-F238E27FC236}">
                  <a16:creationId xmlns:a16="http://schemas.microsoft.com/office/drawing/2014/main" id="{B9711BBE-2671-464C-BAB4-E1E9BF5FD3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3" name="Line 65">
              <a:extLst>
                <a:ext uri="{FF2B5EF4-FFF2-40B4-BE49-F238E27FC236}">
                  <a16:creationId xmlns:a16="http://schemas.microsoft.com/office/drawing/2014/main" id="{BFE50F87-D517-49AE-A3A7-F2F8B2B5FD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4" name="Line 66">
              <a:extLst>
                <a:ext uri="{FF2B5EF4-FFF2-40B4-BE49-F238E27FC236}">
                  <a16:creationId xmlns:a16="http://schemas.microsoft.com/office/drawing/2014/main" id="{76FCD640-1858-47AB-8EBB-1670172A1C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5" name="Line 67">
              <a:extLst>
                <a:ext uri="{FF2B5EF4-FFF2-40B4-BE49-F238E27FC236}">
                  <a16:creationId xmlns:a16="http://schemas.microsoft.com/office/drawing/2014/main" id="{51C0F2DC-7AE3-49EE-98D3-85F8A040CC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6" name="Line 68">
              <a:extLst>
                <a:ext uri="{FF2B5EF4-FFF2-40B4-BE49-F238E27FC236}">
                  <a16:creationId xmlns:a16="http://schemas.microsoft.com/office/drawing/2014/main" id="{948CF9EB-F045-484E-87B3-3A629D1A46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7" name="Line 69">
              <a:extLst>
                <a:ext uri="{FF2B5EF4-FFF2-40B4-BE49-F238E27FC236}">
                  <a16:creationId xmlns:a16="http://schemas.microsoft.com/office/drawing/2014/main" id="{3032791E-A8A8-418B-821D-0218685951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8" name="Line 70">
              <a:extLst>
                <a:ext uri="{FF2B5EF4-FFF2-40B4-BE49-F238E27FC236}">
                  <a16:creationId xmlns:a16="http://schemas.microsoft.com/office/drawing/2014/main" id="{B14D100B-0FBA-43C6-9A75-DFB0194C42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9" name="Line 71">
              <a:extLst>
                <a:ext uri="{FF2B5EF4-FFF2-40B4-BE49-F238E27FC236}">
                  <a16:creationId xmlns:a16="http://schemas.microsoft.com/office/drawing/2014/main" id="{18C95587-3BE5-4537-82F5-38BE4912F3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0" name="Line 72">
              <a:extLst>
                <a:ext uri="{FF2B5EF4-FFF2-40B4-BE49-F238E27FC236}">
                  <a16:creationId xmlns:a16="http://schemas.microsoft.com/office/drawing/2014/main" id="{27245F99-8A9B-4315-9027-310B45801B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1" name="Line 73">
              <a:extLst>
                <a:ext uri="{FF2B5EF4-FFF2-40B4-BE49-F238E27FC236}">
                  <a16:creationId xmlns:a16="http://schemas.microsoft.com/office/drawing/2014/main" id="{9869EFB3-3B42-4E6D-8BE3-BBB0E4A6E4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2" name="Line 74">
              <a:extLst>
                <a:ext uri="{FF2B5EF4-FFF2-40B4-BE49-F238E27FC236}">
                  <a16:creationId xmlns:a16="http://schemas.microsoft.com/office/drawing/2014/main" id="{6688CC34-90E8-4930-B744-A76F8884D2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3" name="Line 75">
              <a:extLst>
                <a:ext uri="{FF2B5EF4-FFF2-40B4-BE49-F238E27FC236}">
                  <a16:creationId xmlns:a16="http://schemas.microsoft.com/office/drawing/2014/main" id="{E4D46571-1056-4F12-B760-F2E61476FE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4" name="Titel 3">
            <a:extLst>
              <a:ext uri="{FF2B5EF4-FFF2-40B4-BE49-F238E27FC236}">
                <a16:creationId xmlns:a16="http://schemas.microsoft.com/office/drawing/2014/main" id="{F420E84B-8513-4C87-B1CD-9250758C8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89" y="195861"/>
            <a:ext cx="6773492" cy="786091"/>
          </a:xfrm>
        </p:spPr>
        <p:txBody>
          <a:bodyPr/>
          <a:lstStyle/>
          <a:p>
            <a:r>
              <a:rPr lang="nl-NL" dirty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7873460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4">
          <p15:clr>
            <a:srgbClr val="FBAE40"/>
          </p15:clr>
        </p15:guide>
        <p15:guide id="2" pos="4488">
          <p15:clr>
            <a:srgbClr val="FBAE40"/>
          </p15:clr>
        </p15:guide>
        <p15:guide id="6" orient="horz" pos="678">
          <p15:clr>
            <a:srgbClr val="FBAE40"/>
          </p15:clr>
        </p15:guide>
        <p15:guide id="8" orient="horz" pos="136">
          <p15:clr>
            <a:srgbClr val="FBAE40"/>
          </p15:clr>
        </p15:guide>
        <p15:guide id="9" orient="horz" pos="816">
          <p15:clr>
            <a:srgbClr val="FBAE40"/>
          </p15:clr>
        </p15:guide>
        <p15:guide id="10" pos="272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ic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9" name="Group 80">
            <a:extLst>
              <a:ext uri="{FF2B5EF4-FFF2-40B4-BE49-F238E27FC236}">
                <a16:creationId xmlns:a16="http://schemas.microsoft.com/office/drawing/2014/main" id="{72D8E372-7EFD-46EB-B8B3-76D780EF9DC4}"/>
              </a:ext>
            </a:extLst>
          </p:cNvPr>
          <p:cNvGrpSpPr/>
          <p:nvPr userDrawn="1"/>
        </p:nvGrpSpPr>
        <p:grpSpPr>
          <a:xfrm>
            <a:off x="-1977847" y="1175164"/>
            <a:ext cx="1888897" cy="5100604"/>
            <a:chOff x="-1742004" y="208824"/>
            <a:chExt cx="1656474" cy="2275131"/>
          </a:xfrm>
        </p:grpSpPr>
        <p:sp>
          <p:nvSpPr>
            <p:cNvPr id="370" name="Rectangle 81">
              <a:extLst>
                <a:ext uri="{FF2B5EF4-FFF2-40B4-BE49-F238E27FC236}">
                  <a16:creationId xmlns:a16="http://schemas.microsoft.com/office/drawing/2014/main" id="{BE50464D-B074-4392-8794-E3E0127DC1E9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1" name="Group 82">
              <a:extLst>
                <a:ext uri="{FF2B5EF4-FFF2-40B4-BE49-F238E27FC236}">
                  <a16:creationId xmlns:a16="http://schemas.microsoft.com/office/drawing/2014/main" id="{E3FE4C5F-51DC-42A6-B523-F9D8B933CA74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372" name="Text Placeholder 2">
                <a:extLst>
                  <a:ext uri="{FF2B5EF4-FFF2-40B4-BE49-F238E27FC236}">
                    <a16:creationId xmlns:a16="http://schemas.microsoft.com/office/drawing/2014/main" id="{8D47B8B7-F8DC-4E71-80A3-28C56F37FCCA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73" name="Straight Arrow Connector 84">
                <a:extLst>
                  <a:ext uri="{FF2B5EF4-FFF2-40B4-BE49-F238E27FC236}">
                    <a16:creationId xmlns:a16="http://schemas.microsoft.com/office/drawing/2014/main" id="{3239913A-99D9-4554-9B04-D1F09272C6BD}"/>
                  </a:ext>
                </a:extLst>
              </p:cNvPr>
              <p:cNvCxnSpPr>
                <a:cxnSpLocks/>
                <a:endCxn id="370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4" name="Group 74">
            <a:extLst>
              <a:ext uri="{FF2B5EF4-FFF2-40B4-BE49-F238E27FC236}">
                <a16:creationId xmlns:a16="http://schemas.microsoft.com/office/drawing/2014/main" id="{00E22DFC-36B4-4C59-95F0-88CB0F626FDE}"/>
              </a:ext>
            </a:extLst>
          </p:cNvPr>
          <p:cNvGrpSpPr/>
          <p:nvPr userDrawn="1"/>
        </p:nvGrpSpPr>
        <p:grpSpPr>
          <a:xfrm>
            <a:off x="-1977847" y="382207"/>
            <a:ext cx="1888897" cy="590659"/>
            <a:chOff x="-1742004" y="208824"/>
            <a:chExt cx="1656474" cy="2275131"/>
          </a:xfrm>
        </p:grpSpPr>
        <p:sp>
          <p:nvSpPr>
            <p:cNvPr id="375" name="Rectangle 75">
              <a:extLst>
                <a:ext uri="{FF2B5EF4-FFF2-40B4-BE49-F238E27FC236}">
                  <a16:creationId xmlns:a16="http://schemas.microsoft.com/office/drawing/2014/main" id="{832901E5-C011-49B2-8868-057333DC5DE4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6" name="Group 76">
              <a:extLst>
                <a:ext uri="{FF2B5EF4-FFF2-40B4-BE49-F238E27FC236}">
                  <a16:creationId xmlns:a16="http://schemas.microsoft.com/office/drawing/2014/main" id="{B12ECBEE-8628-4870-A533-3EDFAB030A18}"/>
                </a:ext>
              </a:extLst>
            </p:cNvPr>
            <p:cNvGrpSpPr/>
            <p:nvPr userDrawn="1"/>
          </p:nvGrpSpPr>
          <p:grpSpPr>
            <a:xfrm>
              <a:off x="-1742004" y="772745"/>
              <a:ext cx="1411674" cy="1132162"/>
              <a:chOff x="-2892946" y="8905739"/>
              <a:chExt cx="2677167" cy="2246669"/>
            </a:xfrm>
          </p:grpSpPr>
          <p:sp>
            <p:nvSpPr>
              <p:cNvPr id="377" name="Text Placeholder 2">
                <a:extLst>
                  <a:ext uri="{FF2B5EF4-FFF2-40B4-BE49-F238E27FC236}">
                    <a16:creationId xmlns:a16="http://schemas.microsoft.com/office/drawing/2014/main" id="{ABAA868C-C7BD-41BD-8517-9DDDE386D21F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  <a:endParaRPr lang="nl-NL" sz="907" dirty="0"/>
              </a:p>
            </p:txBody>
          </p:sp>
          <p:cxnSp>
            <p:nvCxnSpPr>
              <p:cNvPr id="378" name="Straight Arrow Connector 78">
                <a:extLst>
                  <a:ext uri="{FF2B5EF4-FFF2-40B4-BE49-F238E27FC236}">
                    <a16:creationId xmlns:a16="http://schemas.microsoft.com/office/drawing/2014/main" id="{61459939-A435-4D84-A221-2D86581EC312}"/>
                  </a:ext>
                </a:extLst>
              </p:cNvPr>
              <p:cNvCxnSpPr>
                <a:cxnSpLocks/>
                <a:endCxn id="375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9" name="Group 33">
            <a:extLst>
              <a:ext uri="{FF2B5EF4-FFF2-40B4-BE49-F238E27FC236}">
                <a16:creationId xmlns:a16="http://schemas.microsoft.com/office/drawing/2014/main" id="{BEAC3EA7-DA6D-4A9C-9B0A-AB5FC60D2C86}"/>
              </a:ext>
            </a:extLst>
          </p:cNvPr>
          <p:cNvGrpSpPr/>
          <p:nvPr userDrawn="1"/>
        </p:nvGrpSpPr>
        <p:grpSpPr>
          <a:xfrm flipH="1">
            <a:off x="12309417" y="382207"/>
            <a:ext cx="2082873" cy="590659"/>
            <a:chOff x="-1912112" y="208824"/>
            <a:chExt cx="1826582" cy="2275131"/>
          </a:xfrm>
        </p:grpSpPr>
        <p:sp>
          <p:nvSpPr>
            <p:cNvPr id="380" name="Rectangle 34">
              <a:extLst>
                <a:ext uri="{FF2B5EF4-FFF2-40B4-BE49-F238E27FC236}">
                  <a16:creationId xmlns:a16="http://schemas.microsoft.com/office/drawing/2014/main" id="{5AEBCE67-B160-41A6-BC05-39A8005BE4DE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81" name="Group 35">
              <a:extLst>
                <a:ext uri="{FF2B5EF4-FFF2-40B4-BE49-F238E27FC236}">
                  <a16:creationId xmlns:a16="http://schemas.microsoft.com/office/drawing/2014/main" id="{DF833DE8-5D07-4B3C-8042-6E27EE0C49FA}"/>
                </a:ext>
              </a:extLst>
            </p:cNvPr>
            <p:cNvGrpSpPr/>
            <p:nvPr userDrawn="1"/>
          </p:nvGrpSpPr>
          <p:grpSpPr>
            <a:xfrm>
              <a:off x="-1912112" y="772745"/>
              <a:ext cx="1581782" cy="1132162"/>
              <a:chOff x="-3215547" y="8905739"/>
              <a:chExt cx="2999768" cy="2246669"/>
            </a:xfrm>
          </p:grpSpPr>
          <p:sp>
            <p:nvSpPr>
              <p:cNvPr id="382" name="Text Placeholder 2">
                <a:extLst>
                  <a:ext uri="{FF2B5EF4-FFF2-40B4-BE49-F238E27FC236}">
                    <a16:creationId xmlns:a16="http://schemas.microsoft.com/office/drawing/2014/main" id="{072DB645-0340-45D3-B4B9-BFA00EC4ADDA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</a:p>
            </p:txBody>
          </p:sp>
          <p:cxnSp>
            <p:nvCxnSpPr>
              <p:cNvPr id="383" name="Straight Arrow Connector 37">
                <a:extLst>
                  <a:ext uri="{FF2B5EF4-FFF2-40B4-BE49-F238E27FC236}">
                    <a16:creationId xmlns:a16="http://schemas.microsoft.com/office/drawing/2014/main" id="{B9311CFC-2AE9-42BB-9E46-D7EE5F5B246C}"/>
                  </a:ext>
                </a:extLst>
              </p:cNvPr>
              <p:cNvCxnSpPr>
                <a:cxnSpLocks/>
                <a:endCxn id="380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4" name="Group 90">
            <a:extLst>
              <a:ext uri="{FF2B5EF4-FFF2-40B4-BE49-F238E27FC236}">
                <a16:creationId xmlns:a16="http://schemas.microsoft.com/office/drawing/2014/main" id="{1758EDAB-DF55-4DB1-92E4-B6A5D65831B5}"/>
              </a:ext>
            </a:extLst>
          </p:cNvPr>
          <p:cNvGrpSpPr/>
          <p:nvPr userDrawn="1"/>
        </p:nvGrpSpPr>
        <p:grpSpPr>
          <a:xfrm flipH="1">
            <a:off x="12309417" y="1176875"/>
            <a:ext cx="2082873" cy="5093067"/>
            <a:chOff x="-1912112" y="208824"/>
            <a:chExt cx="1826582" cy="2275131"/>
          </a:xfrm>
        </p:grpSpPr>
        <p:sp>
          <p:nvSpPr>
            <p:cNvPr id="385" name="Rectangle 91">
              <a:extLst>
                <a:ext uri="{FF2B5EF4-FFF2-40B4-BE49-F238E27FC236}">
                  <a16:creationId xmlns:a16="http://schemas.microsoft.com/office/drawing/2014/main" id="{736D666F-511B-4854-8CBF-01721788957D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86" name="Group 92">
              <a:extLst>
                <a:ext uri="{FF2B5EF4-FFF2-40B4-BE49-F238E27FC236}">
                  <a16:creationId xmlns:a16="http://schemas.microsoft.com/office/drawing/2014/main" id="{949AB46D-A77D-4DF7-B54C-E3963F6555C1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387" name="Text Placeholder 2">
                <a:extLst>
                  <a:ext uri="{FF2B5EF4-FFF2-40B4-BE49-F238E27FC236}">
                    <a16:creationId xmlns:a16="http://schemas.microsoft.com/office/drawing/2014/main" id="{F4E90D30-8B0E-470E-96E3-8ABBBFCA92F1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88" name="Straight Arrow Connector 94">
                <a:extLst>
                  <a:ext uri="{FF2B5EF4-FFF2-40B4-BE49-F238E27FC236}">
                    <a16:creationId xmlns:a16="http://schemas.microsoft.com/office/drawing/2014/main" id="{8BD866B2-96A6-4E0C-B387-C5ABB03C5D9E}"/>
                  </a:ext>
                </a:extLst>
              </p:cNvPr>
              <p:cNvCxnSpPr>
                <a:cxnSpLocks/>
                <a:endCxn id="385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8264112-B9C7-4F99-BF3B-8430F8AAAB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9289" y="1175652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05" name="Picture Placeholder 6">
            <a:extLst>
              <a:ext uri="{FF2B5EF4-FFF2-40B4-BE49-F238E27FC236}">
                <a16:creationId xmlns:a16="http://schemas.microsoft.com/office/drawing/2014/main" id="{8E056746-F68E-4AC7-B941-69D97ED68D4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69289" y="1567537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06" name="Picture Placeholder 6">
            <a:extLst>
              <a:ext uri="{FF2B5EF4-FFF2-40B4-BE49-F238E27FC236}">
                <a16:creationId xmlns:a16="http://schemas.microsoft.com/office/drawing/2014/main" id="{3F7F3CDE-34DE-42DF-80E6-A80D9273310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9289" y="1959421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07" name="Picture Placeholder 6">
            <a:extLst>
              <a:ext uri="{FF2B5EF4-FFF2-40B4-BE49-F238E27FC236}">
                <a16:creationId xmlns:a16="http://schemas.microsoft.com/office/drawing/2014/main" id="{80853A5A-78B4-4CEA-A6FA-4774311FC0A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289" y="2351306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08" name="Picture Placeholder 6">
            <a:extLst>
              <a:ext uri="{FF2B5EF4-FFF2-40B4-BE49-F238E27FC236}">
                <a16:creationId xmlns:a16="http://schemas.microsoft.com/office/drawing/2014/main" id="{41BE12C0-A718-4812-AFA8-1D37D767F40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69289" y="2743190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09" name="Picture Placeholder 6">
            <a:extLst>
              <a:ext uri="{FF2B5EF4-FFF2-40B4-BE49-F238E27FC236}">
                <a16:creationId xmlns:a16="http://schemas.microsoft.com/office/drawing/2014/main" id="{2B736EBF-B80D-4A76-B9EF-BC6994A08A8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69289" y="3135074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10" name="Picture Placeholder 6">
            <a:extLst>
              <a:ext uri="{FF2B5EF4-FFF2-40B4-BE49-F238E27FC236}">
                <a16:creationId xmlns:a16="http://schemas.microsoft.com/office/drawing/2014/main" id="{0E750C6E-6427-4162-8D1E-A8093EC97E5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69289" y="3526959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11" name="Picture Placeholder 6">
            <a:extLst>
              <a:ext uri="{FF2B5EF4-FFF2-40B4-BE49-F238E27FC236}">
                <a16:creationId xmlns:a16="http://schemas.microsoft.com/office/drawing/2014/main" id="{691151E1-3A5A-4254-AE55-46BC191247F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9289" y="3918843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12" name="Picture Placeholder 6">
            <a:extLst>
              <a:ext uri="{FF2B5EF4-FFF2-40B4-BE49-F238E27FC236}">
                <a16:creationId xmlns:a16="http://schemas.microsoft.com/office/drawing/2014/main" id="{73714CDF-8353-41E4-8A4E-A7DAEF25FD9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69289" y="4310728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13" name="Picture Placeholder 6">
            <a:extLst>
              <a:ext uri="{FF2B5EF4-FFF2-40B4-BE49-F238E27FC236}">
                <a16:creationId xmlns:a16="http://schemas.microsoft.com/office/drawing/2014/main" id="{39272EB9-F2A3-4179-B37E-73AAD6C2F89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69289" y="4702612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16" name="Text Placeholder 715">
            <a:extLst>
              <a:ext uri="{FF2B5EF4-FFF2-40B4-BE49-F238E27FC236}">
                <a16:creationId xmlns:a16="http://schemas.microsoft.com/office/drawing/2014/main" id="{2226B964-B721-4BCA-9A82-33B37545DB7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38909" y="1175652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18" name="Text Placeholder 715">
            <a:extLst>
              <a:ext uri="{FF2B5EF4-FFF2-40B4-BE49-F238E27FC236}">
                <a16:creationId xmlns:a16="http://schemas.microsoft.com/office/drawing/2014/main" id="{FBA42D0E-6C7E-4434-96B3-4A19FBD89EB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8909" y="1567780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19" name="Text Placeholder 715">
            <a:extLst>
              <a:ext uri="{FF2B5EF4-FFF2-40B4-BE49-F238E27FC236}">
                <a16:creationId xmlns:a16="http://schemas.microsoft.com/office/drawing/2014/main" id="{0444B5F6-C37D-4D23-BB13-4B3DFD4DB0A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8909" y="1959664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0" name="Text Placeholder 715">
            <a:extLst>
              <a:ext uri="{FF2B5EF4-FFF2-40B4-BE49-F238E27FC236}">
                <a16:creationId xmlns:a16="http://schemas.microsoft.com/office/drawing/2014/main" id="{669916EA-9E6F-4AB4-8992-EA21FD33A4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38909" y="2351549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1" name="Text Placeholder 715">
            <a:extLst>
              <a:ext uri="{FF2B5EF4-FFF2-40B4-BE49-F238E27FC236}">
                <a16:creationId xmlns:a16="http://schemas.microsoft.com/office/drawing/2014/main" id="{A7B1AA67-79F2-4C95-AA9A-097A1D83AF0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8909" y="2743433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2" name="Text Placeholder 715">
            <a:extLst>
              <a:ext uri="{FF2B5EF4-FFF2-40B4-BE49-F238E27FC236}">
                <a16:creationId xmlns:a16="http://schemas.microsoft.com/office/drawing/2014/main" id="{6E35E60E-689C-4288-9C89-72617B0CD34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8909" y="3135318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3" name="Text Placeholder 715">
            <a:extLst>
              <a:ext uri="{FF2B5EF4-FFF2-40B4-BE49-F238E27FC236}">
                <a16:creationId xmlns:a16="http://schemas.microsoft.com/office/drawing/2014/main" id="{F22D2B00-B9C6-4D71-B9A2-82055FB2FE5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38909" y="3527202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4" name="Text Placeholder 715">
            <a:extLst>
              <a:ext uri="{FF2B5EF4-FFF2-40B4-BE49-F238E27FC236}">
                <a16:creationId xmlns:a16="http://schemas.microsoft.com/office/drawing/2014/main" id="{1229C471-6675-4837-884D-AA9ECB9F7F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38909" y="3919086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5" name="Text Placeholder 715">
            <a:extLst>
              <a:ext uri="{FF2B5EF4-FFF2-40B4-BE49-F238E27FC236}">
                <a16:creationId xmlns:a16="http://schemas.microsoft.com/office/drawing/2014/main" id="{A9B2A731-AC40-4791-934C-E36E701B302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38909" y="4310971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7" name="Text Placeholder 715">
            <a:extLst>
              <a:ext uri="{FF2B5EF4-FFF2-40B4-BE49-F238E27FC236}">
                <a16:creationId xmlns:a16="http://schemas.microsoft.com/office/drawing/2014/main" id="{A9BAC0CE-1015-4E09-BD1E-173AA6E7D62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38908" y="4702612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grpSp>
        <p:nvGrpSpPr>
          <p:cNvPr id="23" name="Group 7">
            <a:extLst>
              <a:ext uri="{FF2B5EF4-FFF2-40B4-BE49-F238E27FC236}">
                <a16:creationId xmlns:a16="http://schemas.microsoft.com/office/drawing/2014/main" id="{F2A4A0DE-9B97-408D-BD10-E530E9EBB997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24" name="Line 5">
              <a:extLst>
                <a:ext uri="{FF2B5EF4-FFF2-40B4-BE49-F238E27FC236}">
                  <a16:creationId xmlns:a16="http://schemas.microsoft.com/office/drawing/2014/main" id="{1BFCB928-3C18-4720-8DAF-ABBA53C1B9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" name="Line 6">
              <a:extLst>
                <a:ext uri="{FF2B5EF4-FFF2-40B4-BE49-F238E27FC236}">
                  <a16:creationId xmlns:a16="http://schemas.microsoft.com/office/drawing/2014/main" id="{2247D8CC-A779-46FA-B1BC-77343785AC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" name="Line 7">
              <a:extLst>
                <a:ext uri="{FF2B5EF4-FFF2-40B4-BE49-F238E27FC236}">
                  <a16:creationId xmlns:a16="http://schemas.microsoft.com/office/drawing/2014/main" id="{4186F69D-2E44-4E71-B3F8-2A1E13CC24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" name="Line 8">
              <a:extLst>
                <a:ext uri="{FF2B5EF4-FFF2-40B4-BE49-F238E27FC236}">
                  <a16:creationId xmlns:a16="http://schemas.microsoft.com/office/drawing/2014/main" id="{14EE333A-3596-48BB-B356-20FB681D76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" name="Line 9">
              <a:extLst>
                <a:ext uri="{FF2B5EF4-FFF2-40B4-BE49-F238E27FC236}">
                  <a16:creationId xmlns:a16="http://schemas.microsoft.com/office/drawing/2014/main" id="{E2E36AAA-E16B-4918-A564-C94D229491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" name="Line 10">
              <a:extLst>
                <a:ext uri="{FF2B5EF4-FFF2-40B4-BE49-F238E27FC236}">
                  <a16:creationId xmlns:a16="http://schemas.microsoft.com/office/drawing/2014/main" id="{7B2D6CAE-24FB-4F4E-893F-FD0F87E3BB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" name="Line 11">
              <a:extLst>
                <a:ext uri="{FF2B5EF4-FFF2-40B4-BE49-F238E27FC236}">
                  <a16:creationId xmlns:a16="http://schemas.microsoft.com/office/drawing/2014/main" id="{2AA2A76D-0C8D-4B95-B39D-2848F760F5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" name="Line 12">
              <a:extLst>
                <a:ext uri="{FF2B5EF4-FFF2-40B4-BE49-F238E27FC236}">
                  <a16:creationId xmlns:a16="http://schemas.microsoft.com/office/drawing/2014/main" id="{C36FFB7E-99C4-4D5E-8F52-BCFFEF0155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" name="Line 13">
              <a:extLst>
                <a:ext uri="{FF2B5EF4-FFF2-40B4-BE49-F238E27FC236}">
                  <a16:creationId xmlns:a16="http://schemas.microsoft.com/office/drawing/2014/main" id="{8C8319BE-FE00-4323-A585-88B0AE0304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" name="Line 14">
              <a:extLst>
                <a:ext uri="{FF2B5EF4-FFF2-40B4-BE49-F238E27FC236}">
                  <a16:creationId xmlns:a16="http://schemas.microsoft.com/office/drawing/2014/main" id="{C33D3EC1-F9F7-4BF5-ADED-469E42B1BB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" name="Line 15">
              <a:extLst>
                <a:ext uri="{FF2B5EF4-FFF2-40B4-BE49-F238E27FC236}">
                  <a16:creationId xmlns:a16="http://schemas.microsoft.com/office/drawing/2014/main" id="{1B127FD2-B4C5-4C5E-80C1-532DA32CEC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" name="Line 16">
              <a:extLst>
                <a:ext uri="{FF2B5EF4-FFF2-40B4-BE49-F238E27FC236}">
                  <a16:creationId xmlns:a16="http://schemas.microsoft.com/office/drawing/2014/main" id="{6FF3C185-6793-4477-A84E-7AF45128AF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" name="Line 17">
              <a:extLst>
                <a:ext uri="{FF2B5EF4-FFF2-40B4-BE49-F238E27FC236}">
                  <a16:creationId xmlns:a16="http://schemas.microsoft.com/office/drawing/2014/main" id="{B7328358-6742-4F7B-8E87-D10C443B28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" name="Line 18">
              <a:extLst>
                <a:ext uri="{FF2B5EF4-FFF2-40B4-BE49-F238E27FC236}">
                  <a16:creationId xmlns:a16="http://schemas.microsoft.com/office/drawing/2014/main" id="{9FFEA0D1-8D56-4201-8637-E4CBC71CCB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" name="Line 19">
              <a:extLst>
                <a:ext uri="{FF2B5EF4-FFF2-40B4-BE49-F238E27FC236}">
                  <a16:creationId xmlns:a16="http://schemas.microsoft.com/office/drawing/2014/main" id="{A6214B22-5A33-4057-B625-2402934585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" name="Line 20">
              <a:extLst>
                <a:ext uri="{FF2B5EF4-FFF2-40B4-BE49-F238E27FC236}">
                  <a16:creationId xmlns:a16="http://schemas.microsoft.com/office/drawing/2014/main" id="{24D7A220-B614-45E2-A663-E693368883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" name="Line 21">
              <a:extLst>
                <a:ext uri="{FF2B5EF4-FFF2-40B4-BE49-F238E27FC236}">
                  <a16:creationId xmlns:a16="http://schemas.microsoft.com/office/drawing/2014/main" id="{8EDCD4D3-E4A2-4DC6-BCEA-8C262E377A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" name="Line 22">
              <a:extLst>
                <a:ext uri="{FF2B5EF4-FFF2-40B4-BE49-F238E27FC236}">
                  <a16:creationId xmlns:a16="http://schemas.microsoft.com/office/drawing/2014/main" id="{EDACE422-C44A-4BD4-A9F7-EFADDBCD54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" name="Line 23">
              <a:extLst>
                <a:ext uri="{FF2B5EF4-FFF2-40B4-BE49-F238E27FC236}">
                  <a16:creationId xmlns:a16="http://schemas.microsoft.com/office/drawing/2014/main" id="{5DD83443-3846-44B3-9753-7350288B12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" name="Line 24">
              <a:extLst>
                <a:ext uri="{FF2B5EF4-FFF2-40B4-BE49-F238E27FC236}">
                  <a16:creationId xmlns:a16="http://schemas.microsoft.com/office/drawing/2014/main" id="{2D041305-EEFE-40A2-AB21-A2BE5E61E7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" name="Line 25">
              <a:extLst>
                <a:ext uri="{FF2B5EF4-FFF2-40B4-BE49-F238E27FC236}">
                  <a16:creationId xmlns:a16="http://schemas.microsoft.com/office/drawing/2014/main" id="{1C60DAA4-5E34-41AB-B34A-8115455290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" name="Line 26">
              <a:extLst>
                <a:ext uri="{FF2B5EF4-FFF2-40B4-BE49-F238E27FC236}">
                  <a16:creationId xmlns:a16="http://schemas.microsoft.com/office/drawing/2014/main" id="{AA2EF6A6-2636-478D-959D-44142649B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" name="Line 27">
              <a:extLst>
                <a:ext uri="{FF2B5EF4-FFF2-40B4-BE49-F238E27FC236}">
                  <a16:creationId xmlns:a16="http://schemas.microsoft.com/office/drawing/2014/main" id="{0E13A98F-B8A5-42F5-8B6D-F1E6768CD0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" name="Line 28">
              <a:extLst>
                <a:ext uri="{FF2B5EF4-FFF2-40B4-BE49-F238E27FC236}">
                  <a16:creationId xmlns:a16="http://schemas.microsoft.com/office/drawing/2014/main" id="{5FF2B5BD-C858-4CA1-B368-5298E5890F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29">
              <a:extLst>
                <a:ext uri="{FF2B5EF4-FFF2-40B4-BE49-F238E27FC236}">
                  <a16:creationId xmlns:a16="http://schemas.microsoft.com/office/drawing/2014/main" id="{26B9CAF7-A0BE-4167-85F5-71F43CED12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30">
              <a:extLst>
                <a:ext uri="{FF2B5EF4-FFF2-40B4-BE49-F238E27FC236}">
                  <a16:creationId xmlns:a16="http://schemas.microsoft.com/office/drawing/2014/main" id="{2215FBE8-B1AD-46D8-A4CC-45FD7CA571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31">
              <a:extLst>
                <a:ext uri="{FF2B5EF4-FFF2-40B4-BE49-F238E27FC236}">
                  <a16:creationId xmlns:a16="http://schemas.microsoft.com/office/drawing/2014/main" id="{EB616BF1-3F40-4A29-B1FF-11FEAEEC34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32">
              <a:extLst>
                <a:ext uri="{FF2B5EF4-FFF2-40B4-BE49-F238E27FC236}">
                  <a16:creationId xmlns:a16="http://schemas.microsoft.com/office/drawing/2014/main" id="{A6200D9E-63FD-462C-B6D8-711F9BC3B3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33">
              <a:extLst>
                <a:ext uri="{FF2B5EF4-FFF2-40B4-BE49-F238E27FC236}">
                  <a16:creationId xmlns:a16="http://schemas.microsoft.com/office/drawing/2014/main" id="{38300B48-2F71-4CA2-B51D-BC61423D32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34">
              <a:extLst>
                <a:ext uri="{FF2B5EF4-FFF2-40B4-BE49-F238E27FC236}">
                  <a16:creationId xmlns:a16="http://schemas.microsoft.com/office/drawing/2014/main" id="{8D4646E8-1F1A-4773-9E69-EE9147E8B5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35">
              <a:extLst>
                <a:ext uri="{FF2B5EF4-FFF2-40B4-BE49-F238E27FC236}">
                  <a16:creationId xmlns:a16="http://schemas.microsoft.com/office/drawing/2014/main" id="{9C4F514F-BA5C-4DCC-AA5E-69370E3144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36">
              <a:extLst>
                <a:ext uri="{FF2B5EF4-FFF2-40B4-BE49-F238E27FC236}">
                  <a16:creationId xmlns:a16="http://schemas.microsoft.com/office/drawing/2014/main" id="{376D8DC1-0E78-4E3A-AAEE-94F1D1AD6D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37">
              <a:extLst>
                <a:ext uri="{FF2B5EF4-FFF2-40B4-BE49-F238E27FC236}">
                  <a16:creationId xmlns:a16="http://schemas.microsoft.com/office/drawing/2014/main" id="{97DDAD75-6378-4669-9FB6-0F06FB5752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38">
              <a:extLst>
                <a:ext uri="{FF2B5EF4-FFF2-40B4-BE49-F238E27FC236}">
                  <a16:creationId xmlns:a16="http://schemas.microsoft.com/office/drawing/2014/main" id="{E157E500-0351-45F6-ACD1-08AF2BCEAE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39">
              <a:extLst>
                <a:ext uri="{FF2B5EF4-FFF2-40B4-BE49-F238E27FC236}">
                  <a16:creationId xmlns:a16="http://schemas.microsoft.com/office/drawing/2014/main" id="{C3B08D11-7DF9-4576-9AE3-955BD8B9DF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40">
              <a:extLst>
                <a:ext uri="{FF2B5EF4-FFF2-40B4-BE49-F238E27FC236}">
                  <a16:creationId xmlns:a16="http://schemas.microsoft.com/office/drawing/2014/main" id="{C002886E-1100-4A77-81E1-B24B1BDE98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41">
              <a:extLst>
                <a:ext uri="{FF2B5EF4-FFF2-40B4-BE49-F238E27FC236}">
                  <a16:creationId xmlns:a16="http://schemas.microsoft.com/office/drawing/2014/main" id="{0192497A-B398-4BD2-97E8-91D98A789B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42">
              <a:extLst>
                <a:ext uri="{FF2B5EF4-FFF2-40B4-BE49-F238E27FC236}">
                  <a16:creationId xmlns:a16="http://schemas.microsoft.com/office/drawing/2014/main" id="{C4B5DDB7-BA4C-47A6-B6BD-0D1EF9E2FB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43">
              <a:extLst>
                <a:ext uri="{FF2B5EF4-FFF2-40B4-BE49-F238E27FC236}">
                  <a16:creationId xmlns:a16="http://schemas.microsoft.com/office/drawing/2014/main" id="{40D02C49-2137-4F09-8673-2E3A8C4061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" name="Line 44">
              <a:extLst>
                <a:ext uri="{FF2B5EF4-FFF2-40B4-BE49-F238E27FC236}">
                  <a16:creationId xmlns:a16="http://schemas.microsoft.com/office/drawing/2014/main" id="{E5F5B441-21FB-4358-A3D6-998D869491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" name="Line 45">
              <a:extLst>
                <a:ext uri="{FF2B5EF4-FFF2-40B4-BE49-F238E27FC236}">
                  <a16:creationId xmlns:a16="http://schemas.microsoft.com/office/drawing/2014/main" id="{36667F52-BA3F-4C5F-99A0-8B284ACA1D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46">
              <a:extLst>
                <a:ext uri="{FF2B5EF4-FFF2-40B4-BE49-F238E27FC236}">
                  <a16:creationId xmlns:a16="http://schemas.microsoft.com/office/drawing/2014/main" id="{090183A2-FC3F-423E-A9BA-64C112044E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47">
              <a:extLst>
                <a:ext uri="{FF2B5EF4-FFF2-40B4-BE49-F238E27FC236}">
                  <a16:creationId xmlns:a16="http://schemas.microsoft.com/office/drawing/2014/main" id="{273C510B-98A5-4399-B86C-0BEFF249B3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48">
              <a:extLst>
                <a:ext uri="{FF2B5EF4-FFF2-40B4-BE49-F238E27FC236}">
                  <a16:creationId xmlns:a16="http://schemas.microsoft.com/office/drawing/2014/main" id="{48B25DDA-83E0-44B8-9542-7012021E2F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49">
              <a:extLst>
                <a:ext uri="{FF2B5EF4-FFF2-40B4-BE49-F238E27FC236}">
                  <a16:creationId xmlns:a16="http://schemas.microsoft.com/office/drawing/2014/main" id="{F65CAFC1-915D-4118-8AED-FF2A1A378B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50">
              <a:extLst>
                <a:ext uri="{FF2B5EF4-FFF2-40B4-BE49-F238E27FC236}">
                  <a16:creationId xmlns:a16="http://schemas.microsoft.com/office/drawing/2014/main" id="{3D3A9550-AA58-46A4-B201-670C2C4F39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51">
              <a:extLst>
                <a:ext uri="{FF2B5EF4-FFF2-40B4-BE49-F238E27FC236}">
                  <a16:creationId xmlns:a16="http://schemas.microsoft.com/office/drawing/2014/main" id="{8C6E1D13-2F9A-4ADD-AA41-C51428F80C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52">
              <a:extLst>
                <a:ext uri="{FF2B5EF4-FFF2-40B4-BE49-F238E27FC236}">
                  <a16:creationId xmlns:a16="http://schemas.microsoft.com/office/drawing/2014/main" id="{175AA9A5-95DD-4788-9B4C-0ABB6AE3C0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53">
              <a:extLst>
                <a:ext uri="{FF2B5EF4-FFF2-40B4-BE49-F238E27FC236}">
                  <a16:creationId xmlns:a16="http://schemas.microsoft.com/office/drawing/2014/main" id="{18DAE35F-DE66-4614-8542-B632C42113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54">
              <a:extLst>
                <a:ext uri="{FF2B5EF4-FFF2-40B4-BE49-F238E27FC236}">
                  <a16:creationId xmlns:a16="http://schemas.microsoft.com/office/drawing/2014/main" id="{D11988D7-C4A8-455A-8431-73F45A7553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4" name="Line 55">
              <a:extLst>
                <a:ext uri="{FF2B5EF4-FFF2-40B4-BE49-F238E27FC236}">
                  <a16:creationId xmlns:a16="http://schemas.microsoft.com/office/drawing/2014/main" id="{D7084D45-3F6D-4EB3-AA12-3B50322725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5" name="Line 56">
              <a:extLst>
                <a:ext uri="{FF2B5EF4-FFF2-40B4-BE49-F238E27FC236}">
                  <a16:creationId xmlns:a16="http://schemas.microsoft.com/office/drawing/2014/main" id="{A7BE79FB-5D8A-4756-8619-0B6435CF4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57">
              <a:extLst>
                <a:ext uri="{FF2B5EF4-FFF2-40B4-BE49-F238E27FC236}">
                  <a16:creationId xmlns:a16="http://schemas.microsoft.com/office/drawing/2014/main" id="{70041AFA-93EE-4010-A88C-A2DFEB2603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58">
              <a:extLst>
                <a:ext uri="{FF2B5EF4-FFF2-40B4-BE49-F238E27FC236}">
                  <a16:creationId xmlns:a16="http://schemas.microsoft.com/office/drawing/2014/main" id="{B53CE709-BF13-4AC4-B276-EA6A715771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8" name="Line 59">
              <a:extLst>
                <a:ext uri="{FF2B5EF4-FFF2-40B4-BE49-F238E27FC236}">
                  <a16:creationId xmlns:a16="http://schemas.microsoft.com/office/drawing/2014/main" id="{BF408F4B-5A6D-4301-9439-FFCBBED763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9" name="Line 60">
              <a:extLst>
                <a:ext uri="{FF2B5EF4-FFF2-40B4-BE49-F238E27FC236}">
                  <a16:creationId xmlns:a16="http://schemas.microsoft.com/office/drawing/2014/main" id="{A916B12B-D645-47DE-8B16-56A64A748F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61">
              <a:extLst>
                <a:ext uri="{FF2B5EF4-FFF2-40B4-BE49-F238E27FC236}">
                  <a16:creationId xmlns:a16="http://schemas.microsoft.com/office/drawing/2014/main" id="{E64AF6A3-A6E8-47B6-98B0-B9EF82EC2D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62">
              <a:extLst>
                <a:ext uri="{FF2B5EF4-FFF2-40B4-BE49-F238E27FC236}">
                  <a16:creationId xmlns:a16="http://schemas.microsoft.com/office/drawing/2014/main" id="{6519D13D-B529-4447-BF24-AC17E4DFB4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2" name="Line 63">
              <a:extLst>
                <a:ext uri="{FF2B5EF4-FFF2-40B4-BE49-F238E27FC236}">
                  <a16:creationId xmlns:a16="http://schemas.microsoft.com/office/drawing/2014/main" id="{74D65DDF-29C2-44F3-9300-070F5B6762C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3" name="Line 64">
              <a:extLst>
                <a:ext uri="{FF2B5EF4-FFF2-40B4-BE49-F238E27FC236}">
                  <a16:creationId xmlns:a16="http://schemas.microsoft.com/office/drawing/2014/main" id="{B2C8C69E-FB60-432F-8EB9-2275B2DACB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4" name="Line 65">
              <a:extLst>
                <a:ext uri="{FF2B5EF4-FFF2-40B4-BE49-F238E27FC236}">
                  <a16:creationId xmlns:a16="http://schemas.microsoft.com/office/drawing/2014/main" id="{E4D7803C-7115-4AFF-B76D-CBAF674609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5" name="Line 66">
              <a:extLst>
                <a:ext uri="{FF2B5EF4-FFF2-40B4-BE49-F238E27FC236}">
                  <a16:creationId xmlns:a16="http://schemas.microsoft.com/office/drawing/2014/main" id="{EE02E581-477E-47BB-ADE8-2F261CF1B9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6" name="Line 67">
              <a:extLst>
                <a:ext uri="{FF2B5EF4-FFF2-40B4-BE49-F238E27FC236}">
                  <a16:creationId xmlns:a16="http://schemas.microsoft.com/office/drawing/2014/main" id="{B70B9D59-E55D-488D-A8D2-3AD704B130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7" name="Line 68">
              <a:extLst>
                <a:ext uri="{FF2B5EF4-FFF2-40B4-BE49-F238E27FC236}">
                  <a16:creationId xmlns:a16="http://schemas.microsoft.com/office/drawing/2014/main" id="{7FB76B07-B624-4550-882C-93A356E20D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8" name="Line 69">
              <a:extLst>
                <a:ext uri="{FF2B5EF4-FFF2-40B4-BE49-F238E27FC236}">
                  <a16:creationId xmlns:a16="http://schemas.microsoft.com/office/drawing/2014/main" id="{47D6ED08-9061-494F-AE03-4E126128F0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9" name="Line 70">
              <a:extLst>
                <a:ext uri="{FF2B5EF4-FFF2-40B4-BE49-F238E27FC236}">
                  <a16:creationId xmlns:a16="http://schemas.microsoft.com/office/drawing/2014/main" id="{759A5747-17D2-4E3D-9499-30C62C65C5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0" name="Line 71">
              <a:extLst>
                <a:ext uri="{FF2B5EF4-FFF2-40B4-BE49-F238E27FC236}">
                  <a16:creationId xmlns:a16="http://schemas.microsoft.com/office/drawing/2014/main" id="{4010CF06-2214-40BE-975F-C69EF2EEEC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1" name="Line 72">
              <a:extLst>
                <a:ext uri="{FF2B5EF4-FFF2-40B4-BE49-F238E27FC236}">
                  <a16:creationId xmlns:a16="http://schemas.microsoft.com/office/drawing/2014/main" id="{6B77F51C-2B6A-4F60-9A96-524E5C5543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2" name="Line 73">
              <a:extLst>
                <a:ext uri="{FF2B5EF4-FFF2-40B4-BE49-F238E27FC236}">
                  <a16:creationId xmlns:a16="http://schemas.microsoft.com/office/drawing/2014/main" id="{81CDFDE0-DFB9-45C5-A9E2-610E3B472F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3" name="Line 74">
              <a:extLst>
                <a:ext uri="{FF2B5EF4-FFF2-40B4-BE49-F238E27FC236}">
                  <a16:creationId xmlns:a16="http://schemas.microsoft.com/office/drawing/2014/main" id="{5F994FFC-4DDF-43F5-BB74-2C548475EC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4" name="Line 75">
              <a:extLst>
                <a:ext uri="{FF2B5EF4-FFF2-40B4-BE49-F238E27FC236}">
                  <a16:creationId xmlns:a16="http://schemas.microsoft.com/office/drawing/2014/main" id="{15C9AEF8-56E1-43EE-B463-D6746FFA77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95" name="Group 8">
            <a:extLst>
              <a:ext uri="{FF2B5EF4-FFF2-40B4-BE49-F238E27FC236}">
                <a16:creationId xmlns:a16="http://schemas.microsoft.com/office/drawing/2014/main" id="{9B7D37A4-1DF1-48C9-AC9F-1E7510E74774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96" name="Line 79">
              <a:extLst>
                <a:ext uri="{FF2B5EF4-FFF2-40B4-BE49-F238E27FC236}">
                  <a16:creationId xmlns:a16="http://schemas.microsoft.com/office/drawing/2014/main" id="{45E53C2D-9246-48E9-8253-864C934C26C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7" name="Line 80">
              <a:extLst>
                <a:ext uri="{FF2B5EF4-FFF2-40B4-BE49-F238E27FC236}">
                  <a16:creationId xmlns:a16="http://schemas.microsoft.com/office/drawing/2014/main" id="{AD55BDA5-5D53-4E22-B523-3CDB01089D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8" name="Line 81">
              <a:extLst>
                <a:ext uri="{FF2B5EF4-FFF2-40B4-BE49-F238E27FC236}">
                  <a16:creationId xmlns:a16="http://schemas.microsoft.com/office/drawing/2014/main" id="{316D8794-E443-4CB5-A07D-4C618281EF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9" name="Line 82">
              <a:extLst>
                <a:ext uri="{FF2B5EF4-FFF2-40B4-BE49-F238E27FC236}">
                  <a16:creationId xmlns:a16="http://schemas.microsoft.com/office/drawing/2014/main" id="{D45C816E-5A6E-491B-8520-68EB072E34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0" name="Line 83">
              <a:extLst>
                <a:ext uri="{FF2B5EF4-FFF2-40B4-BE49-F238E27FC236}">
                  <a16:creationId xmlns:a16="http://schemas.microsoft.com/office/drawing/2014/main" id="{5863A23A-DEF8-4C26-995A-6D4C709DA8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1" name="Line 84">
              <a:extLst>
                <a:ext uri="{FF2B5EF4-FFF2-40B4-BE49-F238E27FC236}">
                  <a16:creationId xmlns:a16="http://schemas.microsoft.com/office/drawing/2014/main" id="{ECE86B13-85B5-45B1-A8CE-CEF04297C1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2" name="Line 85">
              <a:extLst>
                <a:ext uri="{FF2B5EF4-FFF2-40B4-BE49-F238E27FC236}">
                  <a16:creationId xmlns:a16="http://schemas.microsoft.com/office/drawing/2014/main" id="{0971FD06-B1E5-40EA-A4C2-5A09C8297F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3" name="Line 86">
              <a:extLst>
                <a:ext uri="{FF2B5EF4-FFF2-40B4-BE49-F238E27FC236}">
                  <a16:creationId xmlns:a16="http://schemas.microsoft.com/office/drawing/2014/main" id="{92362B1C-3431-490D-9D3E-D09520DFD8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4" name="Line 87">
              <a:extLst>
                <a:ext uri="{FF2B5EF4-FFF2-40B4-BE49-F238E27FC236}">
                  <a16:creationId xmlns:a16="http://schemas.microsoft.com/office/drawing/2014/main" id="{648448FB-8E08-4261-B186-9114574F9E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5" name="Line 88">
              <a:extLst>
                <a:ext uri="{FF2B5EF4-FFF2-40B4-BE49-F238E27FC236}">
                  <a16:creationId xmlns:a16="http://schemas.microsoft.com/office/drawing/2014/main" id="{0D0AA4F5-5FD1-4AC8-94F9-7A500BFE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6" name="Line 89">
              <a:extLst>
                <a:ext uri="{FF2B5EF4-FFF2-40B4-BE49-F238E27FC236}">
                  <a16:creationId xmlns:a16="http://schemas.microsoft.com/office/drawing/2014/main" id="{DC5636F2-1751-4A72-AB71-07481E1B99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7" name="Line 90">
              <a:extLst>
                <a:ext uri="{FF2B5EF4-FFF2-40B4-BE49-F238E27FC236}">
                  <a16:creationId xmlns:a16="http://schemas.microsoft.com/office/drawing/2014/main" id="{F7DE4FD5-5EE7-447B-AE37-957653A63F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8" name="Line 91">
              <a:extLst>
                <a:ext uri="{FF2B5EF4-FFF2-40B4-BE49-F238E27FC236}">
                  <a16:creationId xmlns:a16="http://schemas.microsoft.com/office/drawing/2014/main" id="{63977F3C-0920-4171-B93A-EBA4065A7B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9" name="Line 92">
              <a:extLst>
                <a:ext uri="{FF2B5EF4-FFF2-40B4-BE49-F238E27FC236}">
                  <a16:creationId xmlns:a16="http://schemas.microsoft.com/office/drawing/2014/main" id="{BC474E33-E210-4CB5-A6DE-837566B29F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0" name="Line 93">
              <a:extLst>
                <a:ext uri="{FF2B5EF4-FFF2-40B4-BE49-F238E27FC236}">
                  <a16:creationId xmlns:a16="http://schemas.microsoft.com/office/drawing/2014/main" id="{59F7BB45-52B6-40F6-B4C9-67DD6448D0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1" name="Line 94">
              <a:extLst>
                <a:ext uri="{FF2B5EF4-FFF2-40B4-BE49-F238E27FC236}">
                  <a16:creationId xmlns:a16="http://schemas.microsoft.com/office/drawing/2014/main" id="{4E374F10-41F6-4F55-A9A7-1C23CE2CB2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2" name="Line 95">
              <a:extLst>
                <a:ext uri="{FF2B5EF4-FFF2-40B4-BE49-F238E27FC236}">
                  <a16:creationId xmlns:a16="http://schemas.microsoft.com/office/drawing/2014/main" id="{E9BC3020-812D-430E-AEF5-1A02D4FB49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3" name="Line 96">
              <a:extLst>
                <a:ext uri="{FF2B5EF4-FFF2-40B4-BE49-F238E27FC236}">
                  <a16:creationId xmlns:a16="http://schemas.microsoft.com/office/drawing/2014/main" id="{9ACE5182-BDAA-4D20-B81F-0947D6292F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4" name="Line 97">
              <a:extLst>
                <a:ext uri="{FF2B5EF4-FFF2-40B4-BE49-F238E27FC236}">
                  <a16:creationId xmlns:a16="http://schemas.microsoft.com/office/drawing/2014/main" id="{8D507E75-849D-4709-A162-17F84836E3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5" name="Line 98">
              <a:extLst>
                <a:ext uri="{FF2B5EF4-FFF2-40B4-BE49-F238E27FC236}">
                  <a16:creationId xmlns:a16="http://schemas.microsoft.com/office/drawing/2014/main" id="{EFF6016B-95FC-4FB8-AF56-F9587F4112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6" name="Line 99">
              <a:extLst>
                <a:ext uri="{FF2B5EF4-FFF2-40B4-BE49-F238E27FC236}">
                  <a16:creationId xmlns:a16="http://schemas.microsoft.com/office/drawing/2014/main" id="{F81FB248-78BB-432B-B903-317F446ACD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7" name="Line 100">
              <a:extLst>
                <a:ext uri="{FF2B5EF4-FFF2-40B4-BE49-F238E27FC236}">
                  <a16:creationId xmlns:a16="http://schemas.microsoft.com/office/drawing/2014/main" id="{662C8A81-E605-45E4-92A9-6D0D775823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8" name="Line 101">
              <a:extLst>
                <a:ext uri="{FF2B5EF4-FFF2-40B4-BE49-F238E27FC236}">
                  <a16:creationId xmlns:a16="http://schemas.microsoft.com/office/drawing/2014/main" id="{BA10CAAD-8A6C-4935-BD0A-C8CD8300B0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9" name="Line 102">
              <a:extLst>
                <a:ext uri="{FF2B5EF4-FFF2-40B4-BE49-F238E27FC236}">
                  <a16:creationId xmlns:a16="http://schemas.microsoft.com/office/drawing/2014/main" id="{2D350195-05D7-4FC0-A0B5-08D7A1D0DC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0" name="Line 103">
              <a:extLst>
                <a:ext uri="{FF2B5EF4-FFF2-40B4-BE49-F238E27FC236}">
                  <a16:creationId xmlns:a16="http://schemas.microsoft.com/office/drawing/2014/main" id="{DFC5F819-3F1D-41EB-859B-DBDD525829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1" name="Line 104">
              <a:extLst>
                <a:ext uri="{FF2B5EF4-FFF2-40B4-BE49-F238E27FC236}">
                  <a16:creationId xmlns:a16="http://schemas.microsoft.com/office/drawing/2014/main" id="{3669E7C5-A092-4A69-A626-02613BB9B6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2" name="Line 105">
              <a:extLst>
                <a:ext uri="{FF2B5EF4-FFF2-40B4-BE49-F238E27FC236}">
                  <a16:creationId xmlns:a16="http://schemas.microsoft.com/office/drawing/2014/main" id="{C4950718-998F-43D2-BC8B-333CDC2CC9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3" name="Line 106">
              <a:extLst>
                <a:ext uri="{FF2B5EF4-FFF2-40B4-BE49-F238E27FC236}">
                  <a16:creationId xmlns:a16="http://schemas.microsoft.com/office/drawing/2014/main" id="{64C8F549-DE53-4908-9AF4-A6BF627784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4" name="Line 107">
              <a:extLst>
                <a:ext uri="{FF2B5EF4-FFF2-40B4-BE49-F238E27FC236}">
                  <a16:creationId xmlns:a16="http://schemas.microsoft.com/office/drawing/2014/main" id="{27BD2E5E-D67F-4A15-9A8A-DFEEBFDAFE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5" name="Line 108">
              <a:extLst>
                <a:ext uri="{FF2B5EF4-FFF2-40B4-BE49-F238E27FC236}">
                  <a16:creationId xmlns:a16="http://schemas.microsoft.com/office/drawing/2014/main" id="{0B4A7049-1FD7-4C73-8A60-62CB912D8B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6" name="Line 109">
              <a:extLst>
                <a:ext uri="{FF2B5EF4-FFF2-40B4-BE49-F238E27FC236}">
                  <a16:creationId xmlns:a16="http://schemas.microsoft.com/office/drawing/2014/main" id="{B88702E6-2C2F-4511-8CD9-D4D72C5675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7" name="Line 110">
              <a:extLst>
                <a:ext uri="{FF2B5EF4-FFF2-40B4-BE49-F238E27FC236}">
                  <a16:creationId xmlns:a16="http://schemas.microsoft.com/office/drawing/2014/main" id="{DD9EE6E6-E643-4CB4-93F0-C2F8BB80A2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8" name="Line 111">
              <a:extLst>
                <a:ext uri="{FF2B5EF4-FFF2-40B4-BE49-F238E27FC236}">
                  <a16:creationId xmlns:a16="http://schemas.microsoft.com/office/drawing/2014/main" id="{73B432F1-571B-4EBA-9147-662E38BE60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9" name="Line 112">
              <a:extLst>
                <a:ext uri="{FF2B5EF4-FFF2-40B4-BE49-F238E27FC236}">
                  <a16:creationId xmlns:a16="http://schemas.microsoft.com/office/drawing/2014/main" id="{7110410D-C6AF-4B64-80BC-B0002B46B2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0" name="Line 113">
              <a:extLst>
                <a:ext uri="{FF2B5EF4-FFF2-40B4-BE49-F238E27FC236}">
                  <a16:creationId xmlns:a16="http://schemas.microsoft.com/office/drawing/2014/main" id="{F139B830-E35D-4D06-9A51-18CC97CBF5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1" name="Line 114">
              <a:extLst>
                <a:ext uri="{FF2B5EF4-FFF2-40B4-BE49-F238E27FC236}">
                  <a16:creationId xmlns:a16="http://schemas.microsoft.com/office/drawing/2014/main" id="{2BD5C894-B2B3-490E-8C0E-4F27E2F128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2" name="Line 115">
              <a:extLst>
                <a:ext uri="{FF2B5EF4-FFF2-40B4-BE49-F238E27FC236}">
                  <a16:creationId xmlns:a16="http://schemas.microsoft.com/office/drawing/2014/main" id="{1843CEF7-D53B-4434-9AFB-7FFDA9E373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3" name="Line 116">
              <a:extLst>
                <a:ext uri="{FF2B5EF4-FFF2-40B4-BE49-F238E27FC236}">
                  <a16:creationId xmlns:a16="http://schemas.microsoft.com/office/drawing/2014/main" id="{F2BB3CE4-50A8-455A-8E2D-EEBE774130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4" name="Line 117">
              <a:extLst>
                <a:ext uri="{FF2B5EF4-FFF2-40B4-BE49-F238E27FC236}">
                  <a16:creationId xmlns:a16="http://schemas.microsoft.com/office/drawing/2014/main" id="{C8366B7A-BDAC-4AB5-BD12-A3D55DC83A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5" name="Line 118">
              <a:extLst>
                <a:ext uri="{FF2B5EF4-FFF2-40B4-BE49-F238E27FC236}">
                  <a16:creationId xmlns:a16="http://schemas.microsoft.com/office/drawing/2014/main" id="{40A148FF-DA24-4DBD-9873-1469001E45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6" name="Line 119">
              <a:extLst>
                <a:ext uri="{FF2B5EF4-FFF2-40B4-BE49-F238E27FC236}">
                  <a16:creationId xmlns:a16="http://schemas.microsoft.com/office/drawing/2014/main" id="{D66292CE-98B9-4364-A357-DC9F3A891C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7" name="Line 120">
              <a:extLst>
                <a:ext uri="{FF2B5EF4-FFF2-40B4-BE49-F238E27FC236}">
                  <a16:creationId xmlns:a16="http://schemas.microsoft.com/office/drawing/2014/main" id="{219BBADC-941E-4E40-9C34-9DFF3ECCD3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8" name="Line 121">
              <a:extLst>
                <a:ext uri="{FF2B5EF4-FFF2-40B4-BE49-F238E27FC236}">
                  <a16:creationId xmlns:a16="http://schemas.microsoft.com/office/drawing/2014/main" id="{A0427609-CF34-4EC8-A911-1D1848B801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9" name="Line 122">
              <a:extLst>
                <a:ext uri="{FF2B5EF4-FFF2-40B4-BE49-F238E27FC236}">
                  <a16:creationId xmlns:a16="http://schemas.microsoft.com/office/drawing/2014/main" id="{F7B0FD03-C1CC-40E0-8941-D2FFB36AC5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0" name="Line 123">
              <a:extLst>
                <a:ext uri="{FF2B5EF4-FFF2-40B4-BE49-F238E27FC236}">
                  <a16:creationId xmlns:a16="http://schemas.microsoft.com/office/drawing/2014/main" id="{945CEF92-F9D6-4325-937F-274F2B2223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1" name="Line 124">
              <a:extLst>
                <a:ext uri="{FF2B5EF4-FFF2-40B4-BE49-F238E27FC236}">
                  <a16:creationId xmlns:a16="http://schemas.microsoft.com/office/drawing/2014/main" id="{C8C9E65C-F4F5-4EA9-BF1A-A9D73C80F0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2" name="Line 125">
              <a:extLst>
                <a:ext uri="{FF2B5EF4-FFF2-40B4-BE49-F238E27FC236}">
                  <a16:creationId xmlns:a16="http://schemas.microsoft.com/office/drawing/2014/main" id="{BAD0BDA5-F52E-45A2-8C3F-232DC854BB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3" name="Line 126">
              <a:extLst>
                <a:ext uri="{FF2B5EF4-FFF2-40B4-BE49-F238E27FC236}">
                  <a16:creationId xmlns:a16="http://schemas.microsoft.com/office/drawing/2014/main" id="{A45A1723-0DC5-4C99-B1B1-2C83C07456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4" name="Line 127">
              <a:extLst>
                <a:ext uri="{FF2B5EF4-FFF2-40B4-BE49-F238E27FC236}">
                  <a16:creationId xmlns:a16="http://schemas.microsoft.com/office/drawing/2014/main" id="{6B782282-EDD9-427B-961B-43D6453D14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5" name="Line 128">
              <a:extLst>
                <a:ext uri="{FF2B5EF4-FFF2-40B4-BE49-F238E27FC236}">
                  <a16:creationId xmlns:a16="http://schemas.microsoft.com/office/drawing/2014/main" id="{E897AD63-16BD-44CD-AD8E-E4180DFE42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6" name="Line 129">
              <a:extLst>
                <a:ext uri="{FF2B5EF4-FFF2-40B4-BE49-F238E27FC236}">
                  <a16:creationId xmlns:a16="http://schemas.microsoft.com/office/drawing/2014/main" id="{A1DF546D-4C6B-43D3-88D1-ECF5D443D0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7" name="Line 130">
              <a:extLst>
                <a:ext uri="{FF2B5EF4-FFF2-40B4-BE49-F238E27FC236}">
                  <a16:creationId xmlns:a16="http://schemas.microsoft.com/office/drawing/2014/main" id="{3DC7F7C9-F032-4B62-8396-EA057E7F91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8" name="Line 131">
              <a:extLst>
                <a:ext uri="{FF2B5EF4-FFF2-40B4-BE49-F238E27FC236}">
                  <a16:creationId xmlns:a16="http://schemas.microsoft.com/office/drawing/2014/main" id="{0FCF5919-F808-47A6-9F3C-B303AE8964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9" name="Line 132">
              <a:extLst>
                <a:ext uri="{FF2B5EF4-FFF2-40B4-BE49-F238E27FC236}">
                  <a16:creationId xmlns:a16="http://schemas.microsoft.com/office/drawing/2014/main" id="{0614E500-5C20-49E4-A1F4-618FFFD269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0" name="Line 133">
              <a:extLst>
                <a:ext uri="{FF2B5EF4-FFF2-40B4-BE49-F238E27FC236}">
                  <a16:creationId xmlns:a16="http://schemas.microsoft.com/office/drawing/2014/main" id="{11FECC99-FD8D-4D81-8D3B-928C083FEC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1" name="Line 134">
              <a:extLst>
                <a:ext uri="{FF2B5EF4-FFF2-40B4-BE49-F238E27FC236}">
                  <a16:creationId xmlns:a16="http://schemas.microsoft.com/office/drawing/2014/main" id="{1F6734CD-3729-4554-92C2-56AE50D921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2" name="Line 135">
              <a:extLst>
                <a:ext uri="{FF2B5EF4-FFF2-40B4-BE49-F238E27FC236}">
                  <a16:creationId xmlns:a16="http://schemas.microsoft.com/office/drawing/2014/main" id="{345EB013-0374-45D9-99FD-D77330E69C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3" name="Line 136">
              <a:extLst>
                <a:ext uri="{FF2B5EF4-FFF2-40B4-BE49-F238E27FC236}">
                  <a16:creationId xmlns:a16="http://schemas.microsoft.com/office/drawing/2014/main" id="{32BF62F8-D9D6-422E-BB81-E402D48456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4" name="Line 137">
              <a:extLst>
                <a:ext uri="{FF2B5EF4-FFF2-40B4-BE49-F238E27FC236}">
                  <a16:creationId xmlns:a16="http://schemas.microsoft.com/office/drawing/2014/main" id="{99E7E100-36FC-42DF-82FF-CFA6CF9D9F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5" name="Line 138">
              <a:extLst>
                <a:ext uri="{FF2B5EF4-FFF2-40B4-BE49-F238E27FC236}">
                  <a16:creationId xmlns:a16="http://schemas.microsoft.com/office/drawing/2014/main" id="{13D96816-63BE-42B1-A996-A8CDE79D10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6" name="Line 139">
              <a:extLst>
                <a:ext uri="{FF2B5EF4-FFF2-40B4-BE49-F238E27FC236}">
                  <a16:creationId xmlns:a16="http://schemas.microsoft.com/office/drawing/2014/main" id="{DDC6C023-7DD9-4557-9A35-9D01FA4940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7" name="Line 140">
              <a:extLst>
                <a:ext uri="{FF2B5EF4-FFF2-40B4-BE49-F238E27FC236}">
                  <a16:creationId xmlns:a16="http://schemas.microsoft.com/office/drawing/2014/main" id="{3D290431-B78E-4A97-9BD5-B4273FEF29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8" name="Line 141">
              <a:extLst>
                <a:ext uri="{FF2B5EF4-FFF2-40B4-BE49-F238E27FC236}">
                  <a16:creationId xmlns:a16="http://schemas.microsoft.com/office/drawing/2014/main" id="{ADB5E792-72DF-4622-8EB3-BCBB844EC4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9" name="Line 142">
              <a:extLst>
                <a:ext uri="{FF2B5EF4-FFF2-40B4-BE49-F238E27FC236}">
                  <a16:creationId xmlns:a16="http://schemas.microsoft.com/office/drawing/2014/main" id="{995088E5-AF77-4F1A-A0CD-DB97D2B486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0" name="Line 143">
              <a:extLst>
                <a:ext uri="{FF2B5EF4-FFF2-40B4-BE49-F238E27FC236}">
                  <a16:creationId xmlns:a16="http://schemas.microsoft.com/office/drawing/2014/main" id="{94473527-99B6-430C-9FBF-D1FCB92BAB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1" name="Line 144">
              <a:extLst>
                <a:ext uri="{FF2B5EF4-FFF2-40B4-BE49-F238E27FC236}">
                  <a16:creationId xmlns:a16="http://schemas.microsoft.com/office/drawing/2014/main" id="{78D60349-6BA3-4280-9D1E-779BED9B57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2" name="Line 145">
              <a:extLst>
                <a:ext uri="{FF2B5EF4-FFF2-40B4-BE49-F238E27FC236}">
                  <a16:creationId xmlns:a16="http://schemas.microsoft.com/office/drawing/2014/main" id="{DA0A5AF0-F3B0-43AF-B4E8-098DC22F51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3" name="Line 146">
              <a:extLst>
                <a:ext uri="{FF2B5EF4-FFF2-40B4-BE49-F238E27FC236}">
                  <a16:creationId xmlns:a16="http://schemas.microsoft.com/office/drawing/2014/main" id="{BD7EF4AD-05F6-4BF3-9DEA-544BAD1492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4" name="Line 147">
              <a:extLst>
                <a:ext uri="{FF2B5EF4-FFF2-40B4-BE49-F238E27FC236}">
                  <a16:creationId xmlns:a16="http://schemas.microsoft.com/office/drawing/2014/main" id="{13AA216E-EB22-495B-A42A-B92AE354D4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5" name="Line 148">
              <a:extLst>
                <a:ext uri="{FF2B5EF4-FFF2-40B4-BE49-F238E27FC236}">
                  <a16:creationId xmlns:a16="http://schemas.microsoft.com/office/drawing/2014/main" id="{919BE6FB-17FB-4055-97D9-375CC91FEA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6" name="Line 149">
              <a:extLst>
                <a:ext uri="{FF2B5EF4-FFF2-40B4-BE49-F238E27FC236}">
                  <a16:creationId xmlns:a16="http://schemas.microsoft.com/office/drawing/2014/main" id="{04C8FD84-F56B-478B-9E7C-FAEA8AFFFB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7" name="Line 150">
              <a:extLst>
                <a:ext uri="{FF2B5EF4-FFF2-40B4-BE49-F238E27FC236}">
                  <a16:creationId xmlns:a16="http://schemas.microsoft.com/office/drawing/2014/main" id="{2CC39AA0-8104-45D6-97A9-2AA204C29B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8" name="Line 151">
              <a:extLst>
                <a:ext uri="{FF2B5EF4-FFF2-40B4-BE49-F238E27FC236}">
                  <a16:creationId xmlns:a16="http://schemas.microsoft.com/office/drawing/2014/main" id="{DC662114-84A3-43C4-AE68-098639F90D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9" name="Line 152">
              <a:extLst>
                <a:ext uri="{FF2B5EF4-FFF2-40B4-BE49-F238E27FC236}">
                  <a16:creationId xmlns:a16="http://schemas.microsoft.com/office/drawing/2014/main" id="{5A3658BB-0D2F-49FF-B847-C100927CCC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0" name="Line 153">
              <a:extLst>
                <a:ext uri="{FF2B5EF4-FFF2-40B4-BE49-F238E27FC236}">
                  <a16:creationId xmlns:a16="http://schemas.microsoft.com/office/drawing/2014/main" id="{56450C76-3864-46C7-BDDD-207E8B0F43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1" name="Line 154">
              <a:extLst>
                <a:ext uri="{FF2B5EF4-FFF2-40B4-BE49-F238E27FC236}">
                  <a16:creationId xmlns:a16="http://schemas.microsoft.com/office/drawing/2014/main" id="{9D64211F-0C9F-48D9-9812-ADCD1AAABB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2" name="Line 155">
              <a:extLst>
                <a:ext uri="{FF2B5EF4-FFF2-40B4-BE49-F238E27FC236}">
                  <a16:creationId xmlns:a16="http://schemas.microsoft.com/office/drawing/2014/main" id="{F9293437-F348-42E1-90E2-7EEDF2BCA0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3" name="Line 156">
              <a:extLst>
                <a:ext uri="{FF2B5EF4-FFF2-40B4-BE49-F238E27FC236}">
                  <a16:creationId xmlns:a16="http://schemas.microsoft.com/office/drawing/2014/main" id="{047D975F-8345-4424-A5E0-5421970EDA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4" name="Line 157">
              <a:extLst>
                <a:ext uri="{FF2B5EF4-FFF2-40B4-BE49-F238E27FC236}">
                  <a16:creationId xmlns:a16="http://schemas.microsoft.com/office/drawing/2014/main" id="{79E88D50-6E26-46AF-A365-3304B7095C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5" name="Line 158">
              <a:extLst>
                <a:ext uri="{FF2B5EF4-FFF2-40B4-BE49-F238E27FC236}">
                  <a16:creationId xmlns:a16="http://schemas.microsoft.com/office/drawing/2014/main" id="{7562A4CF-2E54-434D-AB66-82EDEE4F8E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6" name="Line 159">
              <a:extLst>
                <a:ext uri="{FF2B5EF4-FFF2-40B4-BE49-F238E27FC236}">
                  <a16:creationId xmlns:a16="http://schemas.microsoft.com/office/drawing/2014/main" id="{20651AB5-3F64-4B62-BFBF-73EECECB64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7" name="Line 160">
              <a:extLst>
                <a:ext uri="{FF2B5EF4-FFF2-40B4-BE49-F238E27FC236}">
                  <a16:creationId xmlns:a16="http://schemas.microsoft.com/office/drawing/2014/main" id="{D060E367-5D46-4D74-9C64-7CA4B404E0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8" name="Line 161">
              <a:extLst>
                <a:ext uri="{FF2B5EF4-FFF2-40B4-BE49-F238E27FC236}">
                  <a16:creationId xmlns:a16="http://schemas.microsoft.com/office/drawing/2014/main" id="{8A71E776-7EC6-41EF-BD10-5997E4C6CE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9" name="Line 162">
              <a:extLst>
                <a:ext uri="{FF2B5EF4-FFF2-40B4-BE49-F238E27FC236}">
                  <a16:creationId xmlns:a16="http://schemas.microsoft.com/office/drawing/2014/main" id="{4BC37AD9-8F3C-4BFF-993A-72A4F938D7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0" name="Line 163">
              <a:extLst>
                <a:ext uri="{FF2B5EF4-FFF2-40B4-BE49-F238E27FC236}">
                  <a16:creationId xmlns:a16="http://schemas.microsoft.com/office/drawing/2014/main" id="{BDE7C515-CE7E-4046-8C95-4560959CC4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1" name="Line 164">
              <a:extLst>
                <a:ext uri="{FF2B5EF4-FFF2-40B4-BE49-F238E27FC236}">
                  <a16:creationId xmlns:a16="http://schemas.microsoft.com/office/drawing/2014/main" id="{700CD980-CF01-45FE-B028-F285C38DA8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2" name="Line 165">
              <a:extLst>
                <a:ext uri="{FF2B5EF4-FFF2-40B4-BE49-F238E27FC236}">
                  <a16:creationId xmlns:a16="http://schemas.microsoft.com/office/drawing/2014/main" id="{E23FF6EF-16AF-4A1C-972D-777850F590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3" name="Line 166">
              <a:extLst>
                <a:ext uri="{FF2B5EF4-FFF2-40B4-BE49-F238E27FC236}">
                  <a16:creationId xmlns:a16="http://schemas.microsoft.com/office/drawing/2014/main" id="{91C44BEB-4E84-4AEA-8C64-2939C5268C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4" name="Line 167">
              <a:extLst>
                <a:ext uri="{FF2B5EF4-FFF2-40B4-BE49-F238E27FC236}">
                  <a16:creationId xmlns:a16="http://schemas.microsoft.com/office/drawing/2014/main" id="{5BFA2A8F-CF1F-4593-AAC4-FCDE8734AF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5" name="Line 168">
              <a:extLst>
                <a:ext uri="{FF2B5EF4-FFF2-40B4-BE49-F238E27FC236}">
                  <a16:creationId xmlns:a16="http://schemas.microsoft.com/office/drawing/2014/main" id="{A0C3DF1E-7862-40D0-9BA0-17D7B3273C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6" name="Line 169">
              <a:extLst>
                <a:ext uri="{FF2B5EF4-FFF2-40B4-BE49-F238E27FC236}">
                  <a16:creationId xmlns:a16="http://schemas.microsoft.com/office/drawing/2014/main" id="{99FE6113-F534-4329-94B6-01F59BBC4C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7" name="Line 170">
              <a:extLst>
                <a:ext uri="{FF2B5EF4-FFF2-40B4-BE49-F238E27FC236}">
                  <a16:creationId xmlns:a16="http://schemas.microsoft.com/office/drawing/2014/main" id="{68C791DD-411F-4386-8267-134DDA956B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8" name="Line 171">
              <a:extLst>
                <a:ext uri="{FF2B5EF4-FFF2-40B4-BE49-F238E27FC236}">
                  <a16:creationId xmlns:a16="http://schemas.microsoft.com/office/drawing/2014/main" id="{AEC639A1-FBF3-4392-82EC-99C721CBF1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9" name="Line 172">
              <a:extLst>
                <a:ext uri="{FF2B5EF4-FFF2-40B4-BE49-F238E27FC236}">
                  <a16:creationId xmlns:a16="http://schemas.microsoft.com/office/drawing/2014/main" id="{FC2716B1-EA48-4CF1-B717-F6B6FB868D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0" name="Line 173">
              <a:extLst>
                <a:ext uri="{FF2B5EF4-FFF2-40B4-BE49-F238E27FC236}">
                  <a16:creationId xmlns:a16="http://schemas.microsoft.com/office/drawing/2014/main" id="{A37E04C6-8F43-468A-A399-615E4BD8C7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1" name="Line 174">
              <a:extLst>
                <a:ext uri="{FF2B5EF4-FFF2-40B4-BE49-F238E27FC236}">
                  <a16:creationId xmlns:a16="http://schemas.microsoft.com/office/drawing/2014/main" id="{B8B7A865-BC53-4954-BEF1-B612D78516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2" name="Line 175">
              <a:extLst>
                <a:ext uri="{FF2B5EF4-FFF2-40B4-BE49-F238E27FC236}">
                  <a16:creationId xmlns:a16="http://schemas.microsoft.com/office/drawing/2014/main" id="{25644C01-2A0A-4035-88A9-4104BC5FE0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3" name="Line 176">
              <a:extLst>
                <a:ext uri="{FF2B5EF4-FFF2-40B4-BE49-F238E27FC236}">
                  <a16:creationId xmlns:a16="http://schemas.microsoft.com/office/drawing/2014/main" id="{9E206A99-2B7F-4CC4-9674-D8784B7DBE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4" name="Line 177">
              <a:extLst>
                <a:ext uri="{FF2B5EF4-FFF2-40B4-BE49-F238E27FC236}">
                  <a16:creationId xmlns:a16="http://schemas.microsoft.com/office/drawing/2014/main" id="{FD03232B-552A-4C1F-8EC8-93448DF601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5" name="Line 178">
              <a:extLst>
                <a:ext uri="{FF2B5EF4-FFF2-40B4-BE49-F238E27FC236}">
                  <a16:creationId xmlns:a16="http://schemas.microsoft.com/office/drawing/2014/main" id="{81EEF935-5588-4B1F-9B78-A9E1713AD3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196" name="Group 9">
            <a:extLst>
              <a:ext uri="{FF2B5EF4-FFF2-40B4-BE49-F238E27FC236}">
                <a16:creationId xmlns:a16="http://schemas.microsoft.com/office/drawing/2014/main" id="{BCB3CB65-C745-4766-BE4E-7EE260229935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197" name="Line 79">
              <a:extLst>
                <a:ext uri="{FF2B5EF4-FFF2-40B4-BE49-F238E27FC236}">
                  <a16:creationId xmlns:a16="http://schemas.microsoft.com/office/drawing/2014/main" id="{52A9D674-E416-4450-8C38-5F415FE62E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8" name="Line 80">
              <a:extLst>
                <a:ext uri="{FF2B5EF4-FFF2-40B4-BE49-F238E27FC236}">
                  <a16:creationId xmlns:a16="http://schemas.microsoft.com/office/drawing/2014/main" id="{65D29D9B-E3BF-4175-A757-8DABE9C7CA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9" name="Line 81">
              <a:extLst>
                <a:ext uri="{FF2B5EF4-FFF2-40B4-BE49-F238E27FC236}">
                  <a16:creationId xmlns:a16="http://schemas.microsoft.com/office/drawing/2014/main" id="{FE67BFF0-7665-4923-882E-D3F0139BD7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0" name="Line 82">
              <a:extLst>
                <a:ext uri="{FF2B5EF4-FFF2-40B4-BE49-F238E27FC236}">
                  <a16:creationId xmlns:a16="http://schemas.microsoft.com/office/drawing/2014/main" id="{34B02706-440D-45E4-BD79-E91F039F60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1" name="Line 83">
              <a:extLst>
                <a:ext uri="{FF2B5EF4-FFF2-40B4-BE49-F238E27FC236}">
                  <a16:creationId xmlns:a16="http://schemas.microsoft.com/office/drawing/2014/main" id="{5CE7AFDF-C571-4B8A-991C-6CAF267805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2" name="Line 84">
              <a:extLst>
                <a:ext uri="{FF2B5EF4-FFF2-40B4-BE49-F238E27FC236}">
                  <a16:creationId xmlns:a16="http://schemas.microsoft.com/office/drawing/2014/main" id="{08F35241-5B79-4EF7-9235-815A0A2A11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3" name="Line 85">
              <a:extLst>
                <a:ext uri="{FF2B5EF4-FFF2-40B4-BE49-F238E27FC236}">
                  <a16:creationId xmlns:a16="http://schemas.microsoft.com/office/drawing/2014/main" id="{2D25E4B3-24DC-49B2-A2E9-297319711A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4" name="Line 86">
              <a:extLst>
                <a:ext uri="{FF2B5EF4-FFF2-40B4-BE49-F238E27FC236}">
                  <a16:creationId xmlns:a16="http://schemas.microsoft.com/office/drawing/2014/main" id="{795803E9-1920-4E05-92AB-4485ACF673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5" name="Line 87">
              <a:extLst>
                <a:ext uri="{FF2B5EF4-FFF2-40B4-BE49-F238E27FC236}">
                  <a16:creationId xmlns:a16="http://schemas.microsoft.com/office/drawing/2014/main" id="{25502CF5-B959-4B25-904A-CB80A8C678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6" name="Line 88">
              <a:extLst>
                <a:ext uri="{FF2B5EF4-FFF2-40B4-BE49-F238E27FC236}">
                  <a16:creationId xmlns:a16="http://schemas.microsoft.com/office/drawing/2014/main" id="{C82E5AE5-AE80-4BA6-BC7F-96205AC1CB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7" name="Line 89">
              <a:extLst>
                <a:ext uri="{FF2B5EF4-FFF2-40B4-BE49-F238E27FC236}">
                  <a16:creationId xmlns:a16="http://schemas.microsoft.com/office/drawing/2014/main" id="{330547E1-3E8C-4992-833A-96818C8069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8" name="Line 90">
              <a:extLst>
                <a:ext uri="{FF2B5EF4-FFF2-40B4-BE49-F238E27FC236}">
                  <a16:creationId xmlns:a16="http://schemas.microsoft.com/office/drawing/2014/main" id="{0B00588C-67F7-492B-9560-C3CE5EE32A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9" name="Line 91">
              <a:extLst>
                <a:ext uri="{FF2B5EF4-FFF2-40B4-BE49-F238E27FC236}">
                  <a16:creationId xmlns:a16="http://schemas.microsoft.com/office/drawing/2014/main" id="{02575154-D54D-40F3-A85E-0FE7485CCC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0" name="Line 92">
              <a:extLst>
                <a:ext uri="{FF2B5EF4-FFF2-40B4-BE49-F238E27FC236}">
                  <a16:creationId xmlns:a16="http://schemas.microsoft.com/office/drawing/2014/main" id="{47E0B5A2-ADBB-4901-95B0-4F110D4982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1" name="Line 93">
              <a:extLst>
                <a:ext uri="{FF2B5EF4-FFF2-40B4-BE49-F238E27FC236}">
                  <a16:creationId xmlns:a16="http://schemas.microsoft.com/office/drawing/2014/main" id="{8DAB328B-DF0E-46C0-BE79-963A4811E2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2" name="Line 94">
              <a:extLst>
                <a:ext uri="{FF2B5EF4-FFF2-40B4-BE49-F238E27FC236}">
                  <a16:creationId xmlns:a16="http://schemas.microsoft.com/office/drawing/2014/main" id="{3FC57573-810E-4141-9C9D-426515BF06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3" name="Line 95">
              <a:extLst>
                <a:ext uri="{FF2B5EF4-FFF2-40B4-BE49-F238E27FC236}">
                  <a16:creationId xmlns:a16="http://schemas.microsoft.com/office/drawing/2014/main" id="{6FC70229-3539-4D39-A3B4-E09AE48BF2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4" name="Line 96">
              <a:extLst>
                <a:ext uri="{FF2B5EF4-FFF2-40B4-BE49-F238E27FC236}">
                  <a16:creationId xmlns:a16="http://schemas.microsoft.com/office/drawing/2014/main" id="{D93BEB82-DFA9-49E2-8A12-04A77D23F0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5" name="Line 97">
              <a:extLst>
                <a:ext uri="{FF2B5EF4-FFF2-40B4-BE49-F238E27FC236}">
                  <a16:creationId xmlns:a16="http://schemas.microsoft.com/office/drawing/2014/main" id="{68B99685-CEA8-47A6-ADA2-7062C7BCEEA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6" name="Line 98">
              <a:extLst>
                <a:ext uri="{FF2B5EF4-FFF2-40B4-BE49-F238E27FC236}">
                  <a16:creationId xmlns:a16="http://schemas.microsoft.com/office/drawing/2014/main" id="{DA7D93CD-8E65-4F03-9144-8F4D18C0CA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7" name="Line 99">
              <a:extLst>
                <a:ext uri="{FF2B5EF4-FFF2-40B4-BE49-F238E27FC236}">
                  <a16:creationId xmlns:a16="http://schemas.microsoft.com/office/drawing/2014/main" id="{DCAB37E6-C50B-4918-ABDB-00612662AE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8" name="Line 100">
              <a:extLst>
                <a:ext uri="{FF2B5EF4-FFF2-40B4-BE49-F238E27FC236}">
                  <a16:creationId xmlns:a16="http://schemas.microsoft.com/office/drawing/2014/main" id="{EF522450-ACBA-4BAC-8E40-5AFC7C5F9E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9" name="Line 101">
              <a:extLst>
                <a:ext uri="{FF2B5EF4-FFF2-40B4-BE49-F238E27FC236}">
                  <a16:creationId xmlns:a16="http://schemas.microsoft.com/office/drawing/2014/main" id="{9E61B98B-D00E-416D-907F-82B676637E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0" name="Line 102">
              <a:extLst>
                <a:ext uri="{FF2B5EF4-FFF2-40B4-BE49-F238E27FC236}">
                  <a16:creationId xmlns:a16="http://schemas.microsoft.com/office/drawing/2014/main" id="{E5EF7FFE-3067-404A-BB7C-1A1CFCD69C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1" name="Line 103">
              <a:extLst>
                <a:ext uri="{FF2B5EF4-FFF2-40B4-BE49-F238E27FC236}">
                  <a16:creationId xmlns:a16="http://schemas.microsoft.com/office/drawing/2014/main" id="{0035EE05-3716-460D-8302-E50B28D0F7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2" name="Line 104">
              <a:extLst>
                <a:ext uri="{FF2B5EF4-FFF2-40B4-BE49-F238E27FC236}">
                  <a16:creationId xmlns:a16="http://schemas.microsoft.com/office/drawing/2014/main" id="{A5272839-8D00-4359-A63E-6A11C341D9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3" name="Line 105">
              <a:extLst>
                <a:ext uri="{FF2B5EF4-FFF2-40B4-BE49-F238E27FC236}">
                  <a16:creationId xmlns:a16="http://schemas.microsoft.com/office/drawing/2014/main" id="{4F551D30-46B6-4E89-A862-2A4CC8C29D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4" name="Line 106">
              <a:extLst>
                <a:ext uri="{FF2B5EF4-FFF2-40B4-BE49-F238E27FC236}">
                  <a16:creationId xmlns:a16="http://schemas.microsoft.com/office/drawing/2014/main" id="{D3AA4380-A3C2-406F-90B7-1156389BD6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5" name="Line 107">
              <a:extLst>
                <a:ext uri="{FF2B5EF4-FFF2-40B4-BE49-F238E27FC236}">
                  <a16:creationId xmlns:a16="http://schemas.microsoft.com/office/drawing/2014/main" id="{5E7D0FF1-205F-4198-85BF-B8362FA005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6" name="Line 108">
              <a:extLst>
                <a:ext uri="{FF2B5EF4-FFF2-40B4-BE49-F238E27FC236}">
                  <a16:creationId xmlns:a16="http://schemas.microsoft.com/office/drawing/2014/main" id="{8B3B5563-53E7-44EA-A775-0199539955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7" name="Line 109">
              <a:extLst>
                <a:ext uri="{FF2B5EF4-FFF2-40B4-BE49-F238E27FC236}">
                  <a16:creationId xmlns:a16="http://schemas.microsoft.com/office/drawing/2014/main" id="{006FE795-DFB2-40DE-ABC7-1FD431882D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8" name="Line 110">
              <a:extLst>
                <a:ext uri="{FF2B5EF4-FFF2-40B4-BE49-F238E27FC236}">
                  <a16:creationId xmlns:a16="http://schemas.microsoft.com/office/drawing/2014/main" id="{E09957A0-59FA-4662-A635-FBF8843C8D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9" name="Line 111">
              <a:extLst>
                <a:ext uri="{FF2B5EF4-FFF2-40B4-BE49-F238E27FC236}">
                  <a16:creationId xmlns:a16="http://schemas.microsoft.com/office/drawing/2014/main" id="{A582A2F1-8DDD-4A41-904B-E701E725BE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0" name="Line 112">
              <a:extLst>
                <a:ext uri="{FF2B5EF4-FFF2-40B4-BE49-F238E27FC236}">
                  <a16:creationId xmlns:a16="http://schemas.microsoft.com/office/drawing/2014/main" id="{41E46786-6928-4DBC-A810-5BFE782FAA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1" name="Line 113">
              <a:extLst>
                <a:ext uri="{FF2B5EF4-FFF2-40B4-BE49-F238E27FC236}">
                  <a16:creationId xmlns:a16="http://schemas.microsoft.com/office/drawing/2014/main" id="{D2B21192-91D0-47DD-A36B-B22C26B76D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2" name="Line 114">
              <a:extLst>
                <a:ext uri="{FF2B5EF4-FFF2-40B4-BE49-F238E27FC236}">
                  <a16:creationId xmlns:a16="http://schemas.microsoft.com/office/drawing/2014/main" id="{94141B2A-79B1-43CD-9C55-BF6EC44361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3" name="Line 115">
              <a:extLst>
                <a:ext uri="{FF2B5EF4-FFF2-40B4-BE49-F238E27FC236}">
                  <a16:creationId xmlns:a16="http://schemas.microsoft.com/office/drawing/2014/main" id="{D580E40B-5B0C-4726-B9CB-E870ACBB21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4" name="Line 116">
              <a:extLst>
                <a:ext uri="{FF2B5EF4-FFF2-40B4-BE49-F238E27FC236}">
                  <a16:creationId xmlns:a16="http://schemas.microsoft.com/office/drawing/2014/main" id="{8DF1F0FA-8BD7-48A5-9369-FCBC63A4EB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5" name="Line 117">
              <a:extLst>
                <a:ext uri="{FF2B5EF4-FFF2-40B4-BE49-F238E27FC236}">
                  <a16:creationId xmlns:a16="http://schemas.microsoft.com/office/drawing/2014/main" id="{D4A3A4C1-D820-4A95-AD88-0186B37FA2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6" name="Line 118">
              <a:extLst>
                <a:ext uri="{FF2B5EF4-FFF2-40B4-BE49-F238E27FC236}">
                  <a16:creationId xmlns:a16="http://schemas.microsoft.com/office/drawing/2014/main" id="{EDB26216-8AA3-4D57-A2D5-C1DA91810C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7" name="Line 119">
              <a:extLst>
                <a:ext uri="{FF2B5EF4-FFF2-40B4-BE49-F238E27FC236}">
                  <a16:creationId xmlns:a16="http://schemas.microsoft.com/office/drawing/2014/main" id="{E6E91885-B472-4681-8E36-BBB636F1E2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8" name="Line 120">
              <a:extLst>
                <a:ext uri="{FF2B5EF4-FFF2-40B4-BE49-F238E27FC236}">
                  <a16:creationId xmlns:a16="http://schemas.microsoft.com/office/drawing/2014/main" id="{0B54B393-3A28-4D29-9F9B-F989E312E9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9" name="Line 121">
              <a:extLst>
                <a:ext uri="{FF2B5EF4-FFF2-40B4-BE49-F238E27FC236}">
                  <a16:creationId xmlns:a16="http://schemas.microsoft.com/office/drawing/2014/main" id="{0DD23667-F4B7-4E53-94A5-B2308A59E6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0" name="Line 122">
              <a:extLst>
                <a:ext uri="{FF2B5EF4-FFF2-40B4-BE49-F238E27FC236}">
                  <a16:creationId xmlns:a16="http://schemas.microsoft.com/office/drawing/2014/main" id="{F20E829C-8764-48A2-8918-F0EC06B581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1" name="Line 123">
              <a:extLst>
                <a:ext uri="{FF2B5EF4-FFF2-40B4-BE49-F238E27FC236}">
                  <a16:creationId xmlns:a16="http://schemas.microsoft.com/office/drawing/2014/main" id="{CBBED921-026C-4222-8507-EF4FE7009A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2" name="Line 124">
              <a:extLst>
                <a:ext uri="{FF2B5EF4-FFF2-40B4-BE49-F238E27FC236}">
                  <a16:creationId xmlns:a16="http://schemas.microsoft.com/office/drawing/2014/main" id="{81DF204D-1028-446F-A54B-F4D390EF72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3" name="Line 125">
              <a:extLst>
                <a:ext uri="{FF2B5EF4-FFF2-40B4-BE49-F238E27FC236}">
                  <a16:creationId xmlns:a16="http://schemas.microsoft.com/office/drawing/2014/main" id="{C4A1A2FB-7880-406C-9D44-983EF0BCC2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4" name="Line 126">
              <a:extLst>
                <a:ext uri="{FF2B5EF4-FFF2-40B4-BE49-F238E27FC236}">
                  <a16:creationId xmlns:a16="http://schemas.microsoft.com/office/drawing/2014/main" id="{655E16B8-8EC1-4ACA-9469-8DB0CB028F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5" name="Line 127">
              <a:extLst>
                <a:ext uri="{FF2B5EF4-FFF2-40B4-BE49-F238E27FC236}">
                  <a16:creationId xmlns:a16="http://schemas.microsoft.com/office/drawing/2014/main" id="{B1EE6280-117A-4C09-9832-32395EEAD0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6" name="Line 128">
              <a:extLst>
                <a:ext uri="{FF2B5EF4-FFF2-40B4-BE49-F238E27FC236}">
                  <a16:creationId xmlns:a16="http://schemas.microsoft.com/office/drawing/2014/main" id="{0D92C9A2-0F45-4E0A-B1CC-3A8E2BEF52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7" name="Line 129">
              <a:extLst>
                <a:ext uri="{FF2B5EF4-FFF2-40B4-BE49-F238E27FC236}">
                  <a16:creationId xmlns:a16="http://schemas.microsoft.com/office/drawing/2014/main" id="{79AFBFC0-C56E-4F4A-9361-99B35BE026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8" name="Line 130">
              <a:extLst>
                <a:ext uri="{FF2B5EF4-FFF2-40B4-BE49-F238E27FC236}">
                  <a16:creationId xmlns:a16="http://schemas.microsoft.com/office/drawing/2014/main" id="{0DFD9582-E633-4893-8EA1-D42766A49D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9" name="Line 131">
              <a:extLst>
                <a:ext uri="{FF2B5EF4-FFF2-40B4-BE49-F238E27FC236}">
                  <a16:creationId xmlns:a16="http://schemas.microsoft.com/office/drawing/2014/main" id="{48AC4674-05F6-4E5F-9F8E-57085218C9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0" name="Line 132">
              <a:extLst>
                <a:ext uri="{FF2B5EF4-FFF2-40B4-BE49-F238E27FC236}">
                  <a16:creationId xmlns:a16="http://schemas.microsoft.com/office/drawing/2014/main" id="{80E8847A-D0B8-4A43-801B-9D2F702491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1" name="Line 133">
              <a:extLst>
                <a:ext uri="{FF2B5EF4-FFF2-40B4-BE49-F238E27FC236}">
                  <a16:creationId xmlns:a16="http://schemas.microsoft.com/office/drawing/2014/main" id="{7252D188-BD4D-431B-8912-06503CCA71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2" name="Line 134">
              <a:extLst>
                <a:ext uri="{FF2B5EF4-FFF2-40B4-BE49-F238E27FC236}">
                  <a16:creationId xmlns:a16="http://schemas.microsoft.com/office/drawing/2014/main" id="{D4704516-0946-4233-AC92-AFE9DB6EB4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3" name="Line 135">
              <a:extLst>
                <a:ext uri="{FF2B5EF4-FFF2-40B4-BE49-F238E27FC236}">
                  <a16:creationId xmlns:a16="http://schemas.microsoft.com/office/drawing/2014/main" id="{EF9E2F0B-8E5B-4008-AAF7-52ABB02AABC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4" name="Line 136">
              <a:extLst>
                <a:ext uri="{FF2B5EF4-FFF2-40B4-BE49-F238E27FC236}">
                  <a16:creationId xmlns:a16="http://schemas.microsoft.com/office/drawing/2014/main" id="{7499871F-E230-427A-A25A-7B13D5AA3A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5" name="Line 137">
              <a:extLst>
                <a:ext uri="{FF2B5EF4-FFF2-40B4-BE49-F238E27FC236}">
                  <a16:creationId xmlns:a16="http://schemas.microsoft.com/office/drawing/2014/main" id="{859EC8F9-9555-4F2C-831D-988EAE77E6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6" name="Line 138">
              <a:extLst>
                <a:ext uri="{FF2B5EF4-FFF2-40B4-BE49-F238E27FC236}">
                  <a16:creationId xmlns:a16="http://schemas.microsoft.com/office/drawing/2014/main" id="{6C18EE72-DC9B-4ADA-BD77-E507B4F81B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7" name="Line 139">
              <a:extLst>
                <a:ext uri="{FF2B5EF4-FFF2-40B4-BE49-F238E27FC236}">
                  <a16:creationId xmlns:a16="http://schemas.microsoft.com/office/drawing/2014/main" id="{07ACC0EB-9BE2-47F2-B97E-6AEF9756FF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8" name="Line 140">
              <a:extLst>
                <a:ext uri="{FF2B5EF4-FFF2-40B4-BE49-F238E27FC236}">
                  <a16:creationId xmlns:a16="http://schemas.microsoft.com/office/drawing/2014/main" id="{2D461DC0-4BDC-4126-A112-DF13CD8479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9" name="Line 141">
              <a:extLst>
                <a:ext uri="{FF2B5EF4-FFF2-40B4-BE49-F238E27FC236}">
                  <a16:creationId xmlns:a16="http://schemas.microsoft.com/office/drawing/2014/main" id="{E808281D-0533-4FF1-A5AA-9BB3346F0C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0" name="Line 142">
              <a:extLst>
                <a:ext uri="{FF2B5EF4-FFF2-40B4-BE49-F238E27FC236}">
                  <a16:creationId xmlns:a16="http://schemas.microsoft.com/office/drawing/2014/main" id="{E203B84C-22D3-453E-AD48-6A1F8A320C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1" name="Line 143">
              <a:extLst>
                <a:ext uri="{FF2B5EF4-FFF2-40B4-BE49-F238E27FC236}">
                  <a16:creationId xmlns:a16="http://schemas.microsoft.com/office/drawing/2014/main" id="{96E88BB0-A6F9-40D1-8AE8-FE10D57D48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2" name="Line 144">
              <a:extLst>
                <a:ext uri="{FF2B5EF4-FFF2-40B4-BE49-F238E27FC236}">
                  <a16:creationId xmlns:a16="http://schemas.microsoft.com/office/drawing/2014/main" id="{290243CC-6BF0-4A55-B358-8A9CC2C561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3" name="Line 145">
              <a:extLst>
                <a:ext uri="{FF2B5EF4-FFF2-40B4-BE49-F238E27FC236}">
                  <a16:creationId xmlns:a16="http://schemas.microsoft.com/office/drawing/2014/main" id="{F3A1D3B7-FCCE-4DE2-9B56-FDB4F7F228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4" name="Line 146">
              <a:extLst>
                <a:ext uri="{FF2B5EF4-FFF2-40B4-BE49-F238E27FC236}">
                  <a16:creationId xmlns:a16="http://schemas.microsoft.com/office/drawing/2014/main" id="{4B23D7D0-1E27-4034-B251-FFF647B01C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5" name="Line 147">
              <a:extLst>
                <a:ext uri="{FF2B5EF4-FFF2-40B4-BE49-F238E27FC236}">
                  <a16:creationId xmlns:a16="http://schemas.microsoft.com/office/drawing/2014/main" id="{C18A6B51-13DB-4057-9755-BF8EE040DD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6" name="Line 148">
              <a:extLst>
                <a:ext uri="{FF2B5EF4-FFF2-40B4-BE49-F238E27FC236}">
                  <a16:creationId xmlns:a16="http://schemas.microsoft.com/office/drawing/2014/main" id="{F8EC9BFF-BD71-4DEE-A6FA-48CCA671E2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7" name="Line 149">
              <a:extLst>
                <a:ext uri="{FF2B5EF4-FFF2-40B4-BE49-F238E27FC236}">
                  <a16:creationId xmlns:a16="http://schemas.microsoft.com/office/drawing/2014/main" id="{3779E2C8-8FC1-4862-916A-C4371D3C93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8" name="Line 150">
              <a:extLst>
                <a:ext uri="{FF2B5EF4-FFF2-40B4-BE49-F238E27FC236}">
                  <a16:creationId xmlns:a16="http://schemas.microsoft.com/office/drawing/2014/main" id="{7C5EAF1C-B23A-4D40-B256-EB49ACD0D1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9" name="Line 151">
              <a:extLst>
                <a:ext uri="{FF2B5EF4-FFF2-40B4-BE49-F238E27FC236}">
                  <a16:creationId xmlns:a16="http://schemas.microsoft.com/office/drawing/2014/main" id="{ADD50334-CCC2-4A6E-8792-14E82CDA10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0" name="Line 152">
              <a:extLst>
                <a:ext uri="{FF2B5EF4-FFF2-40B4-BE49-F238E27FC236}">
                  <a16:creationId xmlns:a16="http://schemas.microsoft.com/office/drawing/2014/main" id="{BE22186F-19D7-485B-98CB-AD9CF428FE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1" name="Line 153">
              <a:extLst>
                <a:ext uri="{FF2B5EF4-FFF2-40B4-BE49-F238E27FC236}">
                  <a16:creationId xmlns:a16="http://schemas.microsoft.com/office/drawing/2014/main" id="{FB2B9CF2-32B9-4A80-9DD1-F5CBADCC01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2" name="Line 154">
              <a:extLst>
                <a:ext uri="{FF2B5EF4-FFF2-40B4-BE49-F238E27FC236}">
                  <a16:creationId xmlns:a16="http://schemas.microsoft.com/office/drawing/2014/main" id="{CBF18FEA-851B-4BBE-80A9-3B38477355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3" name="Line 155">
              <a:extLst>
                <a:ext uri="{FF2B5EF4-FFF2-40B4-BE49-F238E27FC236}">
                  <a16:creationId xmlns:a16="http://schemas.microsoft.com/office/drawing/2014/main" id="{D98A1A29-7460-460D-96CB-266D8CC305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4" name="Line 156">
              <a:extLst>
                <a:ext uri="{FF2B5EF4-FFF2-40B4-BE49-F238E27FC236}">
                  <a16:creationId xmlns:a16="http://schemas.microsoft.com/office/drawing/2014/main" id="{EA82EB0D-5A54-4DFD-8852-57E6D42451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5" name="Line 157">
              <a:extLst>
                <a:ext uri="{FF2B5EF4-FFF2-40B4-BE49-F238E27FC236}">
                  <a16:creationId xmlns:a16="http://schemas.microsoft.com/office/drawing/2014/main" id="{CF098AFD-A447-4077-88BB-578E6EEFE5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6" name="Line 158">
              <a:extLst>
                <a:ext uri="{FF2B5EF4-FFF2-40B4-BE49-F238E27FC236}">
                  <a16:creationId xmlns:a16="http://schemas.microsoft.com/office/drawing/2014/main" id="{B95901EB-1971-4529-A678-4550635032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7" name="Line 159">
              <a:extLst>
                <a:ext uri="{FF2B5EF4-FFF2-40B4-BE49-F238E27FC236}">
                  <a16:creationId xmlns:a16="http://schemas.microsoft.com/office/drawing/2014/main" id="{6BCD2A1F-3D67-4AE6-A486-EE60154E1B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8" name="Line 160">
              <a:extLst>
                <a:ext uri="{FF2B5EF4-FFF2-40B4-BE49-F238E27FC236}">
                  <a16:creationId xmlns:a16="http://schemas.microsoft.com/office/drawing/2014/main" id="{DBA3B327-9E72-4116-AFED-51D4F8718F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9" name="Line 161">
              <a:extLst>
                <a:ext uri="{FF2B5EF4-FFF2-40B4-BE49-F238E27FC236}">
                  <a16:creationId xmlns:a16="http://schemas.microsoft.com/office/drawing/2014/main" id="{87A283C1-4C94-471A-B94B-96B1640B6F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0" name="Line 162">
              <a:extLst>
                <a:ext uri="{FF2B5EF4-FFF2-40B4-BE49-F238E27FC236}">
                  <a16:creationId xmlns:a16="http://schemas.microsoft.com/office/drawing/2014/main" id="{DF7139E0-7D4C-4B65-8757-0AC90D260F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1" name="Line 163">
              <a:extLst>
                <a:ext uri="{FF2B5EF4-FFF2-40B4-BE49-F238E27FC236}">
                  <a16:creationId xmlns:a16="http://schemas.microsoft.com/office/drawing/2014/main" id="{E9DDB5E5-179E-451E-9FEE-CD27689525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2" name="Line 164">
              <a:extLst>
                <a:ext uri="{FF2B5EF4-FFF2-40B4-BE49-F238E27FC236}">
                  <a16:creationId xmlns:a16="http://schemas.microsoft.com/office/drawing/2014/main" id="{3289B3D2-12E1-4E88-8B8B-A40715B0CB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3" name="Line 165">
              <a:extLst>
                <a:ext uri="{FF2B5EF4-FFF2-40B4-BE49-F238E27FC236}">
                  <a16:creationId xmlns:a16="http://schemas.microsoft.com/office/drawing/2014/main" id="{729B9A86-CE95-4ADE-A9BD-42F9409605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4" name="Line 166">
              <a:extLst>
                <a:ext uri="{FF2B5EF4-FFF2-40B4-BE49-F238E27FC236}">
                  <a16:creationId xmlns:a16="http://schemas.microsoft.com/office/drawing/2014/main" id="{688A5A10-57BE-4A50-815D-F6B83C7043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5" name="Line 167">
              <a:extLst>
                <a:ext uri="{FF2B5EF4-FFF2-40B4-BE49-F238E27FC236}">
                  <a16:creationId xmlns:a16="http://schemas.microsoft.com/office/drawing/2014/main" id="{7A98A201-598B-4BBE-8659-70D1526377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6" name="Line 168">
              <a:extLst>
                <a:ext uri="{FF2B5EF4-FFF2-40B4-BE49-F238E27FC236}">
                  <a16:creationId xmlns:a16="http://schemas.microsoft.com/office/drawing/2014/main" id="{5F150D32-69BD-4268-92FC-F34957ACA7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169">
              <a:extLst>
                <a:ext uri="{FF2B5EF4-FFF2-40B4-BE49-F238E27FC236}">
                  <a16:creationId xmlns:a16="http://schemas.microsoft.com/office/drawing/2014/main" id="{4239D2CD-A314-49E6-B034-3CDF36730C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8" name="Line 170">
              <a:extLst>
                <a:ext uri="{FF2B5EF4-FFF2-40B4-BE49-F238E27FC236}">
                  <a16:creationId xmlns:a16="http://schemas.microsoft.com/office/drawing/2014/main" id="{E813C75A-FDC9-49AD-BEFF-53AF3B61A0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9" name="Line 171">
              <a:extLst>
                <a:ext uri="{FF2B5EF4-FFF2-40B4-BE49-F238E27FC236}">
                  <a16:creationId xmlns:a16="http://schemas.microsoft.com/office/drawing/2014/main" id="{06243A9D-944E-4BC3-938F-6897D884C6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0" name="Line 172">
              <a:extLst>
                <a:ext uri="{FF2B5EF4-FFF2-40B4-BE49-F238E27FC236}">
                  <a16:creationId xmlns:a16="http://schemas.microsoft.com/office/drawing/2014/main" id="{F7C2BED7-9DB5-4268-A9BC-0D09525A9F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1" name="Line 173">
              <a:extLst>
                <a:ext uri="{FF2B5EF4-FFF2-40B4-BE49-F238E27FC236}">
                  <a16:creationId xmlns:a16="http://schemas.microsoft.com/office/drawing/2014/main" id="{BE26E7D8-9BFF-48CE-933A-029DC592D9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174">
              <a:extLst>
                <a:ext uri="{FF2B5EF4-FFF2-40B4-BE49-F238E27FC236}">
                  <a16:creationId xmlns:a16="http://schemas.microsoft.com/office/drawing/2014/main" id="{D5A96160-F765-4C31-B0CD-BB9972C566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175">
              <a:extLst>
                <a:ext uri="{FF2B5EF4-FFF2-40B4-BE49-F238E27FC236}">
                  <a16:creationId xmlns:a16="http://schemas.microsoft.com/office/drawing/2014/main" id="{4F6B1B04-D092-4E6F-956B-B50C829AD1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176">
              <a:extLst>
                <a:ext uri="{FF2B5EF4-FFF2-40B4-BE49-F238E27FC236}">
                  <a16:creationId xmlns:a16="http://schemas.microsoft.com/office/drawing/2014/main" id="{CBD5D361-8FEA-4CCD-848A-215B097F59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177">
              <a:extLst>
                <a:ext uri="{FF2B5EF4-FFF2-40B4-BE49-F238E27FC236}">
                  <a16:creationId xmlns:a16="http://schemas.microsoft.com/office/drawing/2014/main" id="{EA7A8202-DA01-475D-BEBC-233BE2C642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178">
              <a:extLst>
                <a:ext uri="{FF2B5EF4-FFF2-40B4-BE49-F238E27FC236}">
                  <a16:creationId xmlns:a16="http://schemas.microsoft.com/office/drawing/2014/main" id="{31909472-018C-4462-AF41-ABDF3FD6AE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97" name="Group 10">
            <a:extLst>
              <a:ext uri="{FF2B5EF4-FFF2-40B4-BE49-F238E27FC236}">
                <a16:creationId xmlns:a16="http://schemas.microsoft.com/office/drawing/2014/main" id="{9A0B6386-78E4-45B3-AAD1-5BF79B690C77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298" name="Line 5">
              <a:extLst>
                <a:ext uri="{FF2B5EF4-FFF2-40B4-BE49-F238E27FC236}">
                  <a16:creationId xmlns:a16="http://schemas.microsoft.com/office/drawing/2014/main" id="{08900661-2DC5-4F8C-939B-DF34D82A69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6">
              <a:extLst>
                <a:ext uri="{FF2B5EF4-FFF2-40B4-BE49-F238E27FC236}">
                  <a16:creationId xmlns:a16="http://schemas.microsoft.com/office/drawing/2014/main" id="{3F33F036-D411-4ED3-90BD-448E999D9A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7">
              <a:extLst>
                <a:ext uri="{FF2B5EF4-FFF2-40B4-BE49-F238E27FC236}">
                  <a16:creationId xmlns:a16="http://schemas.microsoft.com/office/drawing/2014/main" id="{3722F65B-3D2D-4977-9B52-3A937D10C9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8">
              <a:extLst>
                <a:ext uri="{FF2B5EF4-FFF2-40B4-BE49-F238E27FC236}">
                  <a16:creationId xmlns:a16="http://schemas.microsoft.com/office/drawing/2014/main" id="{42E38991-9758-4ABF-86CC-DBB9347DDC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9">
              <a:extLst>
                <a:ext uri="{FF2B5EF4-FFF2-40B4-BE49-F238E27FC236}">
                  <a16:creationId xmlns:a16="http://schemas.microsoft.com/office/drawing/2014/main" id="{35455220-4A63-413B-A638-20FC0ED199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10">
              <a:extLst>
                <a:ext uri="{FF2B5EF4-FFF2-40B4-BE49-F238E27FC236}">
                  <a16:creationId xmlns:a16="http://schemas.microsoft.com/office/drawing/2014/main" id="{160448EE-977F-4886-A462-AD54FB6777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11">
              <a:extLst>
                <a:ext uri="{FF2B5EF4-FFF2-40B4-BE49-F238E27FC236}">
                  <a16:creationId xmlns:a16="http://schemas.microsoft.com/office/drawing/2014/main" id="{2A0C3849-9F82-43B6-A15B-DAABF24476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12">
              <a:extLst>
                <a:ext uri="{FF2B5EF4-FFF2-40B4-BE49-F238E27FC236}">
                  <a16:creationId xmlns:a16="http://schemas.microsoft.com/office/drawing/2014/main" id="{5A868FF2-7E31-4A2C-AB56-D8BD393D70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13">
              <a:extLst>
                <a:ext uri="{FF2B5EF4-FFF2-40B4-BE49-F238E27FC236}">
                  <a16:creationId xmlns:a16="http://schemas.microsoft.com/office/drawing/2014/main" id="{EB7F9A2D-7B8C-4AD6-B218-646314C972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7" name="Line 14">
              <a:extLst>
                <a:ext uri="{FF2B5EF4-FFF2-40B4-BE49-F238E27FC236}">
                  <a16:creationId xmlns:a16="http://schemas.microsoft.com/office/drawing/2014/main" id="{8B31CD16-EF64-4E0B-A0C9-D2E76A37E6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8" name="Line 15">
              <a:extLst>
                <a:ext uri="{FF2B5EF4-FFF2-40B4-BE49-F238E27FC236}">
                  <a16:creationId xmlns:a16="http://schemas.microsoft.com/office/drawing/2014/main" id="{79E6E2CE-649D-4B3F-890D-D498054879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16">
              <a:extLst>
                <a:ext uri="{FF2B5EF4-FFF2-40B4-BE49-F238E27FC236}">
                  <a16:creationId xmlns:a16="http://schemas.microsoft.com/office/drawing/2014/main" id="{D651F8F9-AD3A-437E-BB3F-BB031D1EA6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17">
              <a:extLst>
                <a:ext uri="{FF2B5EF4-FFF2-40B4-BE49-F238E27FC236}">
                  <a16:creationId xmlns:a16="http://schemas.microsoft.com/office/drawing/2014/main" id="{68ED1DA5-FC01-4E32-A21A-CCF9D816A9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18">
              <a:extLst>
                <a:ext uri="{FF2B5EF4-FFF2-40B4-BE49-F238E27FC236}">
                  <a16:creationId xmlns:a16="http://schemas.microsoft.com/office/drawing/2014/main" id="{EC4CA377-45AE-402B-B79B-6A9143F27A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19">
              <a:extLst>
                <a:ext uri="{FF2B5EF4-FFF2-40B4-BE49-F238E27FC236}">
                  <a16:creationId xmlns:a16="http://schemas.microsoft.com/office/drawing/2014/main" id="{9466F4D5-4B1F-4BB4-A2C4-239449ADBC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20">
              <a:extLst>
                <a:ext uri="{FF2B5EF4-FFF2-40B4-BE49-F238E27FC236}">
                  <a16:creationId xmlns:a16="http://schemas.microsoft.com/office/drawing/2014/main" id="{8F609A5C-319C-4580-8511-60AB047359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21">
              <a:extLst>
                <a:ext uri="{FF2B5EF4-FFF2-40B4-BE49-F238E27FC236}">
                  <a16:creationId xmlns:a16="http://schemas.microsoft.com/office/drawing/2014/main" id="{1C2F331D-2B2A-47A1-BAA5-2C263FBB28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22">
              <a:extLst>
                <a:ext uri="{FF2B5EF4-FFF2-40B4-BE49-F238E27FC236}">
                  <a16:creationId xmlns:a16="http://schemas.microsoft.com/office/drawing/2014/main" id="{D795A1DC-7129-4194-94B9-EDBB753A63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23">
              <a:extLst>
                <a:ext uri="{FF2B5EF4-FFF2-40B4-BE49-F238E27FC236}">
                  <a16:creationId xmlns:a16="http://schemas.microsoft.com/office/drawing/2014/main" id="{20D43AAE-BB83-4439-86BB-7ABCFF0861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24">
              <a:extLst>
                <a:ext uri="{FF2B5EF4-FFF2-40B4-BE49-F238E27FC236}">
                  <a16:creationId xmlns:a16="http://schemas.microsoft.com/office/drawing/2014/main" id="{A94B9B7A-6016-482B-ADF5-56B8C17BA1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25">
              <a:extLst>
                <a:ext uri="{FF2B5EF4-FFF2-40B4-BE49-F238E27FC236}">
                  <a16:creationId xmlns:a16="http://schemas.microsoft.com/office/drawing/2014/main" id="{496B99F5-F760-431A-98E2-340AD855FB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26">
              <a:extLst>
                <a:ext uri="{FF2B5EF4-FFF2-40B4-BE49-F238E27FC236}">
                  <a16:creationId xmlns:a16="http://schemas.microsoft.com/office/drawing/2014/main" id="{ADF72A37-CAAB-4D8C-B7B1-02B3760750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27">
              <a:extLst>
                <a:ext uri="{FF2B5EF4-FFF2-40B4-BE49-F238E27FC236}">
                  <a16:creationId xmlns:a16="http://schemas.microsoft.com/office/drawing/2014/main" id="{CC05D9E4-25A1-45C5-A293-104BE83301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28">
              <a:extLst>
                <a:ext uri="{FF2B5EF4-FFF2-40B4-BE49-F238E27FC236}">
                  <a16:creationId xmlns:a16="http://schemas.microsoft.com/office/drawing/2014/main" id="{DD58A18C-92BD-41B6-9BC7-CFA2F1B405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2" name="Line 29">
              <a:extLst>
                <a:ext uri="{FF2B5EF4-FFF2-40B4-BE49-F238E27FC236}">
                  <a16:creationId xmlns:a16="http://schemas.microsoft.com/office/drawing/2014/main" id="{AC4D4432-B046-40ED-86F5-3D5B92C17A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3" name="Line 30">
              <a:extLst>
                <a:ext uri="{FF2B5EF4-FFF2-40B4-BE49-F238E27FC236}">
                  <a16:creationId xmlns:a16="http://schemas.microsoft.com/office/drawing/2014/main" id="{C90A3065-6643-417D-AE31-12F1ED31D6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31">
              <a:extLst>
                <a:ext uri="{FF2B5EF4-FFF2-40B4-BE49-F238E27FC236}">
                  <a16:creationId xmlns:a16="http://schemas.microsoft.com/office/drawing/2014/main" id="{BAF4DF3E-39FB-4DA8-8A1D-B62D7C1089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32">
              <a:extLst>
                <a:ext uri="{FF2B5EF4-FFF2-40B4-BE49-F238E27FC236}">
                  <a16:creationId xmlns:a16="http://schemas.microsoft.com/office/drawing/2014/main" id="{0B26961E-358A-4599-8E0B-9D8802ECCB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33">
              <a:extLst>
                <a:ext uri="{FF2B5EF4-FFF2-40B4-BE49-F238E27FC236}">
                  <a16:creationId xmlns:a16="http://schemas.microsoft.com/office/drawing/2014/main" id="{8E3B9635-831B-4DAE-A75D-E70A82F06AF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34">
              <a:extLst>
                <a:ext uri="{FF2B5EF4-FFF2-40B4-BE49-F238E27FC236}">
                  <a16:creationId xmlns:a16="http://schemas.microsoft.com/office/drawing/2014/main" id="{0A08CF4A-4DA5-4586-8749-7D81090F6F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35">
              <a:extLst>
                <a:ext uri="{FF2B5EF4-FFF2-40B4-BE49-F238E27FC236}">
                  <a16:creationId xmlns:a16="http://schemas.microsoft.com/office/drawing/2014/main" id="{0E655B42-EC2C-43C5-B54C-A64FFF1B14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36">
              <a:extLst>
                <a:ext uri="{FF2B5EF4-FFF2-40B4-BE49-F238E27FC236}">
                  <a16:creationId xmlns:a16="http://schemas.microsoft.com/office/drawing/2014/main" id="{B8B22500-FDCF-47A4-8FB0-A1C61E2F95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37">
              <a:extLst>
                <a:ext uri="{FF2B5EF4-FFF2-40B4-BE49-F238E27FC236}">
                  <a16:creationId xmlns:a16="http://schemas.microsoft.com/office/drawing/2014/main" id="{4DDDE047-F47B-4C49-8267-ED02FBE7B0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38">
              <a:extLst>
                <a:ext uri="{FF2B5EF4-FFF2-40B4-BE49-F238E27FC236}">
                  <a16:creationId xmlns:a16="http://schemas.microsoft.com/office/drawing/2014/main" id="{D5895801-6928-440B-9990-4F6C5EB1A2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39">
              <a:extLst>
                <a:ext uri="{FF2B5EF4-FFF2-40B4-BE49-F238E27FC236}">
                  <a16:creationId xmlns:a16="http://schemas.microsoft.com/office/drawing/2014/main" id="{285116D0-7714-4D64-8EAA-3CB8E20F2F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40">
              <a:extLst>
                <a:ext uri="{FF2B5EF4-FFF2-40B4-BE49-F238E27FC236}">
                  <a16:creationId xmlns:a16="http://schemas.microsoft.com/office/drawing/2014/main" id="{2325A6EA-79EC-487D-808C-7720024B4C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41">
              <a:extLst>
                <a:ext uri="{FF2B5EF4-FFF2-40B4-BE49-F238E27FC236}">
                  <a16:creationId xmlns:a16="http://schemas.microsoft.com/office/drawing/2014/main" id="{15935287-D4D7-417F-935D-5539851B6F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42">
              <a:extLst>
                <a:ext uri="{FF2B5EF4-FFF2-40B4-BE49-F238E27FC236}">
                  <a16:creationId xmlns:a16="http://schemas.microsoft.com/office/drawing/2014/main" id="{2CCE3D0C-ECB3-41AB-A9B4-13A3C55A40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43">
              <a:extLst>
                <a:ext uri="{FF2B5EF4-FFF2-40B4-BE49-F238E27FC236}">
                  <a16:creationId xmlns:a16="http://schemas.microsoft.com/office/drawing/2014/main" id="{DF196BFB-91F6-44EE-AB5A-0C6F16F262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44">
              <a:extLst>
                <a:ext uri="{FF2B5EF4-FFF2-40B4-BE49-F238E27FC236}">
                  <a16:creationId xmlns:a16="http://schemas.microsoft.com/office/drawing/2014/main" id="{A3FEDC29-8674-4A32-A61A-D025EB56BA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45">
              <a:extLst>
                <a:ext uri="{FF2B5EF4-FFF2-40B4-BE49-F238E27FC236}">
                  <a16:creationId xmlns:a16="http://schemas.microsoft.com/office/drawing/2014/main" id="{AE9E52D5-7112-41A6-9E4A-0B2CD2AAC3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46">
              <a:extLst>
                <a:ext uri="{FF2B5EF4-FFF2-40B4-BE49-F238E27FC236}">
                  <a16:creationId xmlns:a16="http://schemas.microsoft.com/office/drawing/2014/main" id="{5B043EAA-39C5-4CD7-94FA-6558A2BA38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47">
              <a:extLst>
                <a:ext uri="{FF2B5EF4-FFF2-40B4-BE49-F238E27FC236}">
                  <a16:creationId xmlns:a16="http://schemas.microsoft.com/office/drawing/2014/main" id="{C7D9E346-2CDE-40E7-8828-32D4674849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48">
              <a:extLst>
                <a:ext uri="{FF2B5EF4-FFF2-40B4-BE49-F238E27FC236}">
                  <a16:creationId xmlns:a16="http://schemas.microsoft.com/office/drawing/2014/main" id="{ABE0CA43-0D78-4A22-93AE-B5924F05F0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49">
              <a:extLst>
                <a:ext uri="{FF2B5EF4-FFF2-40B4-BE49-F238E27FC236}">
                  <a16:creationId xmlns:a16="http://schemas.microsoft.com/office/drawing/2014/main" id="{9B9F153E-13BB-4132-B9A2-6746851917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50">
              <a:extLst>
                <a:ext uri="{FF2B5EF4-FFF2-40B4-BE49-F238E27FC236}">
                  <a16:creationId xmlns:a16="http://schemas.microsoft.com/office/drawing/2014/main" id="{67EF3861-4191-4C98-B6CB-D1A58C920A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51">
              <a:extLst>
                <a:ext uri="{FF2B5EF4-FFF2-40B4-BE49-F238E27FC236}">
                  <a16:creationId xmlns:a16="http://schemas.microsoft.com/office/drawing/2014/main" id="{65D722DC-70A8-4F1C-92AB-BA60FCDC1A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52">
              <a:extLst>
                <a:ext uri="{FF2B5EF4-FFF2-40B4-BE49-F238E27FC236}">
                  <a16:creationId xmlns:a16="http://schemas.microsoft.com/office/drawing/2014/main" id="{040A5323-461B-4E46-BAE3-84FE54A74C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53">
              <a:extLst>
                <a:ext uri="{FF2B5EF4-FFF2-40B4-BE49-F238E27FC236}">
                  <a16:creationId xmlns:a16="http://schemas.microsoft.com/office/drawing/2014/main" id="{C05BA4A5-C201-4A8B-AE95-A021056C9B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54">
              <a:extLst>
                <a:ext uri="{FF2B5EF4-FFF2-40B4-BE49-F238E27FC236}">
                  <a16:creationId xmlns:a16="http://schemas.microsoft.com/office/drawing/2014/main" id="{AE9F5149-9F48-420E-82FE-3C2E1BEB1A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8" name="Line 55">
              <a:extLst>
                <a:ext uri="{FF2B5EF4-FFF2-40B4-BE49-F238E27FC236}">
                  <a16:creationId xmlns:a16="http://schemas.microsoft.com/office/drawing/2014/main" id="{FB356663-98F5-4053-953E-0A60B82B14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9" name="Line 56">
              <a:extLst>
                <a:ext uri="{FF2B5EF4-FFF2-40B4-BE49-F238E27FC236}">
                  <a16:creationId xmlns:a16="http://schemas.microsoft.com/office/drawing/2014/main" id="{76DEC8E1-F74A-4396-8E71-E3F527CAFA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0" name="Line 57">
              <a:extLst>
                <a:ext uri="{FF2B5EF4-FFF2-40B4-BE49-F238E27FC236}">
                  <a16:creationId xmlns:a16="http://schemas.microsoft.com/office/drawing/2014/main" id="{8AAEF9E7-BF66-40A3-B40D-2926357C83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1" name="Line 58">
              <a:extLst>
                <a:ext uri="{FF2B5EF4-FFF2-40B4-BE49-F238E27FC236}">
                  <a16:creationId xmlns:a16="http://schemas.microsoft.com/office/drawing/2014/main" id="{F2B27297-F891-4FCC-A5E6-F934070604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2" name="Line 59">
              <a:extLst>
                <a:ext uri="{FF2B5EF4-FFF2-40B4-BE49-F238E27FC236}">
                  <a16:creationId xmlns:a16="http://schemas.microsoft.com/office/drawing/2014/main" id="{9E045C85-2434-423A-9C09-7CF5CECA34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3" name="Line 60">
              <a:extLst>
                <a:ext uri="{FF2B5EF4-FFF2-40B4-BE49-F238E27FC236}">
                  <a16:creationId xmlns:a16="http://schemas.microsoft.com/office/drawing/2014/main" id="{680A3A0B-AE74-45FA-AE4A-0ADD392FDA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4" name="Line 61">
              <a:extLst>
                <a:ext uri="{FF2B5EF4-FFF2-40B4-BE49-F238E27FC236}">
                  <a16:creationId xmlns:a16="http://schemas.microsoft.com/office/drawing/2014/main" id="{6AC4D1BD-2789-4600-B162-BC58A45500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5" name="Line 62">
              <a:extLst>
                <a:ext uri="{FF2B5EF4-FFF2-40B4-BE49-F238E27FC236}">
                  <a16:creationId xmlns:a16="http://schemas.microsoft.com/office/drawing/2014/main" id="{F5364D94-E926-4FBE-AB21-39F59F7E5D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6" name="Line 63">
              <a:extLst>
                <a:ext uri="{FF2B5EF4-FFF2-40B4-BE49-F238E27FC236}">
                  <a16:creationId xmlns:a16="http://schemas.microsoft.com/office/drawing/2014/main" id="{5D91785F-BAD5-42FD-B3A5-5675BE8072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7" name="Line 64">
              <a:extLst>
                <a:ext uri="{FF2B5EF4-FFF2-40B4-BE49-F238E27FC236}">
                  <a16:creationId xmlns:a16="http://schemas.microsoft.com/office/drawing/2014/main" id="{A72145D8-307D-4392-8915-4A66EEAA36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8" name="Line 65">
              <a:extLst>
                <a:ext uri="{FF2B5EF4-FFF2-40B4-BE49-F238E27FC236}">
                  <a16:creationId xmlns:a16="http://schemas.microsoft.com/office/drawing/2014/main" id="{82EAC9FF-2EED-4377-9D48-CED544188C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9" name="Line 66">
              <a:extLst>
                <a:ext uri="{FF2B5EF4-FFF2-40B4-BE49-F238E27FC236}">
                  <a16:creationId xmlns:a16="http://schemas.microsoft.com/office/drawing/2014/main" id="{3597921C-DFC6-43A6-8CF8-52F73FA2C1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0" name="Line 67">
              <a:extLst>
                <a:ext uri="{FF2B5EF4-FFF2-40B4-BE49-F238E27FC236}">
                  <a16:creationId xmlns:a16="http://schemas.microsoft.com/office/drawing/2014/main" id="{50575405-3871-44E8-B664-BE4BAA9B8F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1" name="Line 68">
              <a:extLst>
                <a:ext uri="{FF2B5EF4-FFF2-40B4-BE49-F238E27FC236}">
                  <a16:creationId xmlns:a16="http://schemas.microsoft.com/office/drawing/2014/main" id="{8324B686-B2E5-4868-8E12-A63FA3954D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2" name="Line 69">
              <a:extLst>
                <a:ext uri="{FF2B5EF4-FFF2-40B4-BE49-F238E27FC236}">
                  <a16:creationId xmlns:a16="http://schemas.microsoft.com/office/drawing/2014/main" id="{3C4E78E7-4BC6-451B-BE14-83D0C24B11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3" name="Line 70">
              <a:extLst>
                <a:ext uri="{FF2B5EF4-FFF2-40B4-BE49-F238E27FC236}">
                  <a16:creationId xmlns:a16="http://schemas.microsoft.com/office/drawing/2014/main" id="{CDD4F114-3818-4098-B468-1BD6B35647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4" name="Line 71">
              <a:extLst>
                <a:ext uri="{FF2B5EF4-FFF2-40B4-BE49-F238E27FC236}">
                  <a16:creationId xmlns:a16="http://schemas.microsoft.com/office/drawing/2014/main" id="{09B539C5-A554-4AC3-BB65-91973E0E06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5" name="Line 72">
              <a:extLst>
                <a:ext uri="{FF2B5EF4-FFF2-40B4-BE49-F238E27FC236}">
                  <a16:creationId xmlns:a16="http://schemas.microsoft.com/office/drawing/2014/main" id="{6A5B033A-A461-4F11-99AC-5A50B9007D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6" name="Line 73">
              <a:extLst>
                <a:ext uri="{FF2B5EF4-FFF2-40B4-BE49-F238E27FC236}">
                  <a16:creationId xmlns:a16="http://schemas.microsoft.com/office/drawing/2014/main" id="{DC4BBB5F-A8A7-4739-87E8-E578D6859D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7" name="Line 74">
              <a:extLst>
                <a:ext uri="{FF2B5EF4-FFF2-40B4-BE49-F238E27FC236}">
                  <a16:creationId xmlns:a16="http://schemas.microsoft.com/office/drawing/2014/main" id="{909C79D4-71CB-4250-A60A-F80F9DB6CF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8" name="Line 75">
              <a:extLst>
                <a:ext uri="{FF2B5EF4-FFF2-40B4-BE49-F238E27FC236}">
                  <a16:creationId xmlns:a16="http://schemas.microsoft.com/office/drawing/2014/main" id="{9AD9114F-0B43-4CF3-BAD5-EFCAB776CD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3" name="Titel 2">
            <a:extLst>
              <a:ext uri="{FF2B5EF4-FFF2-40B4-BE49-F238E27FC236}">
                <a16:creationId xmlns:a16="http://schemas.microsoft.com/office/drawing/2014/main" id="{B94B8C23-A4FA-4042-B8D5-CE4994536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004181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4">
          <p15:clr>
            <a:srgbClr val="FBAE40"/>
          </p15:clr>
        </p15:guide>
        <p15:guide id="2" pos="4488">
          <p15:clr>
            <a:srgbClr val="FBAE40"/>
          </p15:clr>
        </p15:guide>
        <p15:guide id="6" orient="horz" pos="678">
          <p15:clr>
            <a:srgbClr val="FBAE40"/>
          </p15:clr>
        </p15:guide>
        <p15:guide id="8" orient="horz" pos="136">
          <p15:clr>
            <a:srgbClr val="FBAE40"/>
          </p15:clr>
        </p15:guide>
        <p15:guide id="9" orient="horz" pos="816">
          <p15:clr>
            <a:srgbClr val="FBAE40"/>
          </p15:clr>
        </p15:guide>
        <p15:guide id="10" pos="272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iconen en subparagraf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4" name="Group 80">
            <a:extLst>
              <a:ext uri="{FF2B5EF4-FFF2-40B4-BE49-F238E27FC236}">
                <a16:creationId xmlns:a16="http://schemas.microsoft.com/office/drawing/2014/main" id="{189A9965-F303-4368-A19F-EC5B0C5FFB6B}"/>
              </a:ext>
            </a:extLst>
          </p:cNvPr>
          <p:cNvGrpSpPr/>
          <p:nvPr userDrawn="1"/>
        </p:nvGrpSpPr>
        <p:grpSpPr>
          <a:xfrm>
            <a:off x="-1977847" y="1175164"/>
            <a:ext cx="1888897" cy="5100604"/>
            <a:chOff x="-1742004" y="208824"/>
            <a:chExt cx="1656474" cy="2275131"/>
          </a:xfrm>
        </p:grpSpPr>
        <p:sp>
          <p:nvSpPr>
            <p:cNvPr id="395" name="Rectangle 81">
              <a:extLst>
                <a:ext uri="{FF2B5EF4-FFF2-40B4-BE49-F238E27FC236}">
                  <a16:creationId xmlns:a16="http://schemas.microsoft.com/office/drawing/2014/main" id="{98879C60-1AF4-42D8-BAF2-6EB4DF2B7935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96" name="Group 82">
              <a:extLst>
                <a:ext uri="{FF2B5EF4-FFF2-40B4-BE49-F238E27FC236}">
                  <a16:creationId xmlns:a16="http://schemas.microsoft.com/office/drawing/2014/main" id="{63021AC0-5221-4DC0-9E07-7EFB1497032B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397" name="Text Placeholder 2">
                <a:extLst>
                  <a:ext uri="{FF2B5EF4-FFF2-40B4-BE49-F238E27FC236}">
                    <a16:creationId xmlns:a16="http://schemas.microsoft.com/office/drawing/2014/main" id="{BB4E53E5-8422-436E-B902-7FF8AB244FE6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98" name="Straight Arrow Connector 84">
                <a:extLst>
                  <a:ext uri="{FF2B5EF4-FFF2-40B4-BE49-F238E27FC236}">
                    <a16:creationId xmlns:a16="http://schemas.microsoft.com/office/drawing/2014/main" id="{8E01679C-E3D1-406F-8379-CC9EEE6B9FB9}"/>
                  </a:ext>
                </a:extLst>
              </p:cNvPr>
              <p:cNvCxnSpPr>
                <a:cxnSpLocks/>
                <a:endCxn id="395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9" name="Group 74">
            <a:extLst>
              <a:ext uri="{FF2B5EF4-FFF2-40B4-BE49-F238E27FC236}">
                <a16:creationId xmlns:a16="http://schemas.microsoft.com/office/drawing/2014/main" id="{435B0463-D548-44B4-B5A2-1DE82EF5CC43}"/>
              </a:ext>
            </a:extLst>
          </p:cNvPr>
          <p:cNvGrpSpPr/>
          <p:nvPr userDrawn="1"/>
        </p:nvGrpSpPr>
        <p:grpSpPr>
          <a:xfrm>
            <a:off x="-1977847" y="382207"/>
            <a:ext cx="1888897" cy="590659"/>
            <a:chOff x="-1742004" y="208824"/>
            <a:chExt cx="1656474" cy="2275131"/>
          </a:xfrm>
        </p:grpSpPr>
        <p:sp>
          <p:nvSpPr>
            <p:cNvPr id="400" name="Rectangle 75">
              <a:extLst>
                <a:ext uri="{FF2B5EF4-FFF2-40B4-BE49-F238E27FC236}">
                  <a16:creationId xmlns:a16="http://schemas.microsoft.com/office/drawing/2014/main" id="{08D90731-A309-44F6-9590-BB145D356657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401" name="Group 76">
              <a:extLst>
                <a:ext uri="{FF2B5EF4-FFF2-40B4-BE49-F238E27FC236}">
                  <a16:creationId xmlns:a16="http://schemas.microsoft.com/office/drawing/2014/main" id="{A28046DA-80D0-47A5-9B3B-442FF8C9DCA9}"/>
                </a:ext>
              </a:extLst>
            </p:cNvPr>
            <p:cNvGrpSpPr/>
            <p:nvPr userDrawn="1"/>
          </p:nvGrpSpPr>
          <p:grpSpPr>
            <a:xfrm>
              <a:off x="-1742004" y="772745"/>
              <a:ext cx="1411674" cy="1132162"/>
              <a:chOff x="-2892946" y="8905739"/>
              <a:chExt cx="2677167" cy="2246669"/>
            </a:xfrm>
          </p:grpSpPr>
          <p:sp>
            <p:nvSpPr>
              <p:cNvPr id="402" name="Text Placeholder 2">
                <a:extLst>
                  <a:ext uri="{FF2B5EF4-FFF2-40B4-BE49-F238E27FC236}">
                    <a16:creationId xmlns:a16="http://schemas.microsoft.com/office/drawing/2014/main" id="{DA057C6B-FD4A-446E-BD23-55961A74A315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  <a:endParaRPr lang="nl-NL" sz="907" dirty="0"/>
              </a:p>
            </p:txBody>
          </p:sp>
          <p:cxnSp>
            <p:nvCxnSpPr>
              <p:cNvPr id="403" name="Straight Arrow Connector 78">
                <a:extLst>
                  <a:ext uri="{FF2B5EF4-FFF2-40B4-BE49-F238E27FC236}">
                    <a16:creationId xmlns:a16="http://schemas.microsoft.com/office/drawing/2014/main" id="{1FDEC3F3-AEF0-42C4-9CCC-AF8CBA43AB2B}"/>
                  </a:ext>
                </a:extLst>
              </p:cNvPr>
              <p:cNvCxnSpPr>
                <a:cxnSpLocks/>
                <a:endCxn id="400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4" name="Group 33">
            <a:extLst>
              <a:ext uri="{FF2B5EF4-FFF2-40B4-BE49-F238E27FC236}">
                <a16:creationId xmlns:a16="http://schemas.microsoft.com/office/drawing/2014/main" id="{A492D555-A706-484C-9CCA-CB5B77F21F43}"/>
              </a:ext>
            </a:extLst>
          </p:cNvPr>
          <p:cNvGrpSpPr/>
          <p:nvPr userDrawn="1"/>
        </p:nvGrpSpPr>
        <p:grpSpPr>
          <a:xfrm flipH="1">
            <a:off x="12309417" y="382207"/>
            <a:ext cx="2082873" cy="590659"/>
            <a:chOff x="-1912112" y="208824"/>
            <a:chExt cx="1826582" cy="2275131"/>
          </a:xfrm>
        </p:grpSpPr>
        <p:sp>
          <p:nvSpPr>
            <p:cNvPr id="405" name="Rectangle 34">
              <a:extLst>
                <a:ext uri="{FF2B5EF4-FFF2-40B4-BE49-F238E27FC236}">
                  <a16:creationId xmlns:a16="http://schemas.microsoft.com/office/drawing/2014/main" id="{BDA94CB2-9C44-4EB2-A3B6-7E762156E180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406" name="Group 35">
              <a:extLst>
                <a:ext uri="{FF2B5EF4-FFF2-40B4-BE49-F238E27FC236}">
                  <a16:creationId xmlns:a16="http://schemas.microsoft.com/office/drawing/2014/main" id="{EFB8FACF-F557-49C8-BB2D-88F22AB656A3}"/>
                </a:ext>
              </a:extLst>
            </p:cNvPr>
            <p:cNvGrpSpPr/>
            <p:nvPr userDrawn="1"/>
          </p:nvGrpSpPr>
          <p:grpSpPr>
            <a:xfrm>
              <a:off x="-1912112" y="772745"/>
              <a:ext cx="1581782" cy="1132162"/>
              <a:chOff x="-3215547" y="8905739"/>
              <a:chExt cx="2999768" cy="2246669"/>
            </a:xfrm>
          </p:grpSpPr>
          <p:sp>
            <p:nvSpPr>
              <p:cNvPr id="407" name="Text Placeholder 2">
                <a:extLst>
                  <a:ext uri="{FF2B5EF4-FFF2-40B4-BE49-F238E27FC236}">
                    <a16:creationId xmlns:a16="http://schemas.microsoft.com/office/drawing/2014/main" id="{E367FC8A-E059-4E41-A87C-28CC7B659CD4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</a:p>
            </p:txBody>
          </p:sp>
          <p:cxnSp>
            <p:nvCxnSpPr>
              <p:cNvPr id="408" name="Straight Arrow Connector 37">
                <a:extLst>
                  <a:ext uri="{FF2B5EF4-FFF2-40B4-BE49-F238E27FC236}">
                    <a16:creationId xmlns:a16="http://schemas.microsoft.com/office/drawing/2014/main" id="{B19E6A67-1956-4B00-AD4F-473ECB17B26F}"/>
                  </a:ext>
                </a:extLst>
              </p:cNvPr>
              <p:cNvCxnSpPr>
                <a:cxnSpLocks/>
                <a:endCxn id="405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9" name="Group 90">
            <a:extLst>
              <a:ext uri="{FF2B5EF4-FFF2-40B4-BE49-F238E27FC236}">
                <a16:creationId xmlns:a16="http://schemas.microsoft.com/office/drawing/2014/main" id="{E5752FD4-CF18-474D-B0CC-4007FC4C3517}"/>
              </a:ext>
            </a:extLst>
          </p:cNvPr>
          <p:cNvGrpSpPr/>
          <p:nvPr userDrawn="1"/>
        </p:nvGrpSpPr>
        <p:grpSpPr>
          <a:xfrm flipH="1">
            <a:off x="12309417" y="1176875"/>
            <a:ext cx="2082873" cy="5093067"/>
            <a:chOff x="-1912112" y="208824"/>
            <a:chExt cx="1826582" cy="2275131"/>
          </a:xfrm>
        </p:grpSpPr>
        <p:sp>
          <p:nvSpPr>
            <p:cNvPr id="410" name="Rectangle 91">
              <a:extLst>
                <a:ext uri="{FF2B5EF4-FFF2-40B4-BE49-F238E27FC236}">
                  <a16:creationId xmlns:a16="http://schemas.microsoft.com/office/drawing/2014/main" id="{6464FE4B-E584-444B-A535-08269AA82E3E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411" name="Group 92">
              <a:extLst>
                <a:ext uri="{FF2B5EF4-FFF2-40B4-BE49-F238E27FC236}">
                  <a16:creationId xmlns:a16="http://schemas.microsoft.com/office/drawing/2014/main" id="{22D04C80-FDAC-4CE7-9B86-231930F264D0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412" name="Text Placeholder 2">
                <a:extLst>
                  <a:ext uri="{FF2B5EF4-FFF2-40B4-BE49-F238E27FC236}">
                    <a16:creationId xmlns:a16="http://schemas.microsoft.com/office/drawing/2014/main" id="{B397CDBC-AEFA-427C-921B-A76E8D040ADC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413" name="Straight Arrow Connector 94">
                <a:extLst>
                  <a:ext uri="{FF2B5EF4-FFF2-40B4-BE49-F238E27FC236}">
                    <a16:creationId xmlns:a16="http://schemas.microsoft.com/office/drawing/2014/main" id="{B92458CF-FA25-41F8-9124-6FD57720C4B1}"/>
                  </a:ext>
                </a:extLst>
              </p:cNvPr>
              <p:cNvCxnSpPr>
                <a:cxnSpLocks/>
                <a:endCxn id="410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8264112-B9C7-4F99-BF3B-8430F8AAAB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9289" y="1175652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05" name="Picture Placeholder 6">
            <a:extLst>
              <a:ext uri="{FF2B5EF4-FFF2-40B4-BE49-F238E27FC236}">
                <a16:creationId xmlns:a16="http://schemas.microsoft.com/office/drawing/2014/main" id="{8E056746-F68E-4AC7-B941-69D97ED68D4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69289" y="1567537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06" name="Picture Placeholder 6">
            <a:extLst>
              <a:ext uri="{FF2B5EF4-FFF2-40B4-BE49-F238E27FC236}">
                <a16:creationId xmlns:a16="http://schemas.microsoft.com/office/drawing/2014/main" id="{3F7F3CDE-34DE-42DF-80E6-A80D9273310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9289" y="1959421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07" name="Picture Placeholder 6">
            <a:extLst>
              <a:ext uri="{FF2B5EF4-FFF2-40B4-BE49-F238E27FC236}">
                <a16:creationId xmlns:a16="http://schemas.microsoft.com/office/drawing/2014/main" id="{80853A5A-78B4-4CEA-A6FA-4774311FC0A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289" y="2351306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08" name="Picture Placeholder 6">
            <a:extLst>
              <a:ext uri="{FF2B5EF4-FFF2-40B4-BE49-F238E27FC236}">
                <a16:creationId xmlns:a16="http://schemas.microsoft.com/office/drawing/2014/main" id="{41BE12C0-A718-4812-AFA8-1D37D767F40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69289" y="2743190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09" name="Picture Placeholder 6">
            <a:extLst>
              <a:ext uri="{FF2B5EF4-FFF2-40B4-BE49-F238E27FC236}">
                <a16:creationId xmlns:a16="http://schemas.microsoft.com/office/drawing/2014/main" id="{2B736EBF-B80D-4A76-B9EF-BC6994A08A8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69289" y="3135074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10" name="Picture Placeholder 6">
            <a:extLst>
              <a:ext uri="{FF2B5EF4-FFF2-40B4-BE49-F238E27FC236}">
                <a16:creationId xmlns:a16="http://schemas.microsoft.com/office/drawing/2014/main" id="{0E750C6E-6427-4162-8D1E-A8093EC97E5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69289" y="3526959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11" name="Picture Placeholder 6">
            <a:extLst>
              <a:ext uri="{FF2B5EF4-FFF2-40B4-BE49-F238E27FC236}">
                <a16:creationId xmlns:a16="http://schemas.microsoft.com/office/drawing/2014/main" id="{691151E1-3A5A-4254-AE55-46BC191247F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9289" y="3918843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12" name="Picture Placeholder 6">
            <a:extLst>
              <a:ext uri="{FF2B5EF4-FFF2-40B4-BE49-F238E27FC236}">
                <a16:creationId xmlns:a16="http://schemas.microsoft.com/office/drawing/2014/main" id="{73714CDF-8353-41E4-8A4E-A7DAEF25FD9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69289" y="4310728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13" name="Picture Placeholder 6">
            <a:extLst>
              <a:ext uri="{FF2B5EF4-FFF2-40B4-BE49-F238E27FC236}">
                <a16:creationId xmlns:a16="http://schemas.microsoft.com/office/drawing/2014/main" id="{39272EB9-F2A3-4179-B37E-73AAD6C2F89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69289" y="4702612"/>
            <a:ext cx="369767" cy="294170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635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Icoon</a:t>
            </a:r>
          </a:p>
        </p:txBody>
      </p:sp>
      <p:sp>
        <p:nvSpPr>
          <p:cNvPr id="716" name="Text Placeholder 715">
            <a:extLst>
              <a:ext uri="{FF2B5EF4-FFF2-40B4-BE49-F238E27FC236}">
                <a16:creationId xmlns:a16="http://schemas.microsoft.com/office/drawing/2014/main" id="{2226B964-B721-4BCA-9A82-33B37545DB7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38909" y="1175652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18" name="Text Placeholder 715">
            <a:extLst>
              <a:ext uri="{FF2B5EF4-FFF2-40B4-BE49-F238E27FC236}">
                <a16:creationId xmlns:a16="http://schemas.microsoft.com/office/drawing/2014/main" id="{FBA42D0E-6C7E-4434-96B3-4A19FBD89EB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8909" y="1567780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19" name="Text Placeholder 715">
            <a:extLst>
              <a:ext uri="{FF2B5EF4-FFF2-40B4-BE49-F238E27FC236}">
                <a16:creationId xmlns:a16="http://schemas.microsoft.com/office/drawing/2014/main" id="{0444B5F6-C37D-4D23-BB13-4B3DFD4DB0A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8909" y="1959664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0" name="Text Placeholder 715">
            <a:extLst>
              <a:ext uri="{FF2B5EF4-FFF2-40B4-BE49-F238E27FC236}">
                <a16:creationId xmlns:a16="http://schemas.microsoft.com/office/drawing/2014/main" id="{669916EA-9E6F-4AB4-8992-EA21FD33A4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38909" y="2351549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1" name="Text Placeholder 715">
            <a:extLst>
              <a:ext uri="{FF2B5EF4-FFF2-40B4-BE49-F238E27FC236}">
                <a16:creationId xmlns:a16="http://schemas.microsoft.com/office/drawing/2014/main" id="{A7B1AA67-79F2-4C95-AA9A-097A1D83AF0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8909" y="2743433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2" name="Text Placeholder 715">
            <a:extLst>
              <a:ext uri="{FF2B5EF4-FFF2-40B4-BE49-F238E27FC236}">
                <a16:creationId xmlns:a16="http://schemas.microsoft.com/office/drawing/2014/main" id="{6E35E60E-689C-4288-9C89-72617B0CD34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8909" y="3135318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3" name="Text Placeholder 715">
            <a:extLst>
              <a:ext uri="{FF2B5EF4-FFF2-40B4-BE49-F238E27FC236}">
                <a16:creationId xmlns:a16="http://schemas.microsoft.com/office/drawing/2014/main" id="{F22D2B00-B9C6-4D71-B9A2-82055FB2FE5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38909" y="3527202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4" name="Text Placeholder 715">
            <a:extLst>
              <a:ext uri="{FF2B5EF4-FFF2-40B4-BE49-F238E27FC236}">
                <a16:creationId xmlns:a16="http://schemas.microsoft.com/office/drawing/2014/main" id="{1229C471-6675-4837-884D-AA9ECB9F7F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38909" y="3919086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5" name="Text Placeholder 715">
            <a:extLst>
              <a:ext uri="{FF2B5EF4-FFF2-40B4-BE49-F238E27FC236}">
                <a16:creationId xmlns:a16="http://schemas.microsoft.com/office/drawing/2014/main" id="{A9B2A731-AC40-4791-934C-E36E701B302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38909" y="4310971"/>
            <a:ext cx="4187225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sp>
        <p:nvSpPr>
          <p:cNvPr id="727" name="Text Placeholder 715">
            <a:extLst>
              <a:ext uri="{FF2B5EF4-FFF2-40B4-BE49-F238E27FC236}">
                <a16:creationId xmlns:a16="http://schemas.microsoft.com/office/drawing/2014/main" id="{A9BAC0CE-1015-4E09-BD1E-173AA6E7D62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38909" y="4702612"/>
            <a:ext cx="4187137" cy="293927"/>
          </a:xfrm>
          <a:solidFill>
            <a:srgbClr val="F5F5F5"/>
          </a:solidFill>
        </p:spPr>
        <p:txBody>
          <a:bodyPr lIns="108000" anchor="ctr" anchorCtr="0"/>
          <a:lstStyle>
            <a:lvl1pPr marL="0" indent="0">
              <a:buNone/>
              <a:defRPr sz="907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Hoofdstuk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394FDF1-5E17-4D13-9AE6-E10111C4F0B9}"/>
              </a:ext>
            </a:extLst>
          </p:cNvPr>
          <p:cNvGrpSpPr/>
          <p:nvPr userDrawn="1"/>
        </p:nvGrpSpPr>
        <p:grpSpPr>
          <a:xfrm>
            <a:off x="7635387" y="0"/>
            <a:ext cx="4556614" cy="6858295"/>
            <a:chOff x="6695876" y="0"/>
            <a:chExt cx="3995937" cy="7560000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382F8355-637C-45D4-AE82-267E5793CD2A}"/>
                </a:ext>
              </a:extLst>
            </p:cNvPr>
            <p:cNvSpPr/>
            <p:nvPr userDrawn="1"/>
          </p:nvSpPr>
          <p:spPr>
            <a:xfrm>
              <a:off x="6695876" y="0"/>
              <a:ext cx="3995937" cy="7560000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05C1C06A-B697-4F44-B090-E921E1FFB8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827829" y="7127693"/>
              <a:ext cx="431981" cy="431981"/>
            </a:xfrm>
            <a:prstGeom prst="rect">
              <a:avLst/>
            </a:prstGeom>
          </p:spPr>
        </p:pic>
      </p:grpSp>
      <p:sp>
        <p:nvSpPr>
          <p:cNvPr id="454" name="Text Placeholder 715">
            <a:extLst>
              <a:ext uri="{FF2B5EF4-FFF2-40B4-BE49-F238E27FC236}">
                <a16:creationId xmlns:a16="http://schemas.microsoft.com/office/drawing/2014/main" id="{2540313F-A100-4BE8-9DBD-78B9147E394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497446" y="1175652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57" name="Text Placeholder 715">
            <a:extLst>
              <a:ext uri="{FF2B5EF4-FFF2-40B4-BE49-F238E27FC236}">
                <a16:creationId xmlns:a16="http://schemas.microsoft.com/office/drawing/2014/main" id="{9D4298DF-57A6-482B-A2C0-BCD5C3A1796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127826" y="1175652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58" name="Text Placeholder 715">
            <a:extLst>
              <a:ext uri="{FF2B5EF4-FFF2-40B4-BE49-F238E27FC236}">
                <a16:creationId xmlns:a16="http://schemas.microsoft.com/office/drawing/2014/main" id="{02357406-2992-4C67-A307-1DFDEAB6912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497446" y="1567780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60" name="Text Placeholder 715">
            <a:extLst>
              <a:ext uri="{FF2B5EF4-FFF2-40B4-BE49-F238E27FC236}">
                <a16:creationId xmlns:a16="http://schemas.microsoft.com/office/drawing/2014/main" id="{D344B933-9EE2-452A-BE12-48708F9B40E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127826" y="1567780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61" name="Text Placeholder 715">
            <a:extLst>
              <a:ext uri="{FF2B5EF4-FFF2-40B4-BE49-F238E27FC236}">
                <a16:creationId xmlns:a16="http://schemas.microsoft.com/office/drawing/2014/main" id="{E2C5E209-5F80-4965-B495-214620DA0CA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497446" y="1959664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63" name="Text Placeholder 715">
            <a:extLst>
              <a:ext uri="{FF2B5EF4-FFF2-40B4-BE49-F238E27FC236}">
                <a16:creationId xmlns:a16="http://schemas.microsoft.com/office/drawing/2014/main" id="{039B6C88-E11B-4F7F-AEF3-A878460A005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127826" y="1959664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64" name="Text Placeholder 715">
            <a:extLst>
              <a:ext uri="{FF2B5EF4-FFF2-40B4-BE49-F238E27FC236}">
                <a16:creationId xmlns:a16="http://schemas.microsoft.com/office/drawing/2014/main" id="{8D3F6BFC-1647-4844-98D3-0DC6658AC4A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497446" y="2351549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66" name="Text Placeholder 715">
            <a:extLst>
              <a:ext uri="{FF2B5EF4-FFF2-40B4-BE49-F238E27FC236}">
                <a16:creationId xmlns:a16="http://schemas.microsoft.com/office/drawing/2014/main" id="{39AC5CD9-72A7-441D-AFBE-3D5068D0C1FA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127826" y="2351549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67" name="Text Placeholder 715">
            <a:extLst>
              <a:ext uri="{FF2B5EF4-FFF2-40B4-BE49-F238E27FC236}">
                <a16:creationId xmlns:a16="http://schemas.microsoft.com/office/drawing/2014/main" id="{B54721D2-6D08-41BD-B86A-B2BDFB7924C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497446" y="2743433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69" name="Text Placeholder 715">
            <a:extLst>
              <a:ext uri="{FF2B5EF4-FFF2-40B4-BE49-F238E27FC236}">
                <a16:creationId xmlns:a16="http://schemas.microsoft.com/office/drawing/2014/main" id="{667B3ED9-D9CD-4DBA-AAFA-7CC42BD8AE9B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127826" y="2743433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70" name="Text Placeholder 715">
            <a:extLst>
              <a:ext uri="{FF2B5EF4-FFF2-40B4-BE49-F238E27FC236}">
                <a16:creationId xmlns:a16="http://schemas.microsoft.com/office/drawing/2014/main" id="{17CE435C-9155-47FE-91C5-7ED43563925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497446" y="3135318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72" name="Text Placeholder 715">
            <a:extLst>
              <a:ext uri="{FF2B5EF4-FFF2-40B4-BE49-F238E27FC236}">
                <a16:creationId xmlns:a16="http://schemas.microsoft.com/office/drawing/2014/main" id="{6C081013-7162-419D-B792-747501E27DDA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8127826" y="3135318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76" name="Text Placeholder 715">
            <a:extLst>
              <a:ext uri="{FF2B5EF4-FFF2-40B4-BE49-F238E27FC236}">
                <a16:creationId xmlns:a16="http://schemas.microsoft.com/office/drawing/2014/main" id="{0B6397D5-0B21-4272-8655-96A2B50049E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8497446" y="3527202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78" name="Text Placeholder 715">
            <a:extLst>
              <a:ext uri="{FF2B5EF4-FFF2-40B4-BE49-F238E27FC236}">
                <a16:creationId xmlns:a16="http://schemas.microsoft.com/office/drawing/2014/main" id="{44BAE388-DF93-4370-B85D-E9E2E78C867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8127826" y="3527202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82" name="Text Placeholder 715">
            <a:extLst>
              <a:ext uri="{FF2B5EF4-FFF2-40B4-BE49-F238E27FC236}">
                <a16:creationId xmlns:a16="http://schemas.microsoft.com/office/drawing/2014/main" id="{FA6EA399-DE66-4D1F-9318-F63C367E891C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497446" y="3919086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84" name="Text Placeholder 715">
            <a:extLst>
              <a:ext uri="{FF2B5EF4-FFF2-40B4-BE49-F238E27FC236}">
                <a16:creationId xmlns:a16="http://schemas.microsoft.com/office/drawing/2014/main" id="{948D1FD6-7508-4681-A0C6-9727A7481C27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8127826" y="3919086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85" name="Text Placeholder 715">
            <a:extLst>
              <a:ext uri="{FF2B5EF4-FFF2-40B4-BE49-F238E27FC236}">
                <a16:creationId xmlns:a16="http://schemas.microsoft.com/office/drawing/2014/main" id="{F9B8BC9E-547F-4D4D-8F82-F3DE36B63E1C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8497446" y="4310971"/>
            <a:ext cx="3201995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87" name="Text Placeholder 715">
            <a:extLst>
              <a:ext uri="{FF2B5EF4-FFF2-40B4-BE49-F238E27FC236}">
                <a16:creationId xmlns:a16="http://schemas.microsoft.com/office/drawing/2014/main" id="{5D8062FA-CB92-47E1-8A6A-5497A2EF68EE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8127826" y="4310971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sp>
        <p:nvSpPr>
          <p:cNvPr id="488" name="Text Placeholder 715">
            <a:extLst>
              <a:ext uri="{FF2B5EF4-FFF2-40B4-BE49-F238E27FC236}">
                <a16:creationId xmlns:a16="http://schemas.microsoft.com/office/drawing/2014/main" id="{C96FE6CD-85FE-47E8-AAB0-DAB0C12EBEF4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8497445" y="4702612"/>
            <a:ext cx="3200357" cy="293927"/>
          </a:xfrm>
          <a:solidFill>
            <a:srgbClr val="FFFFFF"/>
          </a:solidFill>
        </p:spPr>
        <p:txBody>
          <a:bodyPr lIns="108000" anchor="ctr" anchorCtr="0"/>
          <a:lstStyle>
            <a:lvl1pPr marL="0" indent="0">
              <a:buNone/>
              <a:defRPr sz="726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noProof="0" dirty="0"/>
              <a:t>Subhoofdstuk</a:t>
            </a:r>
          </a:p>
        </p:txBody>
      </p:sp>
      <p:sp>
        <p:nvSpPr>
          <p:cNvPr id="490" name="Text Placeholder 715">
            <a:extLst>
              <a:ext uri="{FF2B5EF4-FFF2-40B4-BE49-F238E27FC236}">
                <a16:creationId xmlns:a16="http://schemas.microsoft.com/office/drawing/2014/main" id="{426011A1-E46E-446B-97B2-5E519241171B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8127826" y="4702612"/>
            <a:ext cx="369455" cy="293927"/>
          </a:xfrm>
          <a:solidFill>
            <a:srgbClr val="0078D2"/>
          </a:solidFill>
        </p:spPr>
        <p:txBody>
          <a:bodyPr lIns="0" anchor="ctr" anchorCtr="0"/>
          <a:lstStyle>
            <a:lvl1pPr marL="0" indent="0" algn="ctr">
              <a:buNone/>
              <a:defRPr sz="726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Nr</a:t>
            </a:r>
          </a:p>
        </p:txBody>
      </p:sp>
      <p:grpSp>
        <p:nvGrpSpPr>
          <p:cNvPr id="46" name="Group 7">
            <a:extLst>
              <a:ext uri="{FF2B5EF4-FFF2-40B4-BE49-F238E27FC236}">
                <a16:creationId xmlns:a16="http://schemas.microsoft.com/office/drawing/2014/main" id="{834092DA-7558-4025-9A38-31218B7A86D5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47" name="Line 5">
              <a:extLst>
                <a:ext uri="{FF2B5EF4-FFF2-40B4-BE49-F238E27FC236}">
                  <a16:creationId xmlns:a16="http://schemas.microsoft.com/office/drawing/2014/main" id="{8C7ACB9A-B690-4DA3-AD45-8FC19BE82D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6">
              <a:extLst>
                <a:ext uri="{FF2B5EF4-FFF2-40B4-BE49-F238E27FC236}">
                  <a16:creationId xmlns:a16="http://schemas.microsoft.com/office/drawing/2014/main" id="{12FF4A8B-69F8-4B28-AC3C-9806B5904B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7">
              <a:extLst>
                <a:ext uri="{FF2B5EF4-FFF2-40B4-BE49-F238E27FC236}">
                  <a16:creationId xmlns:a16="http://schemas.microsoft.com/office/drawing/2014/main" id="{43938FFA-3FE3-4CF4-BE5E-98AE08CB5F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8">
              <a:extLst>
                <a:ext uri="{FF2B5EF4-FFF2-40B4-BE49-F238E27FC236}">
                  <a16:creationId xmlns:a16="http://schemas.microsoft.com/office/drawing/2014/main" id="{1446BE22-274F-4015-95E7-ACF895E19C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9">
              <a:extLst>
                <a:ext uri="{FF2B5EF4-FFF2-40B4-BE49-F238E27FC236}">
                  <a16:creationId xmlns:a16="http://schemas.microsoft.com/office/drawing/2014/main" id="{33D80A41-D8E1-4344-B4A2-6AD6ACD329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10">
              <a:extLst>
                <a:ext uri="{FF2B5EF4-FFF2-40B4-BE49-F238E27FC236}">
                  <a16:creationId xmlns:a16="http://schemas.microsoft.com/office/drawing/2014/main" id="{3A419E12-B673-4176-867E-F2C90E1FF0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11">
              <a:extLst>
                <a:ext uri="{FF2B5EF4-FFF2-40B4-BE49-F238E27FC236}">
                  <a16:creationId xmlns:a16="http://schemas.microsoft.com/office/drawing/2014/main" id="{AE9DB084-71F3-4AE0-8270-B2E85CCED6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12">
              <a:extLst>
                <a:ext uri="{FF2B5EF4-FFF2-40B4-BE49-F238E27FC236}">
                  <a16:creationId xmlns:a16="http://schemas.microsoft.com/office/drawing/2014/main" id="{4EF62496-DF33-4BEB-BDF1-62738C9FC5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13">
              <a:extLst>
                <a:ext uri="{FF2B5EF4-FFF2-40B4-BE49-F238E27FC236}">
                  <a16:creationId xmlns:a16="http://schemas.microsoft.com/office/drawing/2014/main" id="{612899D5-2EF6-4863-B782-0798A9F05E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14">
              <a:extLst>
                <a:ext uri="{FF2B5EF4-FFF2-40B4-BE49-F238E27FC236}">
                  <a16:creationId xmlns:a16="http://schemas.microsoft.com/office/drawing/2014/main" id="{5AA30A73-28C9-47F8-A3F9-37B3203193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15">
              <a:extLst>
                <a:ext uri="{FF2B5EF4-FFF2-40B4-BE49-F238E27FC236}">
                  <a16:creationId xmlns:a16="http://schemas.microsoft.com/office/drawing/2014/main" id="{A1D7DC71-489E-4303-8AE2-5E96FD0B40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16">
              <a:extLst>
                <a:ext uri="{FF2B5EF4-FFF2-40B4-BE49-F238E27FC236}">
                  <a16:creationId xmlns:a16="http://schemas.microsoft.com/office/drawing/2014/main" id="{1B10AFAF-8669-40C0-BB71-402A4C1796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17">
              <a:extLst>
                <a:ext uri="{FF2B5EF4-FFF2-40B4-BE49-F238E27FC236}">
                  <a16:creationId xmlns:a16="http://schemas.microsoft.com/office/drawing/2014/main" id="{0AB3E80F-C2EE-4A74-B89F-7012BA2FD7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18">
              <a:extLst>
                <a:ext uri="{FF2B5EF4-FFF2-40B4-BE49-F238E27FC236}">
                  <a16:creationId xmlns:a16="http://schemas.microsoft.com/office/drawing/2014/main" id="{2D01716B-7C78-4BFD-926A-383D0F4C98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19">
              <a:extLst>
                <a:ext uri="{FF2B5EF4-FFF2-40B4-BE49-F238E27FC236}">
                  <a16:creationId xmlns:a16="http://schemas.microsoft.com/office/drawing/2014/main" id="{8E564B4F-EB52-407F-BD12-F9C540C115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20">
              <a:extLst>
                <a:ext uri="{FF2B5EF4-FFF2-40B4-BE49-F238E27FC236}">
                  <a16:creationId xmlns:a16="http://schemas.microsoft.com/office/drawing/2014/main" id="{9122E62B-23F8-4DEE-9D8D-D29C6B5803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21">
              <a:extLst>
                <a:ext uri="{FF2B5EF4-FFF2-40B4-BE49-F238E27FC236}">
                  <a16:creationId xmlns:a16="http://schemas.microsoft.com/office/drawing/2014/main" id="{91761F3D-2A07-4F60-AAF1-4AC21400D8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22">
              <a:extLst>
                <a:ext uri="{FF2B5EF4-FFF2-40B4-BE49-F238E27FC236}">
                  <a16:creationId xmlns:a16="http://schemas.microsoft.com/office/drawing/2014/main" id="{A3D94AF2-69D3-4F80-A81D-342021DB25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23">
              <a:extLst>
                <a:ext uri="{FF2B5EF4-FFF2-40B4-BE49-F238E27FC236}">
                  <a16:creationId xmlns:a16="http://schemas.microsoft.com/office/drawing/2014/main" id="{01244512-A3C9-478F-BA0F-9325E69563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24">
              <a:extLst>
                <a:ext uri="{FF2B5EF4-FFF2-40B4-BE49-F238E27FC236}">
                  <a16:creationId xmlns:a16="http://schemas.microsoft.com/office/drawing/2014/main" id="{81ECBFA4-87E4-4014-A3D6-5F62B48DD8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25">
              <a:extLst>
                <a:ext uri="{FF2B5EF4-FFF2-40B4-BE49-F238E27FC236}">
                  <a16:creationId xmlns:a16="http://schemas.microsoft.com/office/drawing/2014/main" id="{2E12DF85-5DFA-4E65-99B3-BB9BF2D415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26">
              <a:extLst>
                <a:ext uri="{FF2B5EF4-FFF2-40B4-BE49-F238E27FC236}">
                  <a16:creationId xmlns:a16="http://schemas.microsoft.com/office/drawing/2014/main" id="{1BD7E5A6-E64A-4D7B-BF73-725B542209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27">
              <a:extLst>
                <a:ext uri="{FF2B5EF4-FFF2-40B4-BE49-F238E27FC236}">
                  <a16:creationId xmlns:a16="http://schemas.microsoft.com/office/drawing/2014/main" id="{3D35C1E6-52F6-4E42-854A-4E7AE0B68A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28">
              <a:extLst>
                <a:ext uri="{FF2B5EF4-FFF2-40B4-BE49-F238E27FC236}">
                  <a16:creationId xmlns:a16="http://schemas.microsoft.com/office/drawing/2014/main" id="{C1A03F5D-9013-4053-9509-006E6988D9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29">
              <a:extLst>
                <a:ext uri="{FF2B5EF4-FFF2-40B4-BE49-F238E27FC236}">
                  <a16:creationId xmlns:a16="http://schemas.microsoft.com/office/drawing/2014/main" id="{DE48ED78-2555-4C47-9588-599DF302FA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4" name="Line 30">
              <a:extLst>
                <a:ext uri="{FF2B5EF4-FFF2-40B4-BE49-F238E27FC236}">
                  <a16:creationId xmlns:a16="http://schemas.microsoft.com/office/drawing/2014/main" id="{74B1C4D7-DB97-42A3-A8AF-C58A7A45F2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5" name="Line 31">
              <a:extLst>
                <a:ext uri="{FF2B5EF4-FFF2-40B4-BE49-F238E27FC236}">
                  <a16:creationId xmlns:a16="http://schemas.microsoft.com/office/drawing/2014/main" id="{A6BF08FC-1D67-4FCB-B53E-1000AD7E4B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32">
              <a:extLst>
                <a:ext uri="{FF2B5EF4-FFF2-40B4-BE49-F238E27FC236}">
                  <a16:creationId xmlns:a16="http://schemas.microsoft.com/office/drawing/2014/main" id="{54B89B5E-A213-482D-BBD8-AE44AB5868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33">
              <a:extLst>
                <a:ext uri="{FF2B5EF4-FFF2-40B4-BE49-F238E27FC236}">
                  <a16:creationId xmlns:a16="http://schemas.microsoft.com/office/drawing/2014/main" id="{DBF1E0E9-D419-4D88-BCF5-21AD4B9242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8" name="Line 34">
              <a:extLst>
                <a:ext uri="{FF2B5EF4-FFF2-40B4-BE49-F238E27FC236}">
                  <a16:creationId xmlns:a16="http://schemas.microsoft.com/office/drawing/2014/main" id="{E1BD0BAD-6232-4ADD-82C9-FFF3591450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9" name="Line 35">
              <a:extLst>
                <a:ext uri="{FF2B5EF4-FFF2-40B4-BE49-F238E27FC236}">
                  <a16:creationId xmlns:a16="http://schemas.microsoft.com/office/drawing/2014/main" id="{8754267B-D141-40D0-8960-B67A0ADDC3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36">
              <a:extLst>
                <a:ext uri="{FF2B5EF4-FFF2-40B4-BE49-F238E27FC236}">
                  <a16:creationId xmlns:a16="http://schemas.microsoft.com/office/drawing/2014/main" id="{3D0BCAB1-69AC-47A2-822A-D27CF59C01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37">
              <a:extLst>
                <a:ext uri="{FF2B5EF4-FFF2-40B4-BE49-F238E27FC236}">
                  <a16:creationId xmlns:a16="http://schemas.microsoft.com/office/drawing/2014/main" id="{17F4223A-D742-48A7-BBA5-3BE690138B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2" name="Line 38">
              <a:extLst>
                <a:ext uri="{FF2B5EF4-FFF2-40B4-BE49-F238E27FC236}">
                  <a16:creationId xmlns:a16="http://schemas.microsoft.com/office/drawing/2014/main" id="{DDFD3C79-A02A-4E7D-8CAB-38FC21147E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3" name="Line 39">
              <a:extLst>
                <a:ext uri="{FF2B5EF4-FFF2-40B4-BE49-F238E27FC236}">
                  <a16:creationId xmlns:a16="http://schemas.microsoft.com/office/drawing/2014/main" id="{83FE1F32-FFD6-478C-9CC8-A54253B903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4" name="Line 40">
              <a:extLst>
                <a:ext uri="{FF2B5EF4-FFF2-40B4-BE49-F238E27FC236}">
                  <a16:creationId xmlns:a16="http://schemas.microsoft.com/office/drawing/2014/main" id="{CDEC1A4B-51E0-45DA-9A77-10D53AF20D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5" name="Line 41">
              <a:extLst>
                <a:ext uri="{FF2B5EF4-FFF2-40B4-BE49-F238E27FC236}">
                  <a16:creationId xmlns:a16="http://schemas.microsoft.com/office/drawing/2014/main" id="{6215BD49-D657-469D-89B9-490184DB05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6" name="Line 42">
              <a:extLst>
                <a:ext uri="{FF2B5EF4-FFF2-40B4-BE49-F238E27FC236}">
                  <a16:creationId xmlns:a16="http://schemas.microsoft.com/office/drawing/2014/main" id="{470C72D8-5190-4836-A6EE-B6035DF1EA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7" name="Line 43">
              <a:extLst>
                <a:ext uri="{FF2B5EF4-FFF2-40B4-BE49-F238E27FC236}">
                  <a16:creationId xmlns:a16="http://schemas.microsoft.com/office/drawing/2014/main" id="{030DD80B-A98B-499A-970C-E993BB49BD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8" name="Line 44">
              <a:extLst>
                <a:ext uri="{FF2B5EF4-FFF2-40B4-BE49-F238E27FC236}">
                  <a16:creationId xmlns:a16="http://schemas.microsoft.com/office/drawing/2014/main" id="{45D2EC76-8D1B-4DE2-A1A5-0B59D9C149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9" name="Line 45">
              <a:extLst>
                <a:ext uri="{FF2B5EF4-FFF2-40B4-BE49-F238E27FC236}">
                  <a16:creationId xmlns:a16="http://schemas.microsoft.com/office/drawing/2014/main" id="{A0DC9150-4E04-4CCC-A9B8-72208DFEA2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0" name="Line 46">
              <a:extLst>
                <a:ext uri="{FF2B5EF4-FFF2-40B4-BE49-F238E27FC236}">
                  <a16:creationId xmlns:a16="http://schemas.microsoft.com/office/drawing/2014/main" id="{436EA21C-DACF-497A-B4E9-254FA78FC3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1" name="Line 47">
              <a:extLst>
                <a:ext uri="{FF2B5EF4-FFF2-40B4-BE49-F238E27FC236}">
                  <a16:creationId xmlns:a16="http://schemas.microsoft.com/office/drawing/2014/main" id="{06E6E37A-7A87-4E49-83CC-ECCED1A3DE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2" name="Line 48">
              <a:extLst>
                <a:ext uri="{FF2B5EF4-FFF2-40B4-BE49-F238E27FC236}">
                  <a16:creationId xmlns:a16="http://schemas.microsoft.com/office/drawing/2014/main" id="{D6823302-5B6A-45F9-B68A-DDA7E8DCD6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3" name="Line 49">
              <a:extLst>
                <a:ext uri="{FF2B5EF4-FFF2-40B4-BE49-F238E27FC236}">
                  <a16:creationId xmlns:a16="http://schemas.microsoft.com/office/drawing/2014/main" id="{DFA1E6AD-4D8F-4419-9ECD-44BFEBE595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4" name="Line 50">
              <a:extLst>
                <a:ext uri="{FF2B5EF4-FFF2-40B4-BE49-F238E27FC236}">
                  <a16:creationId xmlns:a16="http://schemas.microsoft.com/office/drawing/2014/main" id="{9B1453D1-5992-4B68-A06C-78DDAA5373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5" name="Line 51">
              <a:extLst>
                <a:ext uri="{FF2B5EF4-FFF2-40B4-BE49-F238E27FC236}">
                  <a16:creationId xmlns:a16="http://schemas.microsoft.com/office/drawing/2014/main" id="{D13AB1FD-A30E-4A8D-9C8F-B728070E6A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6" name="Line 52">
              <a:extLst>
                <a:ext uri="{FF2B5EF4-FFF2-40B4-BE49-F238E27FC236}">
                  <a16:creationId xmlns:a16="http://schemas.microsoft.com/office/drawing/2014/main" id="{AFDE20BD-45E4-4253-844E-21E3EB63F4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7" name="Line 53">
              <a:extLst>
                <a:ext uri="{FF2B5EF4-FFF2-40B4-BE49-F238E27FC236}">
                  <a16:creationId xmlns:a16="http://schemas.microsoft.com/office/drawing/2014/main" id="{4AF6FA76-C57A-4F4A-9770-1E8807D3CA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8" name="Line 54">
              <a:extLst>
                <a:ext uri="{FF2B5EF4-FFF2-40B4-BE49-F238E27FC236}">
                  <a16:creationId xmlns:a16="http://schemas.microsoft.com/office/drawing/2014/main" id="{F015F934-F237-4F7C-B0B2-D7873D2BD0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9" name="Line 55">
              <a:extLst>
                <a:ext uri="{FF2B5EF4-FFF2-40B4-BE49-F238E27FC236}">
                  <a16:creationId xmlns:a16="http://schemas.microsoft.com/office/drawing/2014/main" id="{02B847C8-4122-43C9-9D6E-5A3EB127C8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0" name="Line 56">
              <a:extLst>
                <a:ext uri="{FF2B5EF4-FFF2-40B4-BE49-F238E27FC236}">
                  <a16:creationId xmlns:a16="http://schemas.microsoft.com/office/drawing/2014/main" id="{1635463D-458B-4A7B-8E86-E212CF939B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1" name="Line 57">
              <a:extLst>
                <a:ext uri="{FF2B5EF4-FFF2-40B4-BE49-F238E27FC236}">
                  <a16:creationId xmlns:a16="http://schemas.microsoft.com/office/drawing/2014/main" id="{9A27F3B3-03A8-47C9-A66D-5BCA71ABB1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2" name="Line 58">
              <a:extLst>
                <a:ext uri="{FF2B5EF4-FFF2-40B4-BE49-F238E27FC236}">
                  <a16:creationId xmlns:a16="http://schemas.microsoft.com/office/drawing/2014/main" id="{02A06BA0-DFB3-4696-AF04-371E50A790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3" name="Line 59">
              <a:extLst>
                <a:ext uri="{FF2B5EF4-FFF2-40B4-BE49-F238E27FC236}">
                  <a16:creationId xmlns:a16="http://schemas.microsoft.com/office/drawing/2014/main" id="{68F828A0-B314-4390-BF9E-A4A295B03E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4" name="Line 60">
              <a:extLst>
                <a:ext uri="{FF2B5EF4-FFF2-40B4-BE49-F238E27FC236}">
                  <a16:creationId xmlns:a16="http://schemas.microsoft.com/office/drawing/2014/main" id="{9C9321E0-FD3A-467C-8BE7-064CB59E0C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5" name="Line 61">
              <a:extLst>
                <a:ext uri="{FF2B5EF4-FFF2-40B4-BE49-F238E27FC236}">
                  <a16:creationId xmlns:a16="http://schemas.microsoft.com/office/drawing/2014/main" id="{CF64021C-C11C-403B-865D-26EAAB3912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6" name="Line 62">
              <a:extLst>
                <a:ext uri="{FF2B5EF4-FFF2-40B4-BE49-F238E27FC236}">
                  <a16:creationId xmlns:a16="http://schemas.microsoft.com/office/drawing/2014/main" id="{0EA35A79-5223-425F-A4E9-30EFF000A5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7" name="Line 63">
              <a:extLst>
                <a:ext uri="{FF2B5EF4-FFF2-40B4-BE49-F238E27FC236}">
                  <a16:creationId xmlns:a16="http://schemas.microsoft.com/office/drawing/2014/main" id="{4E624FF3-FBE8-4607-BD0A-256D43043C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8" name="Line 64">
              <a:extLst>
                <a:ext uri="{FF2B5EF4-FFF2-40B4-BE49-F238E27FC236}">
                  <a16:creationId xmlns:a16="http://schemas.microsoft.com/office/drawing/2014/main" id="{8017AB2C-1B1A-41B6-B100-3CAF851C9E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9" name="Line 65">
              <a:extLst>
                <a:ext uri="{FF2B5EF4-FFF2-40B4-BE49-F238E27FC236}">
                  <a16:creationId xmlns:a16="http://schemas.microsoft.com/office/drawing/2014/main" id="{8BBD4932-DFEC-416B-B8FC-4FC1540F6C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0" name="Line 66">
              <a:extLst>
                <a:ext uri="{FF2B5EF4-FFF2-40B4-BE49-F238E27FC236}">
                  <a16:creationId xmlns:a16="http://schemas.microsoft.com/office/drawing/2014/main" id="{FC27D5E1-D3C6-4A84-81C9-BC5A96476F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1" name="Line 67">
              <a:extLst>
                <a:ext uri="{FF2B5EF4-FFF2-40B4-BE49-F238E27FC236}">
                  <a16:creationId xmlns:a16="http://schemas.microsoft.com/office/drawing/2014/main" id="{92222A4D-3171-4CD7-A444-4F9853EDEF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2" name="Line 68">
              <a:extLst>
                <a:ext uri="{FF2B5EF4-FFF2-40B4-BE49-F238E27FC236}">
                  <a16:creationId xmlns:a16="http://schemas.microsoft.com/office/drawing/2014/main" id="{0E363380-4567-4777-A617-8402B3EC01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3" name="Line 69">
              <a:extLst>
                <a:ext uri="{FF2B5EF4-FFF2-40B4-BE49-F238E27FC236}">
                  <a16:creationId xmlns:a16="http://schemas.microsoft.com/office/drawing/2014/main" id="{BD6D24FB-3144-4050-8F2D-2E5B2AF6BA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4" name="Line 70">
              <a:extLst>
                <a:ext uri="{FF2B5EF4-FFF2-40B4-BE49-F238E27FC236}">
                  <a16:creationId xmlns:a16="http://schemas.microsoft.com/office/drawing/2014/main" id="{727CF071-1B41-4525-B063-E8CBD66772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5" name="Line 71">
              <a:extLst>
                <a:ext uri="{FF2B5EF4-FFF2-40B4-BE49-F238E27FC236}">
                  <a16:creationId xmlns:a16="http://schemas.microsoft.com/office/drawing/2014/main" id="{B8D7C4A8-AE99-41AE-A1F7-ECEC5AEE75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6" name="Line 72">
              <a:extLst>
                <a:ext uri="{FF2B5EF4-FFF2-40B4-BE49-F238E27FC236}">
                  <a16:creationId xmlns:a16="http://schemas.microsoft.com/office/drawing/2014/main" id="{136CD563-E0EA-4EDE-BD73-07B865362B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7" name="Line 73">
              <a:extLst>
                <a:ext uri="{FF2B5EF4-FFF2-40B4-BE49-F238E27FC236}">
                  <a16:creationId xmlns:a16="http://schemas.microsoft.com/office/drawing/2014/main" id="{EFCC5328-8D41-4BE3-A372-7321A41E2B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8" name="Line 74">
              <a:extLst>
                <a:ext uri="{FF2B5EF4-FFF2-40B4-BE49-F238E27FC236}">
                  <a16:creationId xmlns:a16="http://schemas.microsoft.com/office/drawing/2014/main" id="{C281589C-7FAB-4B2B-92B6-85E45A0CE0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9" name="Line 75">
              <a:extLst>
                <a:ext uri="{FF2B5EF4-FFF2-40B4-BE49-F238E27FC236}">
                  <a16:creationId xmlns:a16="http://schemas.microsoft.com/office/drawing/2014/main" id="{26CB4E04-587D-4A18-9219-DFA7331620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120" name="Group 8">
            <a:extLst>
              <a:ext uri="{FF2B5EF4-FFF2-40B4-BE49-F238E27FC236}">
                <a16:creationId xmlns:a16="http://schemas.microsoft.com/office/drawing/2014/main" id="{A32C50A8-E443-4317-A0A9-A621B47228B3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121" name="Line 79">
              <a:extLst>
                <a:ext uri="{FF2B5EF4-FFF2-40B4-BE49-F238E27FC236}">
                  <a16:creationId xmlns:a16="http://schemas.microsoft.com/office/drawing/2014/main" id="{FF9F33FA-DA80-4BEB-B3E8-754DA58C55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2" name="Line 80">
              <a:extLst>
                <a:ext uri="{FF2B5EF4-FFF2-40B4-BE49-F238E27FC236}">
                  <a16:creationId xmlns:a16="http://schemas.microsoft.com/office/drawing/2014/main" id="{970F06CF-47EC-4790-8EF6-83F771802A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3" name="Line 81">
              <a:extLst>
                <a:ext uri="{FF2B5EF4-FFF2-40B4-BE49-F238E27FC236}">
                  <a16:creationId xmlns:a16="http://schemas.microsoft.com/office/drawing/2014/main" id="{7B117291-69BB-46CD-90FC-98E3A05736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4" name="Line 82">
              <a:extLst>
                <a:ext uri="{FF2B5EF4-FFF2-40B4-BE49-F238E27FC236}">
                  <a16:creationId xmlns:a16="http://schemas.microsoft.com/office/drawing/2014/main" id="{731CE076-460E-4E46-A39D-CE9F7C571B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5" name="Line 83">
              <a:extLst>
                <a:ext uri="{FF2B5EF4-FFF2-40B4-BE49-F238E27FC236}">
                  <a16:creationId xmlns:a16="http://schemas.microsoft.com/office/drawing/2014/main" id="{614075FE-4422-44BB-AD43-32C3CE1E2D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6" name="Line 84">
              <a:extLst>
                <a:ext uri="{FF2B5EF4-FFF2-40B4-BE49-F238E27FC236}">
                  <a16:creationId xmlns:a16="http://schemas.microsoft.com/office/drawing/2014/main" id="{50A58AC7-1F4E-46E3-8363-EF5AB14FBD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7" name="Line 85">
              <a:extLst>
                <a:ext uri="{FF2B5EF4-FFF2-40B4-BE49-F238E27FC236}">
                  <a16:creationId xmlns:a16="http://schemas.microsoft.com/office/drawing/2014/main" id="{DF4B80CE-DD57-4BF3-AFC7-91C9C51C24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8" name="Line 86">
              <a:extLst>
                <a:ext uri="{FF2B5EF4-FFF2-40B4-BE49-F238E27FC236}">
                  <a16:creationId xmlns:a16="http://schemas.microsoft.com/office/drawing/2014/main" id="{3D93FCF9-A6AB-4C88-B377-9697E2D302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9" name="Line 87">
              <a:extLst>
                <a:ext uri="{FF2B5EF4-FFF2-40B4-BE49-F238E27FC236}">
                  <a16:creationId xmlns:a16="http://schemas.microsoft.com/office/drawing/2014/main" id="{5D326D81-BC90-41EA-9CA0-5EC182D6F5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0" name="Line 88">
              <a:extLst>
                <a:ext uri="{FF2B5EF4-FFF2-40B4-BE49-F238E27FC236}">
                  <a16:creationId xmlns:a16="http://schemas.microsoft.com/office/drawing/2014/main" id="{940B4F61-6B63-434D-A6D0-8D9C264847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1" name="Line 89">
              <a:extLst>
                <a:ext uri="{FF2B5EF4-FFF2-40B4-BE49-F238E27FC236}">
                  <a16:creationId xmlns:a16="http://schemas.microsoft.com/office/drawing/2014/main" id="{80075567-969B-4CD1-ABDC-62781ADD9A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2" name="Line 90">
              <a:extLst>
                <a:ext uri="{FF2B5EF4-FFF2-40B4-BE49-F238E27FC236}">
                  <a16:creationId xmlns:a16="http://schemas.microsoft.com/office/drawing/2014/main" id="{ED59346F-AAE3-4226-AD75-0DD47A2694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3" name="Line 91">
              <a:extLst>
                <a:ext uri="{FF2B5EF4-FFF2-40B4-BE49-F238E27FC236}">
                  <a16:creationId xmlns:a16="http://schemas.microsoft.com/office/drawing/2014/main" id="{85E1397B-6D97-4BD9-AE68-026EE5BF13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4" name="Line 92">
              <a:extLst>
                <a:ext uri="{FF2B5EF4-FFF2-40B4-BE49-F238E27FC236}">
                  <a16:creationId xmlns:a16="http://schemas.microsoft.com/office/drawing/2014/main" id="{40B42FC8-2ECB-4404-84AD-F2F1443B5F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5" name="Line 93">
              <a:extLst>
                <a:ext uri="{FF2B5EF4-FFF2-40B4-BE49-F238E27FC236}">
                  <a16:creationId xmlns:a16="http://schemas.microsoft.com/office/drawing/2014/main" id="{FA99261F-20BB-4C16-9700-529F421C6A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6" name="Line 94">
              <a:extLst>
                <a:ext uri="{FF2B5EF4-FFF2-40B4-BE49-F238E27FC236}">
                  <a16:creationId xmlns:a16="http://schemas.microsoft.com/office/drawing/2014/main" id="{39E73F3A-B967-4CFD-9770-E928DA71B9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7" name="Line 95">
              <a:extLst>
                <a:ext uri="{FF2B5EF4-FFF2-40B4-BE49-F238E27FC236}">
                  <a16:creationId xmlns:a16="http://schemas.microsoft.com/office/drawing/2014/main" id="{3F37C4BD-8526-4827-B863-A957F7E8B6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8" name="Line 96">
              <a:extLst>
                <a:ext uri="{FF2B5EF4-FFF2-40B4-BE49-F238E27FC236}">
                  <a16:creationId xmlns:a16="http://schemas.microsoft.com/office/drawing/2014/main" id="{1DD7A0D1-0D34-4DA7-8B32-688E1991F7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9" name="Line 97">
              <a:extLst>
                <a:ext uri="{FF2B5EF4-FFF2-40B4-BE49-F238E27FC236}">
                  <a16:creationId xmlns:a16="http://schemas.microsoft.com/office/drawing/2014/main" id="{B33488E3-C21E-47C8-9D7F-D7E1347B69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0" name="Line 98">
              <a:extLst>
                <a:ext uri="{FF2B5EF4-FFF2-40B4-BE49-F238E27FC236}">
                  <a16:creationId xmlns:a16="http://schemas.microsoft.com/office/drawing/2014/main" id="{DE572672-4D28-4BDE-92B4-AE191083F5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1" name="Line 99">
              <a:extLst>
                <a:ext uri="{FF2B5EF4-FFF2-40B4-BE49-F238E27FC236}">
                  <a16:creationId xmlns:a16="http://schemas.microsoft.com/office/drawing/2014/main" id="{3CB39CA4-ABA2-443B-919F-07F6B86075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2" name="Line 100">
              <a:extLst>
                <a:ext uri="{FF2B5EF4-FFF2-40B4-BE49-F238E27FC236}">
                  <a16:creationId xmlns:a16="http://schemas.microsoft.com/office/drawing/2014/main" id="{CA99095E-FB92-4918-B875-7E54E5D623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3" name="Line 101">
              <a:extLst>
                <a:ext uri="{FF2B5EF4-FFF2-40B4-BE49-F238E27FC236}">
                  <a16:creationId xmlns:a16="http://schemas.microsoft.com/office/drawing/2014/main" id="{5C943CFD-CF67-4AD6-8DAD-AF395931D3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4" name="Line 102">
              <a:extLst>
                <a:ext uri="{FF2B5EF4-FFF2-40B4-BE49-F238E27FC236}">
                  <a16:creationId xmlns:a16="http://schemas.microsoft.com/office/drawing/2014/main" id="{B44BF899-EEE9-4AB9-AE91-2CD21FD2AD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5" name="Line 103">
              <a:extLst>
                <a:ext uri="{FF2B5EF4-FFF2-40B4-BE49-F238E27FC236}">
                  <a16:creationId xmlns:a16="http://schemas.microsoft.com/office/drawing/2014/main" id="{25C2D455-06FC-444B-AC76-B50305A776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6" name="Line 104">
              <a:extLst>
                <a:ext uri="{FF2B5EF4-FFF2-40B4-BE49-F238E27FC236}">
                  <a16:creationId xmlns:a16="http://schemas.microsoft.com/office/drawing/2014/main" id="{53F4914C-BFF2-41ED-83DB-C8B21E5A96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7" name="Line 105">
              <a:extLst>
                <a:ext uri="{FF2B5EF4-FFF2-40B4-BE49-F238E27FC236}">
                  <a16:creationId xmlns:a16="http://schemas.microsoft.com/office/drawing/2014/main" id="{EED8DFD1-ECFD-4E1C-830E-95D78B923C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8" name="Line 106">
              <a:extLst>
                <a:ext uri="{FF2B5EF4-FFF2-40B4-BE49-F238E27FC236}">
                  <a16:creationId xmlns:a16="http://schemas.microsoft.com/office/drawing/2014/main" id="{FFA912F2-DD3D-49AF-98A8-68E77B55F1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9" name="Line 107">
              <a:extLst>
                <a:ext uri="{FF2B5EF4-FFF2-40B4-BE49-F238E27FC236}">
                  <a16:creationId xmlns:a16="http://schemas.microsoft.com/office/drawing/2014/main" id="{DB28F181-57AB-4CE2-8E9C-A15470A285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0" name="Line 108">
              <a:extLst>
                <a:ext uri="{FF2B5EF4-FFF2-40B4-BE49-F238E27FC236}">
                  <a16:creationId xmlns:a16="http://schemas.microsoft.com/office/drawing/2014/main" id="{2408C13D-4654-4872-A5C7-E8C7A6FBFC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1" name="Line 109">
              <a:extLst>
                <a:ext uri="{FF2B5EF4-FFF2-40B4-BE49-F238E27FC236}">
                  <a16:creationId xmlns:a16="http://schemas.microsoft.com/office/drawing/2014/main" id="{834D39C4-82EA-4B2E-948C-8764C239DD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2" name="Line 110">
              <a:extLst>
                <a:ext uri="{FF2B5EF4-FFF2-40B4-BE49-F238E27FC236}">
                  <a16:creationId xmlns:a16="http://schemas.microsoft.com/office/drawing/2014/main" id="{8E1DB9C5-F000-42BF-9BCB-5FA081E9E7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3" name="Line 111">
              <a:extLst>
                <a:ext uri="{FF2B5EF4-FFF2-40B4-BE49-F238E27FC236}">
                  <a16:creationId xmlns:a16="http://schemas.microsoft.com/office/drawing/2014/main" id="{DE8CF2B5-B20A-4EBA-8CFF-D9333BB5FE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4" name="Line 112">
              <a:extLst>
                <a:ext uri="{FF2B5EF4-FFF2-40B4-BE49-F238E27FC236}">
                  <a16:creationId xmlns:a16="http://schemas.microsoft.com/office/drawing/2014/main" id="{E93901BA-2707-4E7E-940C-1158E699CD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5" name="Line 113">
              <a:extLst>
                <a:ext uri="{FF2B5EF4-FFF2-40B4-BE49-F238E27FC236}">
                  <a16:creationId xmlns:a16="http://schemas.microsoft.com/office/drawing/2014/main" id="{0FCBCE42-FB27-4EB9-B7CB-6C012B248D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6" name="Line 114">
              <a:extLst>
                <a:ext uri="{FF2B5EF4-FFF2-40B4-BE49-F238E27FC236}">
                  <a16:creationId xmlns:a16="http://schemas.microsoft.com/office/drawing/2014/main" id="{F5928B7A-AEA6-4D3E-AD07-EAD1AAF800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7" name="Line 115">
              <a:extLst>
                <a:ext uri="{FF2B5EF4-FFF2-40B4-BE49-F238E27FC236}">
                  <a16:creationId xmlns:a16="http://schemas.microsoft.com/office/drawing/2014/main" id="{60CBA004-BA01-4319-B441-17C199799E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8" name="Line 116">
              <a:extLst>
                <a:ext uri="{FF2B5EF4-FFF2-40B4-BE49-F238E27FC236}">
                  <a16:creationId xmlns:a16="http://schemas.microsoft.com/office/drawing/2014/main" id="{62B8C91B-6B32-43AB-9A5B-DC6E6C4B43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9" name="Line 117">
              <a:extLst>
                <a:ext uri="{FF2B5EF4-FFF2-40B4-BE49-F238E27FC236}">
                  <a16:creationId xmlns:a16="http://schemas.microsoft.com/office/drawing/2014/main" id="{BB858BAC-8852-40F9-A738-EA6D95F85A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0" name="Line 118">
              <a:extLst>
                <a:ext uri="{FF2B5EF4-FFF2-40B4-BE49-F238E27FC236}">
                  <a16:creationId xmlns:a16="http://schemas.microsoft.com/office/drawing/2014/main" id="{2D9B3C7A-C6A0-4E1B-AB0E-5D2B26BDFC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1" name="Line 119">
              <a:extLst>
                <a:ext uri="{FF2B5EF4-FFF2-40B4-BE49-F238E27FC236}">
                  <a16:creationId xmlns:a16="http://schemas.microsoft.com/office/drawing/2014/main" id="{AD5B91E6-8F70-4DF1-93A2-5F33495D82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2" name="Line 120">
              <a:extLst>
                <a:ext uri="{FF2B5EF4-FFF2-40B4-BE49-F238E27FC236}">
                  <a16:creationId xmlns:a16="http://schemas.microsoft.com/office/drawing/2014/main" id="{7ADB832B-682F-46A1-9A7C-DDB2A70667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3" name="Line 121">
              <a:extLst>
                <a:ext uri="{FF2B5EF4-FFF2-40B4-BE49-F238E27FC236}">
                  <a16:creationId xmlns:a16="http://schemas.microsoft.com/office/drawing/2014/main" id="{041C08EC-59A5-4314-8772-3C72D621DD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4" name="Line 122">
              <a:extLst>
                <a:ext uri="{FF2B5EF4-FFF2-40B4-BE49-F238E27FC236}">
                  <a16:creationId xmlns:a16="http://schemas.microsoft.com/office/drawing/2014/main" id="{9F2BAD91-9B6A-4002-8505-22878E93A0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5" name="Line 123">
              <a:extLst>
                <a:ext uri="{FF2B5EF4-FFF2-40B4-BE49-F238E27FC236}">
                  <a16:creationId xmlns:a16="http://schemas.microsoft.com/office/drawing/2014/main" id="{9A07A6EC-741C-4BB3-8485-850CF92CC9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6" name="Line 124">
              <a:extLst>
                <a:ext uri="{FF2B5EF4-FFF2-40B4-BE49-F238E27FC236}">
                  <a16:creationId xmlns:a16="http://schemas.microsoft.com/office/drawing/2014/main" id="{63EF7D7C-3831-4D14-8597-F128CF3E1F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7" name="Line 125">
              <a:extLst>
                <a:ext uri="{FF2B5EF4-FFF2-40B4-BE49-F238E27FC236}">
                  <a16:creationId xmlns:a16="http://schemas.microsoft.com/office/drawing/2014/main" id="{7DCF077B-7045-4658-AA64-0CC8C6F5E4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8" name="Line 126">
              <a:extLst>
                <a:ext uri="{FF2B5EF4-FFF2-40B4-BE49-F238E27FC236}">
                  <a16:creationId xmlns:a16="http://schemas.microsoft.com/office/drawing/2014/main" id="{FFBF9999-1AF2-4815-B962-4C3C7AC7FD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9" name="Line 127">
              <a:extLst>
                <a:ext uri="{FF2B5EF4-FFF2-40B4-BE49-F238E27FC236}">
                  <a16:creationId xmlns:a16="http://schemas.microsoft.com/office/drawing/2014/main" id="{F01EB154-8C2A-4887-AAB0-1AA264AFA5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0" name="Line 128">
              <a:extLst>
                <a:ext uri="{FF2B5EF4-FFF2-40B4-BE49-F238E27FC236}">
                  <a16:creationId xmlns:a16="http://schemas.microsoft.com/office/drawing/2014/main" id="{6AFB7312-82FD-46DB-BC6A-A250745D00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1" name="Line 129">
              <a:extLst>
                <a:ext uri="{FF2B5EF4-FFF2-40B4-BE49-F238E27FC236}">
                  <a16:creationId xmlns:a16="http://schemas.microsoft.com/office/drawing/2014/main" id="{277EA03A-AC12-4E45-8149-7270526358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2" name="Line 130">
              <a:extLst>
                <a:ext uri="{FF2B5EF4-FFF2-40B4-BE49-F238E27FC236}">
                  <a16:creationId xmlns:a16="http://schemas.microsoft.com/office/drawing/2014/main" id="{E8B9D806-3F6E-4575-BEB0-836F3D962C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3" name="Line 131">
              <a:extLst>
                <a:ext uri="{FF2B5EF4-FFF2-40B4-BE49-F238E27FC236}">
                  <a16:creationId xmlns:a16="http://schemas.microsoft.com/office/drawing/2014/main" id="{6838BC97-6593-47D1-955D-B4EB4DDD5F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4" name="Line 132">
              <a:extLst>
                <a:ext uri="{FF2B5EF4-FFF2-40B4-BE49-F238E27FC236}">
                  <a16:creationId xmlns:a16="http://schemas.microsoft.com/office/drawing/2014/main" id="{4E5745E3-2704-489B-85DA-404FF6C9EE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5" name="Line 133">
              <a:extLst>
                <a:ext uri="{FF2B5EF4-FFF2-40B4-BE49-F238E27FC236}">
                  <a16:creationId xmlns:a16="http://schemas.microsoft.com/office/drawing/2014/main" id="{1D3E6CA9-4428-44EC-A069-69B62F760A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6" name="Line 134">
              <a:extLst>
                <a:ext uri="{FF2B5EF4-FFF2-40B4-BE49-F238E27FC236}">
                  <a16:creationId xmlns:a16="http://schemas.microsoft.com/office/drawing/2014/main" id="{D3D29C53-2382-4F9C-A063-03D5CE9843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7" name="Line 135">
              <a:extLst>
                <a:ext uri="{FF2B5EF4-FFF2-40B4-BE49-F238E27FC236}">
                  <a16:creationId xmlns:a16="http://schemas.microsoft.com/office/drawing/2014/main" id="{088E2CE3-5BFA-41B5-B9FB-61CDDEC566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8" name="Line 136">
              <a:extLst>
                <a:ext uri="{FF2B5EF4-FFF2-40B4-BE49-F238E27FC236}">
                  <a16:creationId xmlns:a16="http://schemas.microsoft.com/office/drawing/2014/main" id="{89B107F6-687E-4D29-A58E-7BCC0C4B90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9" name="Line 137">
              <a:extLst>
                <a:ext uri="{FF2B5EF4-FFF2-40B4-BE49-F238E27FC236}">
                  <a16:creationId xmlns:a16="http://schemas.microsoft.com/office/drawing/2014/main" id="{9281C37A-5CD2-4BD1-91F5-18F0AD7F03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0" name="Line 138">
              <a:extLst>
                <a:ext uri="{FF2B5EF4-FFF2-40B4-BE49-F238E27FC236}">
                  <a16:creationId xmlns:a16="http://schemas.microsoft.com/office/drawing/2014/main" id="{2A9B0C00-E57B-4664-9414-C8536392FE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1" name="Line 139">
              <a:extLst>
                <a:ext uri="{FF2B5EF4-FFF2-40B4-BE49-F238E27FC236}">
                  <a16:creationId xmlns:a16="http://schemas.microsoft.com/office/drawing/2014/main" id="{6FA5FCA3-1BAE-447A-971D-4FF927BB8C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2" name="Line 140">
              <a:extLst>
                <a:ext uri="{FF2B5EF4-FFF2-40B4-BE49-F238E27FC236}">
                  <a16:creationId xmlns:a16="http://schemas.microsoft.com/office/drawing/2014/main" id="{5B6F5DA3-B844-4025-9100-53C7E3DA61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3" name="Line 141">
              <a:extLst>
                <a:ext uri="{FF2B5EF4-FFF2-40B4-BE49-F238E27FC236}">
                  <a16:creationId xmlns:a16="http://schemas.microsoft.com/office/drawing/2014/main" id="{3CB468CE-B485-45C1-B6F9-8C47AC5723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4" name="Line 142">
              <a:extLst>
                <a:ext uri="{FF2B5EF4-FFF2-40B4-BE49-F238E27FC236}">
                  <a16:creationId xmlns:a16="http://schemas.microsoft.com/office/drawing/2014/main" id="{7AA9F620-0596-4859-9757-E8AD208379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5" name="Line 143">
              <a:extLst>
                <a:ext uri="{FF2B5EF4-FFF2-40B4-BE49-F238E27FC236}">
                  <a16:creationId xmlns:a16="http://schemas.microsoft.com/office/drawing/2014/main" id="{D7368B69-AD6F-4184-9EC6-40E7F28EAD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6" name="Line 144">
              <a:extLst>
                <a:ext uri="{FF2B5EF4-FFF2-40B4-BE49-F238E27FC236}">
                  <a16:creationId xmlns:a16="http://schemas.microsoft.com/office/drawing/2014/main" id="{6EFB7395-2A3F-475A-A94A-19A720DEDB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7" name="Line 145">
              <a:extLst>
                <a:ext uri="{FF2B5EF4-FFF2-40B4-BE49-F238E27FC236}">
                  <a16:creationId xmlns:a16="http://schemas.microsoft.com/office/drawing/2014/main" id="{D88F9423-4875-43F8-A86C-95E0D77C64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8" name="Line 146">
              <a:extLst>
                <a:ext uri="{FF2B5EF4-FFF2-40B4-BE49-F238E27FC236}">
                  <a16:creationId xmlns:a16="http://schemas.microsoft.com/office/drawing/2014/main" id="{34D62DC2-D782-477D-A4B8-C512A3BF75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9" name="Line 147">
              <a:extLst>
                <a:ext uri="{FF2B5EF4-FFF2-40B4-BE49-F238E27FC236}">
                  <a16:creationId xmlns:a16="http://schemas.microsoft.com/office/drawing/2014/main" id="{5BE2FC0D-7807-478F-BD3C-8DF0A0936E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0" name="Line 148">
              <a:extLst>
                <a:ext uri="{FF2B5EF4-FFF2-40B4-BE49-F238E27FC236}">
                  <a16:creationId xmlns:a16="http://schemas.microsoft.com/office/drawing/2014/main" id="{1D00E41D-D123-4AED-8E21-F2AE57BB6B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1" name="Line 149">
              <a:extLst>
                <a:ext uri="{FF2B5EF4-FFF2-40B4-BE49-F238E27FC236}">
                  <a16:creationId xmlns:a16="http://schemas.microsoft.com/office/drawing/2014/main" id="{6915DCD7-3065-4E82-A282-EB19003EF6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2" name="Line 150">
              <a:extLst>
                <a:ext uri="{FF2B5EF4-FFF2-40B4-BE49-F238E27FC236}">
                  <a16:creationId xmlns:a16="http://schemas.microsoft.com/office/drawing/2014/main" id="{88E1ADF8-949E-4BB8-940E-907F650110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3" name="Line 151">
              <a:extLst>
                <a:ext uri="{FF2B5EF4-FFF2-40B4-BE49-F238E27FC236}">
                  <a16:creationId xmlns:a16="http://schemas.microsoft.com/office/drawing/2014/main" id="{DF3498BC-D633-4A08-A426-104508987B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4" name="Line 152">
              <a:extLst>
                <a:ext uri="{FF2B5EF4-FFF2-40B4-BE49-F238E27FC236}">
                  <a16:creationId xmlns:a16="http://schemas.microsoft.com/office/drawing/2014/main" id="{599CB8F8-B107-4265-BFF1-E981FFE949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5" name="Line 153">
              <a:extLst>
                <a:ext uri="{FF2B5EF4-FFF2-40B4-BE49-F238E27FC236}">
                  <a16:creationId xmlns:a16="http://schemas.microsoft.com/office/drawing/2014/main" id="{4A4FFBB4-45CE-4B5D-B7BD-CC101EE71B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6" name="Line 154">
              <a:extLst>
                <a:ext uri="{FF2B5EF4-FFF2-40B4-BE49-F238E27FC236}">
                  <a16:creationId xmlns:a16="http://schemas.microsoft.com/office/drawing/2014/main" id="{D9FC42D6-1225-4A35-B401-51F0FA228D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7" name="Line 155">
              <a:extLst>
                <a:ext uri="{FF2B5EF4-FFF2-40B4-BE49-F238E27FC236}">
                  <a16:creationId xmlns:a16="http://schemas.microsoft.com/office/drawing/2014/main" id="{052CA693-93DA-482B-95BF-D0B0755D9D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8" name="Line 156">
              <a:extLst>
                <a:ext uri="{FF2B5EF4-FFF2-40B4-BE49-F238E27FC236}">
                  <a16:creationId xmlns:a16="http://schemas.microsoft.com/office/drawing/2014/main" id="{29D6C04A-CF65-48A6-B36C-6E9544C2DB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9" name="Line 157">
              <a:extLst>
                <a:ext uri="{FF2B5EF4-FFF2-40B4-BE49-F238E27FC236}">
                  <a16:creationId xmlns:a16="http://schemas.microsoft.com/office/drawing/2014/main" id="{83DA7A3A-65AB-4268-AA1B-CDCF58A36A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0" name="Line 158">
              <a:extLst>
                <a:ext uri="{FF2B5EF4-FFF2-40B4-BE49-F238E27FC236}">
                  <a16:creationId xmlns:a16="http://schemas.microsoft.com/office/drawing/2014/main" id="{AA0A2C89-8C38-4B9D-82D7-3CAAE6BBFA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1" name="Line 159">
              <a:extLst>
                <a:ext uri="{FF2B5EF4-FFF2-40B4-BE49-F238E27FC236}">
                  <a16:creationId xmlns:a16="http://schemas.microsoft.com/office/drawing/2014/main" id="{255CB4AD-F6C9-4DBE-9075-17AF03A561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2" name="Line 160">
              <a:extLst>
                <a:ext uri="{FF2B5EF4-FFF2-40B4-BE49-F238E27FC236}">
                  <a16:creationId xmlns:a16="http://schemas.microsoft.com/office/drawing/2014/main" id="{938629AD-8F69-4317-BB81-DCAAC4460F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3" name="Line 161">
              <a:extLst>
                <a:ext uri="{FF2B5EF4-FFF2-40B4-BE49-F238E27FC236}">
                  <a16:creationId xmlns:a16="http://schemas.microsoft.com/office/drawing/2014/main" id="{99F1C96F-A637-4FE8-9B86-5BC9F1B5EE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4" name="Line 162">
              <a:extLst>
                <a:ext uri="{FF2B5EF4-FFF2-40B4-BE49-F238E27FC236}">
                  <a16:creationId xmlns:a16="http://schemas.microsoft.com/office/drawing/2014/main" id="{27A9DD8A-5976-4C5A-ADA5-0A7212F7FE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5" name="Line 163">
              <a:extLst>
                <a:ext uri="{FF2B5EF4-FFF2-40B4-BE49-F238E27FC236}">
                  <a16:creationId xmlns:a16="http://schemas.microsoft.com/office/drawing/2014/main" id="{C7C82F5D-96D1-4F36-B973-0F3E25DEA2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6" name="Line 164">
              <a:extLst>
                <a:ext uri="{FF2B5EF4-FFF2-40B4-BE49-F238E27FC236}">
                  <a16:creationId xmlns:a16="http://schemas.microsoft.com/office/drawing/2014/main" id="{5B78D67B-781B-45B9-B751-7A87C6F4A0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7" name="Line 165">
              <a:extLst>
                <a:ext uri="{FF2B5EF4-FFF2-40B4-BE49-F238E27FC236}">
                  <a16:creationId xmlns:a16="http://schemas.microsoft.com/office/drawing/2014/main" id="{7E851450-348A-4D55-A1FA-3CD3FA4CED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8" name="Line 166">
              <a:extLst>
                <a:ext uri="{FF2B5EF4-FFF2-40B4-BE49-F238E27FC236}">
                  <a16:creationId xmlns:a16="http://schemas.microsoft.com/office/drawing/2014/main" id="{62431A68-8C23-43F1-8343-319C2CB9F7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9" name="Line 167">
              <a:extLst>
                <a:ext uri="{FF2B5EF4-FFF2-40B4-BE49-F238E27FC236}">
                  <a16:creationId xmlns:a16="http://schemas.microsoft.com/office/drawing/2014/main" id="{C48B4094-B621-44DA-A949-C5A09D1969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0" name="Line 168">
              <a:extLst>
                <a:ext uri="{FF2B5EF4-FFF2-40B4-BE49-F238E27FC236}">
                  <a16:creationId xmlns:a16="http://schemas.microsoft.com/office/drawing/2014/main" id="{BE1E3030-15DE-42D8-A0E9-2763C68874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1" name="Line 169">
              <a:extLst>
                <a:ext uri="{FF2B5EF4-FFF2-40B4-BE49-F238E27FC236}">
                  <a16:creationId xmlns:a16="http://schemas.microsoft.com/office/drawing/2014/main" id="{64F903CB-D5D9-4D35-A748-A91CDA22C6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2" name="Line 170">
              <a:extLst>
                <a:ext uri="{FF2B5EF4-FFF2-40B4-BE49-F238E27FC236}">
                  <a16:creationId xmlns:a16="http://schemas.microsoft.com/office/drawing/2014/main" id="{2B959732-1CDE-4916-9F9F-0FDAA58465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3" name="Line 171">
              <a:extLst>
                <a:ext uri="{FF2B5EF4-FFF2-40B4-BE49-F238E27FC236}">
                  <a16:creationId xmlns:a16="http://schemas.microsoft.com/office/drawing/2014/main" id="{45A38788-07D0-4851-B27C-43A4E4DEB3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4" name="Line 172">
              <a:extLst>
                <a:ext uri="{FF2B5EF4-FFF2-40B4-BE49-F238E27FC236}">
                  <a16:creationId xmlns:a16="http://schemas.microsoft.com/office/drawing/2014/main" id="{D8D20150-535A-4EB7-AB58-BCD72CB3A8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5" name="Line 173">
              <a:extLst>
                <a:ext uri="{FF2B5EF4-FFF2-40B4-BE49-F238E27FC236}">
                  <a16:creationId xmlns:a16="http://schemas.microsoft.com/office/drawing/2014/main" id="{24B3D449-CB39-48CE-B85A-3D1246990E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6" name="Line 174">
              <a:extLst>
                <a:ext uri="{FF2B5EF4-FFF2-40B4-BE49-F238E27FC236}">
                  <a16:creationId xmlns:a16="http://schemas.microsoft.com/office/drawing/2014/main" id="{5DEC2197-CF48-4DFD-9B14-ADCD6C5CF2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7" name="Line 175">
              <a:extLst>
                <a:ext uri="{FF2B5EF4-FFF2-40B4-BE49-F238E27FC236}">
                  <a16:creationId xmlns:a16="http://schemas.microsoft.com/office/drawing/2014/main" id="{A8C35965-551E-4AC2-BFD9-4887AE4EB1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8" name="Line 176">
              <a:extLst>
                <a:ext uri="{FF2B5EF4-FFF2-40B4-BE49-F238E27FC236}">
                  <a16:creationId xmlns:a16="http://schemas.microsoft.com/office/drawing/2014/main" id="{9B4580AE-45F2-4D44-9B91-142A59F13C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9" name="Line 177">
              <a:extLst>
                <a:ext uri="{FF2B5EF4-FFF2-40B4-BE49-F238E27FC236}">
                  <a16:creationId xmlns:a16="http://schemas.microsoft.com/office/drawing/2014/main" id="{1D979979-6C82-4368-94A9-18A7BDD2C4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0" name="Line 178">
              <a:extLst>
                <a:ext uri="{FF2B5EF4-FFF2-40B4-BE49-F238E27FC236}">
                  <a16:creationId xmlns:a16="http://schemas.microsoft.com/office/drawing/2014/main" id="{F6AB0283-9C20-4777-9EAF-7C08169FB0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21" name="Group 9">
            <a:extLst>
              <a:ext uri="{FF2B5EF4-FFF2-40B4-BE49-F238E27FC236}">
                <a16:creationId xmlns:a16="http://schemas.microsoft.com/office/drawing/2014/main" id="{BE5959D3-E466-4E2F-A867-EAD6A0960026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222" name="Line 79">
              <a:extLst>
                <a:ext uri="{FF2B5EF4-FFF2-40B4-BE49-F238E27FC236}">
                  <a16:creationId xmlns:a16="http://schemas.microsoft.com/office/drawing/2014/main" id="{1FD459BF-A16B-43F2-8D3F-5A1E3BD913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3" name="Line 80">
              <a:extLst>
                <a:ext uri="{FF2B5EF4-FFF2-40B4-BE49-F238E27FC236}">
                  <a16:creationId xmlns:a16="http://schemas.microsoft.com/office/drawing/2014/main" id="{FF2CCB41-89BD-465A-9EE9-62C889D093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4" name="Line 81">
              <a:extLst>
                <a:ext uri="{FF2B5EF4-FFF2-40B4-BE49-F238E27FC236}">
                  <a16:creationId xmlns:a16="http://schemas.microsoft.com/office/drawing/2014/main" id="{794148AC-9564-4EC1-B7A2-2F848614FA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5" name="Line 82">
              <a:extLst>
                <a:ext uri="{FF2B5EF4-FFF2-40B4-BE49-F238E27FC236}">
                  <a16:creationId xmlns:a16="http://schemas.microsoft.com/office/drawing/2014/main" id="{A92D6F86-6817-4FAA-8B9C-FFAD723A6F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6" name="Line 83">
              <a:extLst>
                <a:ext uri="{FF2B5EF4-FFF2-40B4-BE49-F238E27FC236}">
                  <a16:creationId xmlns:a16="http://schemas.microsoft.com/office/drawing/2014/main" id="{7E1701A2-AC94-431B-8044-CB4531C9E2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7" name="Line 84">
              <a:extLst>
                <a:ext uri="{FF2B5EF4-FFF2-40B4-BE49-F238E27FC236}">
                  <a16:creationId xmlns:a16="http://schemas.microsoft.com/office/drawing/2014/main" id="{36A060BD-5FA6-48B7-BFB9-3CAF7D9B31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8" name="Line 85">
              <a:extLst>
                <a:ext uri="{FF2B5EF4-FFF2-40B4-BE49-F238E27FC236}">
                  <a16:creationId xmlns:a16="http://schemas.microsoft.com/office/drawing/2014/main" id="{7EAF63F1-7004-4E2F-8725-B85B6473C4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9" name="Line 86">
              <a:extLst>
                <a:ext uri="{FF2B5EF4-FFF2-40B4-BE49-F238E27FC236}">
                  <a16:creationId xmlns:a16="http://schemas.microsoft.com/office/drawing/2014/main" id="{79DD370A-A456-4C7F-B9EB-6D6378CF09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0" name="Line 87">
              <a:extLst>
                <a:ext uri="{FF2B5EF4-FFF2-40B4-BE49-F238E27FC236}">
                  <a16:creationId xmlns:a16="http://schemas.microsoft.com/office/drawing/2014/main" id="{2DE5BF0A-D976-457E-A96F-C19A21F100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1" name="Line 88">
              <a:extLst>
                <a:ext uri="{FF2B5EF4-FFF2-40B4-BE49-F238E27FC236}">
                  <a16:creationId xmlns:a16="http://schemas.microsoft.com/office/drawing/2014/main" id="{9A88CCB9-D3C7-4034-8C5F-AA4A59CB76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2" name="Line 89">
              <a:extLst>
                <a:ext uri="{FF2B5EF4-FFF2-40B4-BE49-F238E27FC236}">
                  <a16:creationId xmlns:a16="http://schemas.microsoft.com/office/drawing/2014/main" id="{6615A2ED-08FF-4CFA-ADC2-88D0097CDB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3" name="Line 90">
              <a:extLst>
                <a:ext uri="{FF2B5EF4-FFF2-40B4-BE49-F238E27FC236}">
                  <a16:creationId xmlns:a16="http://schemas.microsoft.com/office/drawing/2014/main" id="{4C53F2AC-F80D-447F-B510-E9479C6EED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4" name="Line 91">
              <a:extLst>
                <a:ext uri="{FF2B5EF4-FFF2-40B4-BE49-F238E27FC236}">
                  <a16:creationId xmlns:a16="http://schemas.microsoft.com/office/drawing/2014/main" id="{04ECB745-5F89-40E3-96EB-DB4303EE1E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5" name="Line 92">
              <a:extLst>
                <a:ext uri="{FF2B5EF4-FFF2-40B4-BE49-F238E27FC236}">
                  <a16:creationId xmlns:a16="http://schemas.microsoft.com/office/drawing/2014/main" id="{90B3DC58-41C9-4286-9582-274C1D2259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6" name="Line 93">
              <a:extLst>
                <a:ext uri="{FF2B5EF4-FFF2-40B4-BE49-F238E27FC236}">
                  <a16:creationId xmlns:a16="http://schemas.microsoft.com/office/drawing/2014/main" id="{26CE3DE4-113A-4A66-877C-31E0800115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7" name="Line 94">
              <a:extLst>
                <a:ext uri="{FF2B5EF4-FFF2-40B4-BE49-F238E27FC236}">
                  <a16:creationId xmlns:a16="http://schemas.microsoft.com/office/drawing/2014/main" id="{4372092A-92F4-4E13-83B6-F6D4C73C50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8" name="Line 95">
              <a:extLst>
                <a:ext uri="{FF2B5EF4-FFF2-40B4-BE49-F238E27FC236}">
                  <a16:creationId xmlns:a16="http://schemas.microsoft.com/office/drawing/2014/main" id="{D10D115D-601C-4D4F-8B11-BF3333A83B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9" name="Line 96">
              <a:extLst>
                <a:ext uri="{FF2B5EF4-FFF2-40B4-BE49-F238E27FC236}">
                  <a16:creationId xmlns:a16="http://schemas.microsoft.com/office/drawing/2014/main" id="{AB62B00E-5F88-4B19-AEBC-08CFB253FC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0" name="Line 97">
              <a:extLst>
                <a:ext uri="{FF2B5EF4-FFF2-40B4-BE49-F238E27FC236}">
                  <a16:creationId xmlns:a16="http://schemas.microsoft.com/office/drawing/2014/main" id="{BE0F2E5C-0B8C-4C8D-B296-7F73874C34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1" name="Line 98">
              <a:extLst>
                <a:ext uri="{FF2B5EF4-FFF2-40B4-BE49-F238E27FC236}">
                  <a16:creationId xmlns:a16="http://schemas.microsoft.com/office/drawing/2014/main" id="{F96E9640-154B-4FD8-B4A3-3EA28DD3DC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2" name="Line 99">
              <a:extLst>
                <a:ext uri="{FF2B5EF4-FFF2-40B4-BE49-F238E27FC236}">
                  <a16:creationId xmlns:a16="http://schemas.microsoft.com/office/drawing/2014/main" id="{E1D305D4-F587-4781-8C9D-79AAF217A1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3" name="Line 100">
              <a:extLst>
                <a:ext uri="{FF2B5EF4-FFF2-40B4-BE49-F238E27FC236}">
                  <a16:creationId xmlns:a16="http://schemas.microsoft.com/office/drawing/2014/main" id="{64FB280D-E50F-4925-BA3A-3CA0D5D30B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4" name="Line 101">
              <a:extLst>
                <a:ext uri="{FF2B5EF4-FFF2-40B4-BE49-F238E27FC236}">
                  <a16:creationId xmlns:a16="http://schemas.microsoft.com/office/drawing/2014/main" id="{1E138FAD-ECD4-4089-B842-B6E6872F74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5" name="Line 102">
              <a:extLst>
                <a:ext uri="{FF2B5EF4-FFF2-40B4-BE49-F238E27FC236}">
                  <a16:creationId xmlns:a16="http://schemas.microsoft.com/office/drawing/2014/main" id="{D8183E5F-CC35-49E6-A02A-8B32E463B7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6" name="Line 103">
              <a:extLst>
                <a:ext uri="{FF2B5EF4-FFF2-40B4-BE49-F238E27FC236}">
                  <a16:creationId xmlns:a16="http://schemas.microsoft.com/office/drawing/2014/main" id="{529E4345-682F-4E09-AFCA-EA668A7ABC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7" name="Line 104">
              <a:extLst>
                <a:ext uri="{FF2B5EF4-FFF2-40B4-BE49-F238E27FC236}">
                  <a16:creationId xmlns:a16="http://schemas.microsoft.com/office/drawing/2014/main" id="{FD2FC216-7B66-469F-84FD-0D39AF754B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8" name="Line 105">
              <a:extLst>
                <a:ext uri="{FF2B5EF4-FFF2-40B4-BE49-F238E27FC236}">
                  <a16:creationId xmlns:a16="http://schemas.microsoft.com/office/drawing/2014/main" id="{6BD50CDA-3C28-4B62-B6F9-BCC065835E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9" name="Line 106">
              <a:extLst>
                <a:ext uri="{FF2B5EF4-FFF2-40B4-BE49-F238E27FC236}">
                  <a16:creationId xmlns:a16="http://schemas.microsoft.com/office/drawing/2014/main" id="{AF7DE53B-825E-46B7-B767-57AB77CC8A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0" name="Line 107">
              <a:extLst>
                <a:ext uri="{FF2B5EF4-FFF2-40B4-BE49-F238E27FC236}">
                  <a16:creationId xmlns:a16="http://schemas.microsoft.com/office/drawing/2014/main" id="{60797B33-D712-4182-B4D7-F2D8FE5386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1" name="Line 108">
              <a:extLst>
                <a:ext uri="{FF2B5EF4-FFF2-40B4-BE49-F238E27FC236}">
                  <a16:creationId xmlns:a16="http://schemas.microsoft.com/office/drawing/2014/main" id="{34DA7061-78F5-404A-B3BA-77853D7304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2" name="Line 109">
              <a:extLst>
                <a:ext uri="{FF2B5EF4-FFF2-40B4-BE49-F238E27FC236}">
                  <a16:creationId xmlns:a16="http://schemas.microsoft.com/office/drawing/2014/main" id="{A681A578-28C1-4C56-9709-A5C24D64FE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3" name="Line 110">
              <a:extLst>
                <a:ext uri="{FF2B5EF4-FFF2-40B4-BE49-F238E27FC236}">
                  <a16:creationId xmlns:a16="http://schemas.microsoft.com/office/drawing/2014/main" id="{1692A720-AF71-42AB-9368-85C898C417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4" name="Line 111">
              <a:extLst>
                <a:ext uri="{FF2B5EF4-FFF2-40B4-BE49-F238E27FC236}">
                  <a16:creationId xmlns:a16="http://schemas.microsoft.com/office/drawing/2014/main" id="{A1E75BF2-2096-42AA-B2FA-DFE256AA09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5" name="Line 112">
              <a:extLst>
                <a:ext uri="{FF2B5EF4-FFF2-40B4-BE49-F238E27FC236}">
                  <a16:creationId xmlns:a16="http://schemas.microsoft.com/office/drawing/2014/main" id="{7A236883-BE93-4621-9B9E-6D5C4265CE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6" name="Line 113">
              <a:extLst>
                <a:ext uri="{FF2B5EF4-FFF2-40B4-BE49-F238E27FC236}">
                  <a16:creationId xmlns:a16="http://schemas.microsoft.com/office/drawing/2014/main" id="{09765127-0FD0-464D-9F98-1ECB456371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7" name="Line 114">
              <a:extLst>
                <a:ext uri="{FF2B5EF4-FFF2-40B4-BE49-F238E27FC236}">
                  <a16:creationId xmlns:a16="http://schemas.microsoft.com/office/drawing/2014/main" id="{9D198B69-ABA9-4B7F-9BCC-F3C2212480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8" name="Line 115">
              <a:extLst>
                <a:ext uri="{FF2B5EF4-FFF2-40B4-BE49-F238E27FC236}">
                  <a16:creationId xmlns:a16="http://schemas.microsoft.com/office/drawing/2014/main" id="{EF0C66C6-1636-4F7C-A9E6-22C10F73F2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9" name="Line 116">
              <a:extLst>
                <a:ext uri="{FF2B5EF4-FFF2-40B4-BE49-F238E27FC236}">
                  <a16:creationId xmlns:a16="http://schemas.microsoft.com/office/drawing/2014/main" id="{CCBD141D-4744-4738-BC2C-0914D9848C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0" name="Line 117">
              <a:extLst>
                <a:ext uri="{FF2B5EF4-FFF2-40B4-BE49-F238E27FC236}">
                  <a16:creationId xmlns:a16="http://schemas.microsoft.com/office/drawing/2014/main" id="{0E050258-DCA0-41C2-A607-BE8C85410A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1" name="Line 118">
              <a:extLst>
                <a:ext uri="{FF2B5EF4-FFF2-40B4-BE49-F238E27FC236}">
                  <a16:creationId xmlns:a16="http://schemas.microsoft.com/office/drawing/2014/main" id="{6F538885-EEF5-4D26-AB42-1B0B93471D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2" name="Line 119">
              <a:extLst>
                <a:ext uri="{FF2B5EF4-FFF2-40B4-BE49-F238E27FC236}">
                  <a16:creationId xmlns:a16="http://schemas.microsoft.com/office/drawing/2014/main" id="{9EC26BA0-19B5-481D-A6A3-49BFCE9A6F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3" name="Line 120">
              <a:extLst>
                <a:ext uri="{FF2B5EF4-FFF2-40B4-BE49-F238E27FC236}">
                  <a16:creationId xmlns:a16="http://schemas.microsoft.com/office/drawing/2014/main" id="{55013FD8-0308-491F-A50B-8BA539BDAA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4" name="Line 121">
              <a:extLst>
                <a:ext uri="{FF2B5EF4-FFF2-40B4-BE49-F238E27FC236}">
                  <a16:creationId xmlns:a16="http://schemas.microsoft.com/office/drawing/2014/main" id="{80255F7F-502B-4000-9F00-9595C7D24E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5" name="Line 122">
              <a:extLst>
                <a:ext uri="{FF2B5EF4-FFF2-40B4-BE49-F238E27FC236}">
                  <a16:creationId xmlns:a16="http://schemas.microsoft.com/office/drawing/2014/main" id="{6D253B38-2269-4261-8F16-19AF217BCB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6" name="Line 123">
              <a:extLst>
                <a:ext uri="{FF2B5EF4-FFF2-40B4-BE49-F238E27FC236}">
                  <a16:creationId xmlns:a16="http://schemas.microsoft.com/office/drawing/2014/main" id="{29C4E8E5-39CC-402A-9DC9-2EE1A0AF38A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7" name="Line 124">
              <a:extLst>
                <a:ext uri="{FF2B5EF4-FFF2-40B4-BE49-F238E27FC236}">
                  <a16:creationId xmlns:a16="http://schemas.microsoft.com/office/drawing/2014/main" id="{B3F86017-3B2B-4481-99B1-48F4E324F1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8" name="Line 125">
              <a:extLst>
                <a:ext uri="{FF2B5EF4-FFF2-40B4-BE49-F238E27FC236}">
                  <a16:creationId xmlns:a16="http://schemas.microsoft.com/office/drawing/2014/main" id="{E8179B50-6342-4CF3-A01D-A693BE0D61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9" name="Line 126">
              <a:extLst>
                <a:ext uri="{FF2B5EF4-FFF2-40B4-BE49-F238E27FC236}">
                  <a16:creationId xmlns:a16="http://schemas.microsoft.com/office/drawing/2014/main" id="{DCD844BF-68DF-4E22-B826-B5A722C669F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0" name="Line 127">
              <a:extLst>
                <a:ext uri="{FF2B5EF4-FFF2-40B4-BE49-F238E27FC236}">
                  <a16:creationId xmlns:a16="http://schemas.microsoft.com/office/drawing/2014/main" id="{C5C77240-E0E5-43F6-8FF4-AB70852650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1" name="Line 128">
              <a:extLst>
                <a:ext uri="{FF2B5EF4-FFF2-40B4-BE49-F238E27FC236}">
                  <a16:creationId xmlns:a16="http://schemas.microsoft.com/office/drawing/2014/main" id="{B38BE33C-55D4-4A4C-9D89-D9301A6833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2" name="Line 129">
              <a:extLst>
                <a:ext uri="{FF2B5EF4-FFF2-40B4-BE49-F238E27FC236}">
                  <a16:creationId xmlns:a16="http://schemas.microsoft.com/office/drawing/2014/main" id="{75907CEC-7A3B-4514-92E1-83086C9037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3" name="Line 130">
              <a:extLst>
                <a:ext uri="{FF2B5EF4-FFF2-40B4-BE49-F238E27FC236}">
                  <a16:creationId xmlns:a16="http://schemas.microsoft.com/office/drawing/2014/main" id="{F865EAF6-0DEB-4864-9BCB-88A40012B1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4" name="Line 131">
              <a:extLst>
                <a:ext uri="{FF2B5EF4-FFF2-40B4-BE49-F238E27FC236}">
                  <a16:creationId xmlns:a16="http://schemas.microsoft.com/office/drawing/2014/main" id="{F1E55A8B-D697-48FC-9A2C-CE330E1F4D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5" name="Line 132">
              <a:extLst>
                <a:ext uri="{FF2B5EF4-FFF2-40B4-BE49-F238E27FC236}">
                  <a16:creationId xmlns:a16="http://schemas.microsoft.com/office/drawing/2014/main" id="{2DB4EAE3-DA46-4076-BACE-716A294E7D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6" name="Line 133">
              <a:extLst>
                <a:ext uri="{FF2B5EF4-FFF2-40B4-BE49-F238E27FC236}">
                  <a16:creationId xmlns:a16="http://schemas.microsoft.com/office/drawing/2014/main" id="{2E078A96-DD96-4400-B77A-D7C4038D19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7" name="Line 134">
              <a:extLst>
                <a:ext uri="{FF2B5EF4-FFF2-40B4-BE49-F238E27FC236}">
                  <a16:creationId xmlns:a16="http://schemas.microsoft.com/office/drawing/2014/main" id="{98EFCC98-26C0-4855-BBA4-B058FB7A04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8" name="Line 135">
              <a:extLst>
                <a:ext uri="{FF2B5EF4-FFF2-40B4-BE49-F238E27FC236}">
                  <a16:creationId xmlns:a16="http://schemas.microsoft.com/office/drawing/2014/main" id="{EAF50123-BBC4-4F51-BDD4-981BDF9021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9" name="Line 136">
              <a:extLst>
                <a:ext uri="{FF2B5EF4-FFF2-40B4-BE49-F238E27FC236}">
                  <a16:creationId xmlns:a16="http://schemas.microsoft.com/office/drawing/2014/main" id="{7F1F98B5-35F3-4F41-98A1-B499B89178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0" name="Line 137">
              <a:extLst>
                <a:ext uri="{FF2B5EF4-FFF2-40B4-BE49-F238E27FC236}">
                  <a16:creationId xmlns:a16="http://schemas.microsoft.com/office/drawing/2014/main" id="{B026DE54-25A4-4B7B-92F7-8676EA8ED4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1" name="Line 138">
              <a:extLst>
                <a:ext uri="{FF2B5EF4-FFF2-40B4-BE49-F238E27FC236}">
                  <a16:creationId xmlns:a16="http://schemas.microsoft.com/office/drawing/2014/main" id="{5E7151D3-6BB4-4A00-8DC9-0402F16868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2" name="Line 139">
              <a:extLst>
                <a:ext uri="{FF2B5EF4-FFF2-40B4-BE49-F238E27FC236}">
                  <a16:creationId xmlns:a16="http://schemas.microsoft.com/office/drawing/2014/main" id="{9BA06B2C-E1C8-4C46-AFA6-DA65C218C5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3" name="Line 140">
              <a:extLst>
                <a:ext uri="{FF2B5EF4-FFF2-40B4-BE49-F238E27FC236}">
                  <a16:creationId xmlns:a16="http://schemas.microsoft.com/office/drawing/2014/main" id="{418FF216-8B97-4395-9DEB-56FA54555E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4" name="Line 141">
              <a:extLst>
                <a:ext uri="{FF2B5EF4-FFF2-40B4-BE49-F238E27FC236}">
                  <a16:creationId xmlns:a16="http://schemas.microsoft.com/office/drawing/2014/main" id="{6C9DDDCB-C885-47C0-9C3C-4086075968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5" name="Line 142">
              <a:extLst>
                <a:ext uri="{FF2B5EF4-FFF2-40B4-BE49-F238E27FC236}">
                  <a16:creationId xmlns:a16="http://schemas.microsoft.com/office/drawing/2014/main" id="{779861EE-C4B1-47D0-8566-28ACCBA198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6" name="Line 143">
              <a:extLst>
                <a:ext uri="{FF2B5EF4-FFF2-40B4-BE49-F238E27FC236}">
                  <a16:creationId xmlns:a16="http://schemas.microsoft.com/office/drawing/2014/main" id="{72D9548B-814C-44C0-B59B-2604F2EE00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144">
              <a:extLst>
                <a:ext uri="{FF2B5EF4-FFF2-40B4-BE49-F238E27FC236}">
                  <a16:creationId xmlns:a16="http://schemas.microsoft.com/office/drawing/2014/main" id="{206AFCAD-7CAC-4896-81B8-56320AA579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8" name="Line 145">
              <a:extLst>
                <a:ext uri="{FF2B5EF4-FFF2-40B4-BE49-F238E27FC236}">
                  <a16:creationId xmlns:a16="http://schemas.microsoft.com/office/drawing/2014/main" id="{1B49B21A-851E-46EA-995C-9629EDEB78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9" name="Line 146">
              <a:extLst>
                <a:ext uri="{FF2B5EF4-FFF2-40B4-BE49-F238E27FC236}">
                  <a16:creationId xmlns:a16="http://schemas.microsoft.com/office/drawing/2014/main" id="{3E13C1A2-EDF3-4A17-B071-AC120BFC1F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0" name="Line 147">
              <a:extLst>
                <a:ext uri="{FF2B5EF4-FFF2-40B4-BE49-F238E27FC236}">
                  <a16:creationId xmlns:a16="http://schemas.microsoft.com/office/drawing/2014/main" id="{95A07941-13D3-4C21-8F98-5DB76DB4D1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1" name="Line 148">
              <a:extLst>
                <a:ext uri="{FF2B5EF4-FFF2-40B4-BE49-F238E27FC236}">
                  <a16:creationId xmlns:a16="http://schemas.microsoft.com/office/drawing/2014/main" id="{937E1B76-843B-4E73-AE30-601C79EFB9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149">
              <a:extLst>
                <a:ext uri="{FF2B5EF4-FFF2-40B4-BE49-F238E27FC236}">
                  <a16:creationId xmlns:a16="http://schemas.microsoft.com/office/drawing/2014/main" id="{86985202-97EE-46C0-B9F3-10E55C1888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150">
              <a:extLst>
                <a:ext uri="{FF2B5EF4-FFF2-40B4-BE49-F238E27FC236}">
                  <a16:creationId xmlns:a16="http://schemas.microsoft.com/office/drawing/2014/main" id="{58F7ABB5-1AA2-4BAA-9A14-C437225A04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151">
              <a:extLst>
                <a:ext uri="{FF2B5EF4-FFF2-40B4-BE49-F238E27FC236}">
                  <a16:creationId xmlns:a16="http://schemas.microsoft.com/office/drawing/2014/main" id="{6D657E38-27B2-4DC0-A75D-89B2DBE428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152">
              <a:extLst>
                <a:ext uri="{FF2B5EF4-FFF2-40B4-BE49-F238E27FC236}">
                  <a16:creationId xmlns:a16="http://schemas.microsoft.com/office/drawing/2014/main" id="{9FB9D9ED-1359-49A9-A37A-058FD9BE80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153">
              <a:extLst>
                <a:ext uri="{FF2B5EF4-FFF2-40B4-BE49-F238E27FC236}">
                  <a16:creationId xmlns:a16="http://schemas.microsoft.com/office/drawing/2014/main" id="{A23ECEEF-F422-424D-A3A8-BB0F6CD559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7" name="Line 154">
              <a:extLst>
                <a:ext uri="{FF2B5EF4-FFF2-40B4-BE49-F238E27FC236}">
                  <a16:creationId xmlns:a16="http://schemas.microsoft.com/office/drawing/2014/main" id="{CB8486D2-51CD-4E16-9B7B-FCF48C436D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8" name="Line 155">
              <a:extLst>
                <a:ext uri="{FF2B5EF4-FFF2-40B4-BE49-F238E27FC236}">
                  <a16:creationId xmlns:a16="http://schemas.microsoft.com/office/drawing/2014/main" id="{038E7D1B-E348-42A2-959B-C5FAA80BA8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156">
              <a:extLst>
                <a:ext uri="{FF2B5EF4-FFF2-40B4-BE49-F238E27FC236}">
                  <a16:creationId xmlns:a16="http://schemas.microsoft.com/office/drawing/2014/main" id="{62F2D471-7F1B-4497-8076-22A910FF18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157">
              <a:extLst>
                <a:ext uri="{FF2B5EF4-FFF2-40B4-BE49-F238E27FC236}">
                  <a16:creationId xmlns:a16="http://schemas.microsoft.com/office/drawing/2014/main" id="{FBB83C97-6ED8-4FD3-ADAB-60EE14261D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158">
              <a:extLst>
                <a:ext uri="{FF2B5EF4-FFF2-40B4-BE49-F238E27FC236}">
                  <a16:creationId xmlns:a16="http://schemas.microsoft.com/office/drawing/2014/main" id="{40456EE4-A064-44E3-A370-E9518E101D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159">
              <a:extLst>
                <a:ext uri="{FF2B5EF4-FFF2-40B4-BE49-F238E27FC236}">
                  <a16:creationId xmlns:a16="http://schemas.microsoft.com/office/drawing/2014/main" id="{BD72C5FA-0F49-4FF0-9F12-1AD065834E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160">
              <a:extLst>
                <a:ext uri="{FF2B5EF4-FFF2-40B4-BE49-F238E27FC236}">
                  <a16:creationId xmlns:a16="http://schemas.microsoft.com/office/drawing/2014/main" id="{1768A146-0F8F-4877-BA03-7CDDBAE1E6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161">
              <a:extLst>
                <a:ext uri="{FF2B5EF4-FFF2-40B4-BE49-F238E27FC236}">
                  <a16:creationId xmlns:a16="http://schemas.microsoft.com/office/drawing/2014/main" id="{90EEF938-FAEB-4DCE-A0F2-15CB1A32C4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162">
              <a:extLst>
                <a:ext uri="{FF2B5EF4-FFF2-40B4-BE49-F238E27FC236}">
                  <a16:creationId xmlns:a16="http://schemas.microsoft.com/office/drawing/2014/main" id="{A7B6B773-A3AD-4E3D-A8D3-817D871941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163">
              <a:extLst>
                <a:ext uri="{FF2B5EF4-FFF2-40B4-BE49-F238E27FC236}">
                  <a16:creationId xmlns:a16="http://schemas.microsoft.com/office/drawing/2014/main" id="{8C019FB6-9E30-457B-8D01-2448E101F1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7" name="Line 164">
              <a:extLst>
                <a:ext uri="{FF2B5EF4-FFF2-40B4-BE49-F238E27FC236}">
                  <a16:creationId xmlns:a16="http://schemas.microsoft.com/office/drawing/2014/main" id="{AACCC7B5-E7C9-446A-89EF-0E95B6AEB8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8" name="Line 165">
              <a:extLst>
                <a:ext uri="{FF2B5EF4-FFF2-40B4-BE49-F238E27FC236}">
                  <a16:creationId xmlns:a16="http://schemas.microsoft.com/office/drawing/2014/main" id="{FFF1B6DF-A544-4EF4-8513-76B238C66D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166">
              <a:extLst>
                <a:ext uri="{FF2B5EF4-FFF2-40B4-BE49-F238E27FC236}">
                  <a16:creationId xmlns:a16="http://schemas.microsoft.com/office/drawing/2014/main" id="{32EFF36E-705D-4608-9E0D-AD2BA141AB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167">
              <a:extLst>
                <a:ext uri="{FF2B5EF4-FFF2-40B4-BE49-F238E27FC236}">
                  <a16:creationId xmlns:a16="http://schemas.microsoft.com/office/drawing/2014/main" id="{8E5A8B69-051A-455E-9C98-A9EF2B18F3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168">
              <a:extLst>
                <a:ext uri="{FF2B5EF4-FFF2-40B4-BE49-F238E27FC236}">
                  <a16:creationId xmlns:a16="http://schemas.microsoft.com/office/drawing/2014/main" id="{7AF2E037-FFC0-4179-9EE8-2682E1DA08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169">
              <a:extLst>
                <a:ext uri="{FF2B5EF4-FFF2-40B4-BE49-F238E27FC236}">
                  <a16:creationId xmlns:a16="http://schemas.microsoft.com/office/drawing/2014/main" id="{71AC7C00-F071-418A-ACF2-6C3F9A2B77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170">
              <a:extLst>
                <a:ext uri="{FF2B5EF4-FFF2-40B4-BE49-F238E27FC236}">
                  <a16:creationId xmlns:a16="http://schemas.microsoft.com/office/drawing/2014/main" id="{103A1DA3-B771-4529-A285-27F9AA7966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171">
              <a:extLst>
                <a:ext uri="{FF2B5EF4-FFF2-40B4-BE49-F238E27FC236}">
                  <a16:creationId xmlns:a16="http://schemas.microsoft.com/office/drawing/2014/main" id="{1223CE9F-F5C2-4614-A902-48B616C3A7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172">
              <a:extLst>
                <a:ext uri="{FF2B5EF4-FFF2-40B4-BE49-F238E27FC236}">
                  <a16:creationId xmlns:a16="http://schemas.microsoft.com/office/drawing/2014/main" id="{9BD8179E-C078-4D0F-9EAE-20DEC4CA40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173">
              <a:extLst>
                <a:ext uri="{FF2B5EF4-FFF2-40B4-BE49-F238E27FC236}">
                  <a16:creationId xmlns:a16="http://schemas.microsoft.com/office/drawing/2014/main" id="{0ADEB555-A4BE-4996-A370-73C3B4ED2F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174">
              <a:extLst>
                <a:ext uri="{FF2B5EF4-FFF2-40B4-BE49-F238E27FC236}">
                  <a16:creationId xmlns:a16="http://schemas.microsoft.com/office/drawing/2014/main" id="{114F8944-D104-4CED-8A6E-F5153AEB7B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175">
              <a:extLst>
                <a:ext uri="{FF2B5EF4-FFF2-40B4-BE49-F238E27FC236}">
                  <a16:creationId xmlns:a16="http://schemas.microsoft.com/office/drawing/2014/main" id="{D1114EB2-B095-47CE-81A9-61EF12BB72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176">
              <a:extLst>
                <a:ext uri="{FF2B5EF4-FFF2-40B4-BE49-F238E27FC236}">
                  <a16:creationId xmlns:a16="http://schemas.microsoft.com/office/drawing/2014/main" id="{FF91E4C0-AE0E-4309-A9E2-155AF1C875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177">
              <a:extLst>
                <a:ext uri="{FF2B5EF4-FFF2-40B4-BE49-F238E27FC236}">
                  <a16:creationId xmlns:a16="http://schemas.microsoft.com/office/drawing/2014/main" id="{D8E8D6C1-3CDA-4593-984F-12BF76CCE2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178">
              <a:extLst>
                <a:ext uri="{FF2B5EF4-FFF2-40B4-BE49-F238E27FC236}">
                  <a16:creationId xmlns:a16="http://schemas.microsoft.com/office/drawing/2014/main" id="{D7FDB5FC-A4A1-4CF3-9EDF-35DC68492F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322" name="Group 10">
            <a:extLst>
              <a:ext uri="{FF2B5EF4-FFF2-40B4-BE49-F238E27FC236}">
                <a16:creationId xmlns:a16="http://schemas.microsoft.com/office/drawing/2014/main" id="{4F06715C-4609-40C2-985F-B95D827566ED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323" name="Line 5">
              <a:extLst>
                <a:ext uri="{FF2B5EF4-FFF2-40B4-BE49-F238E27FC236}">
                  <a16:creationId xmlns:a16="http://schemas.microsoft.com/office/drawing/2014/main" id="{1BCDC531-033C-400F-A4AC-68188E259B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6">
              <a:extLst>
                <a:ext uri="{FF2B5EF4-FFF2-40B4-BE49-F238E27FC236}">
                  <a16:creationId xmlns:a16="http://schemas.microsoft.com/office/drawing/2014/main" id="{29329D1F-CDB2-4293-A0E1-CAB537A114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7">
              <a:extLst>
                <a:ext uri="{FF2B5EF4-FFF2-40B4-BE49-F238E27FC236}">
                  <a16:creationId xmlns:a16="http://schemas.microsoft.com/office/drawing/2014/main" id="{ECB18CDD-30F0-43A0-8DA7-78A1ABC2BF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8">
              <a:extLst>
                <a:ext uri="{FF2B5EF4-FFF2-40B4-BE49-F238E27FC236}">
                  <a16:creationId xmlns:a16="http://schemas.microsoft.com/office/drawing/2014/main" id="{08687076-D071-454A-9E26-9DF0A747D9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9">
              <a:extLst>
                <a:ext uri="{FF2B5EF4-FFF2-40B4-BE49-F238E27FC236}">
                  <a16:creationId xmlns:a16="http://schemas.microsoft.com/office/drawing/2014/main" id="{B1B314F9-605B-47CB-AEF3-80986FE870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10">
              <a:extLst>
                <a:ext uri="{FF2B5EF4-FFF2-40B4-BE49-F238E27FC236}">
                  <a16:creationId xmlns:a16="http://schemas.microsoft.com/office/drawing/2014/main" id="{4D10130B-9447-413E-AF40-2A43BAEEBC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11">
              <a:extLst>
                <a:ext uri="{FF2B5EF4-FFF2-40B4-BE49-F238E27FC236}">
                  <a16:creationId xmlns:a16="http://schemas.microsoft.com/office/drawing/2014/main" id="{3C402D92-7624-4635-8681-BA43EF0B40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12">
              <a:extLst>
                <a:ext uri="{FF2B5EF4-FFF2-40B4-BE49-F238E27FC236}">
                  <a16:creationId xmlns:a16="http://schemas.microsoft.com/office/drawing/2014/main" id="{9404F074-AC73-46C7-814D-8CEB3B3302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13">
              <a:extLst>
                <a:ext uri="{FF2B5EF4-FFF2-40B4-BE49-F238E27FC236}">
                  <a16:creationId xmlns:a16="http://schemas.microsoft.com/office/drawing/2014/main" id="{0F0299B2-A20A-4461-A77B-41C510D2C9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14">
              <a:extLst>
                <a:ext uri="{FF2B5EF4-FFF2-40B4-BE49-F238E27FC236}">
                  <a16:creationId xmlns:a16="http://schemas.microsoft.com/office/drawing/2014/main" id="{840162AF-5E7E-435D-A5A4-5F5AD1CB9F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15">
              <a:extLst>
                <a:ext uri="{FF2B5EF4-FFF2-40B4-BE49-F238E27FC236}">
                  <a16:creationId xmlns:a16="http://schemas.microsoft.com/office/drawing/2014/main" id="{65E6FEB5-F6E4-47F4-8185-1AA5158A0A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16">
              <a:extLst>
                <a:ext uri="{FF2B5EF4-FFF2-40B4-BE49-F238E27FC236}">
                  <a16:creationId xmlns:a16="http://schemas.microsoft.com/office/drawing/2014/main" id="{3F455932-3C97-4F58-83D3-34350E9D53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17">
              <a:extLst>
                <a:ext uri="{FF2B5EF4-FFF2-40B4-BE49-F238E27FC236}">
                  <a16:creationId xmlns:a16="http://schemas.microsoft.com/office/drawing/2014/main" id="{40652840-7CA5-4405-8322-248960193D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18">
              <a:extLst>
                <a:ext uri="{FF2B5EF4-FFF2-40B4-BE49-F238E27FC236}">
                  <a16:creationId xmlns:a16="http://schemas.microsoft.com/office/drawing/2014/main" id="{4D9A89DA-E51C-4022-9ABE-95CEF432A1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19">
              <a:extLst>
                <a:ext uri="{FF2B5EF4-FFF2-40B4-BE49-F238E27FC236}">
                  <a16:creationId xmlns:a16="http://schemas.microsoft.com/office/drawing/2014/main" id="{F43A34D0-B0F0-4A96-B067-F191525909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20">
              <a:extLst>
                <a:ext uri="{FF2B5EF4-FFF2-40B4-BE49-F238E27FC236}">
                  <a16:creationId xmlns:a16="http://schemas.microsoft.com/office/drawing/2014/main" id="{BBECADC2-C1F3-4D35-AFF6-D8A43DBC30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21">
              <a:extLst>
                <a:ext uri="{FF2B5EF4-FFF2-40B4-BE49-F238E27FC236}">
                  <a16:creationId xmlns:a16="http://schemas.microsoft.com/office/drawing/2014/main" id="{E49C3092-58BD-49BF-A613-FCB12E8DD8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22">
              <a:extLst>
                <a:ext uri="{FF2B5EF4-FFF2-40B4-BE49-F238E27FC236}">
                  <a16:creationId xmlns:a16="http://schemas.microsoft.com/office/drawing/2014/main" id="{8195DE1A-C34B-4591-B5E3-2541ECD697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23">
              <a:extLst>
                <a:ext uri="{FF2B5EF4-FFF2-40B4-BE49-F238E27FC236}">
                  <a16:creationId xmlns:a16="http://schemas.microsoft.com/office/drawing/2014/main" id="{D4704DF4-0CFD-4D55-A4BC-5A0A575868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24">
              <a:extLst>
                <a:ext uri="{FF2B5EF4-FFF2-40B4-BE49-F238E27FC236}">
                  <a16:creationId xmlns:a16="http://schemas.microsoft.com/office/drawing/2014/main" id="{A3ECF91D-A127-434A-B68C-A0506FEE7A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25">
              <a:extLst>
                <a:ext uri="{FF2B5EF4-FFF2-40B4-BE49-F238E27FC236}">
                  <a16:creationId xmlns:a16="http://schemas.microsoft.com/office/drawing/2014/main" id="{CF988199-5E69-497E-AEB8-3D857BC78F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26">
              <a:extLst>
                <a:ext uri="{FF2B5EF4-FFF2-40B4-BE49-F238E27FC236}">
                  <a16:creationId xmlns:a16="http://schemas.microsoft.com/office/drawing/2014/main" id="{DB9D5E11-3741-4605-B118-D25D0812F4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27">
              <a:extLst>
                <a:ext uri="{FF2B5EF4-FFF2-40B4-BE49-F238E27FC236}">
                  <a16:creationId xmlns:a16="http://schemas.microsoft.com/office/drawing/2014/main" id="{97C89B3E-30C9-4EBF-B2B7-B1D6B42CDD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28">
              <a:extLst>
                <a:ext uri="{FF2B5EF4-FFF2-40B4-BE49-F238E27FC236}">
                  <a16:creationId xmlns:a16="http://schemas.microsoft.com/office/drawing/2014/main" id="{4A3140F7-F711-468B-8648-CA93F2A77C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29">
              <a:extLst>
                <a:ext uri="{FF2B5EF4-FFF2-40B4-BE49-F238E27FC236}">
                  <a16:creationId xmlns:a16="http://schemas.microsoft.com/office/drawing/2014/main" id="{D0F24729-3998-40A7-83A8-614533CFB6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8" name="Line 30">
              <a:extLst>
                <a:ext uri="{FF2B5EF4-FFF2-40B4-BE49-F238E27FC236}">
                  <a16:creationId xmlns:a16="http://schemas.microsoft.com/office/drawing/2014/main" id="{FB08A901-2E35-473D-A16A-100770C579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9" name="Line 31">
              <a:extLst>
                <a:ext uri="{FF2B5EF4-FFF2-40B4-BE49-F238E27FC236}">
                  <a16:creationId xmlns:a16="http://schemas.microsoft.com/office/drawing/2014/main" id="{D7F6D91B-6D45-4C88-89DF-64935D6D38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0" name="Line 32">
              <a:extLst>
                <a:ext uri="{FF2B5EF4-FFF2-40B4-BE49-F238E27FC236}">
                  <a16:creationId xmlns:a16="http://schemas.microsoft.com/office/drawing/2014/main" id="{B8672F47-6D77-463E-8142-584E3907D9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1" name="Line 33">
              <a:extLst>
                <a:ext uri="{FF2B5EF4-FFF2-40B4-BE49-F238E27FC236}">
                  <a16:creationId xmlns:a16="http://schemas.microsoft.com/office/drawing/2014/main" id="{F6D01CF0-841B-4D08-B015-D7B75ACE09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2" name="Line 34">
              <a:extLst>
                <a:ext uri="{FF2B5EF4-FFF2-40B4-BE49-F238E27FC236}">
                  <a16:creationId xmlns:a16="http://schemas.microsoft.com/office/drawing/2014/main" id="{D57AA083-8F8B-431A-9CBB-94EF671E0D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3" name="Line 35">
              <a:extLst>
                <a:ext uri="{FF2B5EF4-FFF2-40B4-BE49-F238E27FC236}">
                  <a16:creationId xmlns:a16="http://schemas.microsoft.com/office/drawing/2014/main" id="{AA969169-89F8-47B0-9561-EF16B3BA27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4" name="Line 36">
              <a:extLst>
                <a:ext uri="{FF2B5EF4-FFF2-40B4-BE49-F238E27FC236}">
                  <a16:creationId xmlns:a16="http://schemas.microsoft.com/office/drawing/2014/main" id="{85F08870-FEB1-4273-8198-28D66FBEC6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5" name="Line 37">
              <a:extLst>
                <a:ext uri="{FF2B5EF4-FFF2-40B4-BE49-F238E27FC236}">
                  <a16:creationId xmlns:a16="http://schemas.microsoft.com/office/drawing/2014/main" id="{A96D2B5D-39F9-4BE7-B75E-460E3C5D5C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6" name="Line 38">
              <a:extLst>
                <a:ext uri="{FF2B5EF4-FFF2-40B4-BE49-F238E27FC236}">
                  <a16:creationId xmlns:a16="http://schemas.microsoft.com/office/drawing/2014/main" id="{D6036D08-40D2-4156-A652-F4A5C1FEAD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7" name="Line 39">
              <a:extLst>
                <a:ext uri="{FF2B5EF4-FFF2-40B4-BE49-F238E27FC236}">
                  <a16:creationId xmlns:a16="http://schemas.microsoft.com/office/drawing/2014/main" id="{BB0E63B2-76D4-4FF3-AFDC-FE47AFF2C4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8" name="Line 40">
              <a:extLst>
                <a:ext uri="{FF2B5EF4-FFF2-40B4-BE49-F238E27FC236}">
                  <a16:creationId xmlns:a16="http://schemas.microsoft.com/office/drawing/2014/main" id="{A5B542CF-15BA-4C45-A187-6ACCC0572F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9" name="Line 41">
              <a:extLst>
                <a:ext uri="{FF2B5EF4-FFF2-40B4-BE49-F238E27FC236}">
                  <a16:creationId xmlns:a16="http://schemas.microsoft.com/office/drawing/2014/main" id="{BD787FD6-C55E-4018-893D-180DB84453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0" name="Line 42">
              <a:extLst>
                <a:ext uri="{FF2B5EF4-FFF2-40B4-BE49-F238E27FC236}">
                  <a16:creationId xmlns:a16="http://schemas.microsoft.com/office/drawing/2014/main" id="{BF5C9CF4-155A-44CF-90BB-1E1DCC1B63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1" name="Line 43">
              <a:extLst>
                <a:ext uri="{FF2B5EF4-FFF2-40B4-BE49-F238E27FC236}">
                  <a16:creationId xmlns:a16="http://schemas.microsoft.com/office/drawing/2014/main" id="{E8413300-CC22-4B36-8DD4-701EF86497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2" name="Line 44">
              <a:extLst>
                <a:ext uri="{FF2B5EF4-FFF2-40B4-BE49-F238E27FC236}">
                  <a16:creationId xmlns:a16="http://schemas.microsoft.com/office/drawing/2014/main" id="{A9C87B45-7093-4CE3-A1BA-D0ADA0E8D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3" name="Line 45">
              <a:extLst>
                <a:ext uri="{FF2B5EF4-FFF2-40B4-BE49-F238E27FC236}">
                  <a16:creationId xmlns:a16="http://schemas.microsoft.com/office/drawing/2014/main" id="{1F3F1346-3C4B-4FFE-BC4F-F4CAFF897D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4" name="Line 46">
              <a:extLst>
                <a:ext uri="{FF2B5EF4-FFF2-40B4-BE49-F238E27FC236}">
                  <a16:creationId xmlns:a16="http://schemas.microsoft.com/office/drawing/2014/main" id="{0E05AC99-F1EC-40FD-950A-DB7CBFD466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5" name="Line 47">
              <a:extLst>
                <a:ext uri="{FF2B5EF4-FFF2-40B4-BE49-F238E27FC236}">
                  <a16:creationId xmlns:a16="http://schemas.microsoft.com/office/drawing/2014/main" id="{D7F92BF5-96EC-4076-9C45-6C0D0EB0FB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6" name="Line 48">
              <a:extLst>
                <a:ext uri="{FF2B5EF4-FFF2-40B4-BE49-F238E27FC236}">
                  <a16:creationId xmlns:a16="http://schemas.microsoft.com/office/drawing/2014/main" id="{379C960A-8CB3-4594-A3F4-7C81A4305C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7" name="Line 49">
              <a:extLst>
                <a:ext uri="{FF2B5EF4-FFF2-40B4-BE49-F238E27FC236}">
                  <a16:creationId xmlns:a16="http://schemas.microsoft.com/office/drawing/2014/main" id="{0ADC517C-3EF7-4C8F-B8AE-541A9263BC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8" name="Line 50">
              <a:extLst>
                <a:ext uri="{FF2B5EF4-FFF2-40B4-BE49-F238E27FC236}">
                  <a16:creationId xmlns:a16="http://schemas.microsoft.com/office/drawing/2014/main" id="{14AC0775-07F9-436B-9D5C-3F85928923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9" name="Line 51">
              <a:extLst>
                <a:ext uri="{FF2B5EF4-FFF2-40B4-BE49-F238E27FC236}">
                  <a16:creationId xmlns:a16="http://schemas.microsoft.com/office/drawing/2014/main" id="{655DDA1C-7FE8-4C16-AEEE-78741A14C5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0" name="Line 52">
              <a:extLst>
                <a:ext uri="{FF2B5EF4-FFF2-40B4-BE49-F238E27FC236}">
                  <a16:creationId xmlns:a16="http://schemas.microsoft.com/office/drawing/2014/main" id="{A5B2E77D-DF18-4A91-AA12-CCD8F929A8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1" name="Line 53">
              <a:extLst>
                <a:ext uri="{FF2B5EF4-FFF2-40B4-BE49-F238E27FC236}">
                  <a16:creationId xmlns:a16="http://schemas.microsoft.com/office/drawing/2014/main" id="{5248764B-5BF6-4F25-97D3-43250001F8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2" name="Line 54">
              <a:extLst>
                <a:ext uri="{FF2B5EF4-FFF2-40B4-BE49-F238E27FC236}">
                  <a16:creationId xmlns:a16="http://schemas.microsoft.com/office/drawing/2014/main" id="{3BEFFBE8-C19C-46ED-B31E-2E1702C232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3" name="Line 55">
              <a:extLst>
                <a:ext uri="{FF2B5EF4-FFF2-40B4-BE49-F238E27FC236}">
                  <a16:creationId xmlns:a16="http://schemas.microsoft.com/office/drawing/2014/main" id="{F9A48620-0CCF-4586-AF32-BD71879209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4" name="Line 56">
              <a:extLst>
                <a:ext uri="{FF2B5EF4-FFF2-40B4-BE49-F238E27FC236}">
                  <a16:creationId xmlns:a16="http://schemas.microsoft.com/office/drawing/2014/main" id="{123555D0-A7EB-4BC8-88EB-16DA71D0C0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5" name="Line 57">
              <a:extLst>
                <a:ext uri="{FF2B5EF4-FFF2-40B4-BE49-F238E27FC236}">
                  <a16:creationId xmlns:a16="http://schemas.microsoft.com/office/drawing/2014/main" id="{694D7E1F-6CD1-4D38-898D-5D8AA01BE3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6" name="Line 58">
              <a:extLst>
                <a:ext uri="{FF2B5EF4-FFF2-40B4-BE49-F238E27FC236}">
                  <a16:creationId xmlns:a16="http://schemas.microsoft.com/office/drawing/2014/main" id="{91A5C534-7D60-42CE-A4D0-0740B1299B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7" name="Line 59">
              <a:extLst>
                <a:ext uri="{FF2B5EF4-FFF2-40B4-BE49-F238E27FC236}">
                  <a16:creationId xmlns:a16="http://schemas.microsoft.com/office/drawing/2014/main" id="{D737EF97-B9CE-4FA0-83C1-36C5FC7B2E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8" name="Line 60">
              <a:extLst>
                <a:ext uri="{FF2B5EF4-FFF2-40B4-BE49-F238E27FC236}">
                  <a16:creationId xmlns:a16="http://schemas.microsoft.com/office/drawing/2014/main" id="{EEA0FB7F-7E18-4D7E-A0B3-C4F08B6EFF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9" name="Line 61">
              <a:extLst>
                <a:ext uri="{FF2B5EF4-FFF2-40B4-BE49-F238E27FC236}">
                  <a16:creationId xmlns:a16="http://schemas.microsoft.com/office/drawing/2014/main" id="{B7E96029-1F67-4359-9928-4E3125F853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0" name="Line 62">
              <a:extLst>
                <a:ext uri="{FF2B5EF4-FFF2-40B4-BE49-F238E27FC236}">
                  <a16:creationId xmlns:a16="http://schemas.microsoft.com/office/drawing/2014/main" id="{0D89BE30-D24D-41F1-BBE6-B92EA379C1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1" name="Line 63">
              <a:extLst>
                <a:ext uri="{FF2B5EF4-FFF2-40B4-BE49-F238E27FC236}">
                  <a16:creationId xmlns:a16="http://schemas.microsoft.com/office/drawing/2014/main" id="{831168E1-7CA2-4F23-8F7C-217C930F80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2" name="Line 64">
              <a:extLst>
                <a:ext uri="{FF2B5EF4-FFF2-40B4-BE49-F238E27FC236}">
                  <a16:creationId xmlns:a16="http://schemas.microsoft.com/office/drawing/2014/main" id="{7EE1B629-225D-40E1-8235-E656B14048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3" name="Line 65">
              <a:extLst>
                <a:ext uri="{FF2B5EF4-FFF2-40B4-BE49-F238E27FC236}">
                  <a16:creationId xmlns:a16="http://schemas.microsoft.com/office/drawing/2014/main" id="{25471E93-75D6-4F18-B25E-2489A69C59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4" name="Line 66">
              <a:extLst>
                <a:ext uri="{FF2B5EF4-FFF2-40B4-BE49-F238E27FC236}">
                  <a16:creationId xmlns:a16="http://schemas.microsoft.com/office/drawing/2014/main" id="{CB0449D1-7C46-4874-9D5F-778484AF2F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5" name="Line 67">
              <a:extLst>
                <a:ext uri="{FF2B5EF4-FFF2-40B4-BE49-F238E27FC236}">
                  <a16:creationId xmlns:a16="http://schemas.microsoft.com/office/drawing/2014/main" id="{D1806DE8-1CE8-498F-9F0F-8C2140577BA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6" name="Line 68">
              <a:extLst>
                <a:ext uri="{FF2B5EF4-FFF2-40B4-BE49-F238E27FC236}">
                  <a16:creationId xmlns:a16="http://schemas.microsoft.com/office/drawing/2014/main" id="{B7EC03D3-F453-4F3E-A4C2-82FCF7D5C6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7" name="Line 69">
              <a:extLst>
                <a:ext uri="{FF2B5EF4-FFF2-40B4-BE49-F238E27FC236}">
                  <a16:creationId xmlns:a16="http://schemas.microsoft.com/office/drawing/2014/main" id="{D7B06F27-CF71-4645-B691-C3D1EBA681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8" name="Line 70">
              <a:extLst>
                <a:ext uri="{FF2B5EF4-FFF2-40B4-BE49-F238E27FC236}">
                  <a16:creationId xmlns:a16="http://schemas.microsoft.com/office/drawing/2014/main" id="{FC304412-4031-452B-9DF7-EB58CF21C5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9" name="Line 71">
              <a:extLst>
                <a:ext uri="{FF2B5EF4-FFF2-40B4-BE49-F238E27FC236}">
                  <a16:creationId xmlns:a16="http://schemas.microsoft.com/office/drawing/2014/main" id="{2B91698C-9CA4-4A2C-B7AF-802AD71B3E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0" name="Line 72">
              <a:extLst>
                <a:ext uri="{FF2B5EF4-FFF2-40B4-BE49-F238E27FC236}">
                  <a16:creationId xmlns:a16="http://schemas.microsoft.com/office/drawing/2014/main" id="{7E3256DF-6081-4D1F-A630-E911243122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1" name="Line 73">
              <a:extLst>
                <a:ext uri="{FF2B5EF4-FFF2-40B4-BE49-F238E27FC236}">
                  <a16:creationId xmlns:a16="http://schemas.microsoft.com/office/drawing/2014/main" id="{F72EA784-6265-4A55-8072-A31BC2FC80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2" name="Line 74">
              <a:extLst>
                <a:ext uri="{FF2B5EF4-FFF2-40B4-BE49-F238E27FC236}">
                  <a16:creationId xmlns:a16="http://schemas.microsoft.com/office/drawing/2014/main" id="{175F2C1D-C0F1-45B1-A9F4-8C98359742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3" name="Line 75">
              <a:extLst>
                <a:ext uri="{FF2B5EF4-FFF2-40B4-BE49-F238E27FC236}">
                  <a16:creationId xmlns:a16="http://schemas.microsoft.com/office/drawing/2014/main" id="{986F4DEF-31D3-4848-940C-AAAC6D4BB6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4" name="Titel 3">
            <a:extLst>
              <a:ext uri="{FF2B5EF4-FFF2-40B4-BE49-F238E27FC236}">
                <a16:creationId xmlns:a16="http://schemas.microsoft.com/office/drawing/2014/main" id="{A3B48E7A-12E4-4FA7-AFA7-964206260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89" y="195861"/>
            <a:ext cx="6773488" cy="786091"/>
          </a:xfrm>
        </p:spPr>
        <p:txBody>
          <a:bodyPr/>
          <a:lstStyle/>
          <a:p>
            <a:r>
              <a:rPr lang="nl-NL" dirty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32988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4">
          <p15:clr>
            <a:srgbClr val="FBAE40"/>
          </p15:clr>
        </p15:guide>
        <p15:guide id="2" pos="4488">
          <p15:clr>
            <a:srgbClr val="FBAE40"/>
          </p15:clr>
        </p15:guide>
        <p15:guide id="6" orient="horz" pos="678">
          <p15:clr>
            <a:srgbClr val="FBAE40"/>
          </p15:clr>
        </p15:guide>
        <p15:guide id="8" orient="horz" pos="136">
          <p15:clr>
            <a:srgbClr val="FBAE40"/>
          </p15:clr>
        </p15:guide>
        <p15:guide id="9" orient="horz" pos="816">
          <p15:clr>
            <a:srgbClr val="FBAE40"/>
          </p15:clr>
        </p15:guide>
        <p15:guide id="10" pos="272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startpagina met hoofdstuknum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5" name="Group 80">
            <a:extLst>
              <a:ext uri="{FF2B5EF4-FFF2-40B4-BE49-F238E27FC236}">
                <a16:creationId xmlns:a16="http://schemas.microsoft.com/office/drawing/2014/main" id="{49BB4B05-EBF4-459C-9B35-5893F831FEA0}"/>
              </a:ext>
            </a:extLst>
          </p:cNvPr>
          <p:cNvGrpSpPr/>
          <p:nvPr userDrawn="1"/>
        </p:nvGrpSpPr>
        <p:grpSpPr>
          <a:xfrm>
            <a:off x="-1977847" y="1175164"/>
            <a:ext cx="1888897" cy="5100604"/>
            <a:chOff x="-1742004" y="208824"/>
            <a:chExt cx="1656474" cy="2275131"/>
          </a:xfrm>
        </p:grpSpPr>
        <p:sp>
          <p:nvSpPr>
            <p:cNvPr id="796" name="Rectangle 81">
              <a:extLst>
                <a:ext uri="{FF2B5EF4-FFF2-40B4-BE49-F238E27FC236}">
                  <a16:creationId xmlns:a16="http://schemas.microsoft.com/office/drawing/2014/main" id="{086BEA46-600E-4EBB-92D9-BE3EDE812583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797" name="Group 82">
              <a:extLst>
                <a:ext uri="{FF2B5EF4-FFF2-40B4-BE49-F238E27FC236}">
                  <a16:creationId xmlns:a16="http://schemas.microsoft.com/office/drawing/2014/main" id="{6CCD3487-383D-4737-AABE-1D30259966BA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798" name="Text Placeholder 2">
                <a:extLst>
                  <a:ext uri="{FF2B5EF4-FFF2-40B4-BE49-F238E27FC236}">
                    <a16:creationId xmlns:a16="http://schemas.microsoft.com/office/drawing/2014/main" id="{747416C4-AF82-453F-9D88-6F733A7F5939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799" name="Straight Arrow Connector 84">
                <a:extLst>
                  <a:ext uri="{FF2B5EF4-FFF2-40B4-BE49-F238E27FC236}">
                    <a16:creationId xmlns:a16="http://schemas.microsoft.com/office/drawing/2014/main" id="{F8B747BA-7827-4027-A36D-39D9BC359222}"/>
                  </a:ext>
                </a:extLst>
              </p:cNvPr>
              <p:cNvCxnSpPr>
                <a:cxnSpLocks/>
                <a:endCxn id="796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0" name="Group 74">
            <a:extLst>
              <a:ext uri="{FF2B5EF4-FFF2-40B4-BE49-F238E27FC236}">
                <a16:creationId xmlns:a16="http://schemas.microsoft.com/office/drawing/2014/main" id="{F4E0053D-5E1C-4158-AE73-ADF8483B0910}"/>
              </a:ext>
            </a:extLst>
          </p:cNvPr>
          <p:cNvGrpSpPr/>
          <p:nvPr userDrawn="1"/>
        </p:nvGrpSpPr>
        <p:grpSpPr>
          <a:xfrm>
            <a:off x="-1977847" y="382207"/>
            <a:ext cx="1888897" cy="590659"/>
            <a:chOff x="-1742004" y="208824"/>
            <a:chExt cx="1656474" cy="2275131"/>
          </a:xfrm>
        </p:grpSpPr>
        <p:sp>
          <p:nvSpPr>
            <p:cNvPr id="801" name="Rectangle 75">
              <a:extLst>
                <a:ext uri="{FF2B5EF4-FFF2-40B4-BE49-F238E27FC236}">
                  <a16:creationId xmlns:a16="http://schemas.microsoft.com/office/drawing/2014/main" id="{01EB04E9-F60F-44A9-B490-8BA21A89C805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802" name="Group 76">
              <a:extLst>
                <a:ext uri="{FF2B5EF4-FFF2-40B4-BE49-F238E27FC236}">
                  <a16:creationId xmlns:a16="http://schemas.microsoft.com/office/drawing/2014/main" id="{B57C2626-B5CD-4F11-A2A6-E95756F052A8}"/>
                </a:ext>
              </a:extLst>
            </p:cNvPr>
            <p:cNvGrpSpPr/>
            <p:nvPr userDrawn="1"/>
          </p:nvGrpSpPr>
          <p:grpSpPr>
            <a:xfrm>
              <a:off x="-1742004" y="772745"/>
              <a:ext cx="1411674" cy="1132162"/>
              <a:chOff x="-2892946" y="8905739"/>
              <a:chExt cx="2677167" cy="2246669"/>
            </a:xfrm>
          </p:grpSpPr>
          <p:sp>
            <p:nvSpPr>
              <p:cNvPr id="803" name="Text Placeholder 2">
                <a:extLst>
                  <a:ext uri="{FF2B5EF4-FFF2-40B4-BE49-F238E27FC236}">
                    <a16:creationId xmlns:a16="http://schemas.microsoft.com/office/drawing/2014/main" id="{FA8517D2-EE95-4603-91D2-53AEE8EA0ACB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  <a:endParaRPr lang="nl-NL" sz="907" dirty="0"/>
              </a:p>
            </p:txBody>
          </p:sp>
          <p:cxnSp>
            <p:nvCxnSpPr>
              <p:cNvPr id="804" name="Straight Arrow Connector 78">
                <a:extLst>
                  <a:ext uri="{FF2B5EF4-FFF2-40B4-BE49-F238E27FC236}">
                    <a16:creationId xmlns:a16="http://schemas.microsoft.com/office/drawing/2014/main" id="{EF83E080-49FE-4BBC-9A21-FD7FE3859338}"/>
                  </a:ext>
                </a:extLst>
              </p:cNvPr>
              <p:cNvCxnSpPr>
                <a:cxnSpLocks/>
                <a:endCxn id="801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5" name="Group 33">
            <a:extLst>
              <a:ext uri="{FF2B5EF4-FFF2-40B4-BE49-F238E27FC236}">
                <a16:creationId xmlns:a16="http://schemas.microsoft.com/office/drawing/2014/main" id="{46DA9EC5-DCBA-4B14-91FD-386BCE390223}"/>
              </a:ext>
            </a:extLst>
          </p:cNvPr>
          <p:cNvGrpSpPr/>
          <p:nvPr userDrawn="1"/>
        </p:nvGrpSpPr>
        <p:grpSpPr>
          <a:xfrm flipH="1">
            <a:off x="12309417" y="382207"/>
            <a:ext cx="2082873" cy="590659"/>
            <a:chOff x="-1912112" y="208824"/>
            <a:chExt cx="1826582" cy="2275131"/>
          </a:xfrm>
        </p:grpSpPr>
        <p:sp>
          <p:nvSpPr>
            <p:cNvPr id="806" name="Rectangle 34">
              <a:extLst>
                <a:ext uri="{FF2B5EF4-FFF2-40B4-BE49-F238E27FC236}">
                  <a16:creationId xmlns:a16="http://schemas.microsoft.com/office/drawing/2014/main" id="{89ECDF62-79F6-4990-BB84-64BA429AB2A9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807" name="Group 35">
              <a:extLst>
                <a:ext uri="{FF2B5EF4-FFF2-40B4-BE49-F238E27FC236}">
                  <a16:creationId xmlns:a16="http://schemas.microsoft.com/office/drawing/2014/main" id="{4FADBD85-A237-4FDB-91AE-9DF1410E3640}"/>
                </a:ext>
              </a:extLst>
            </p:cNvPr>
            <p:cNvGrpSpPr/>
            <p:nvPr userDrawn="1"/>
          </p:nvGrpSpPr>
          <p:grpSpPr>
            <a:xfrm>
              <a:off x="-1912112" y="772745"/>
              <a:ext cx="1581782" cy="1132162"/>
              <a:chOff x="-3215547" y="8905739"/>
              <a:chExt cx="2999768" cy="2246669"/>
            </a:xfrm>
          </p:grpSpPr>
          <p:sp>
            <p:nvSpPr>
              <p:cNvPr id="808" name="Text Placeholder 2">
                <a:extLst>
                  <a:ext uri="{FF2B5EF4-FFF2-40B4-BE49-F238E27FC236}">
                    <a16:creationId xmlns:a16="http://schemas.microsoft.com/office/drawing/2014/main" id="{5460340A-6C97-4263-B279-D577FDD1C72F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</a:p>
            </p:txBody>
          </p:sp>
          <p:cxnSp>
            <p:nvCxnSpPr>
              <p:cNvPr id="809" name="Straight Arrow Connector 37">
                <a:extLst>
                  <a:ext uri="{FF2B5EF4-FFF2-40B4-BE49-F238E27FC236}">
                    <a16:creationId xmlns:a16="http://schemas.microsoft.com/office/drawing/2014/main" id="{641C3AC9-9AD9-412A-811E-052B3253FE3B}"/>
                  </a:ext>
                </a:extLst>
              </p:cNvPr>
              <p:cNvCxnSpPr>
                <a:cxnSpLocks/>
                <a:endCxn id="806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0" name="Group 90">
            <a:extLst>
              <a:ext uri="{FF2B5EF4-FFF2-40B4-BE49-F238E27FC236}">
                <a16:creationId xmlns:a16="http://schemas.microsoft.com/office/drawing/2014/main" id="{1960E256-AB75-4708-8958-9807BC95DFE2}"/>
              </a:ext>
            </a:extLst>
          </p:cNvPr>
          <p:cNvGrpSpPr/>
          <p:nvPr userDrawn="1"/>
        </p:nvGrpSpPr>
        <p:grpSpPr>
          <a:xfrm flipH="1">
            <a:off x="12309417" y="1176875"/>
            <a:ext cx="2082873" cy="5093067"/>
            <a:chOff x="-1912112" y="208824"/>
            <a:chExt cx="1826582" cy="2275131"/>
          </a:xfrm>
        </p:grpSpPr>
        <p:sp>
          <p:nvSpPr>
            <p:cNvPr id="811" name="Rectangle 91">
              <a:extLst>
                <a:ext uri="{FF2B5EF4-FFF2-40B4-BE49-F238E27FC236}">
                  <a16:creationId xmlns:a16="http://schemas.microsoft.com/office/drawing/2014/main" id="{EE8C60CB-AC46-45A2-A534-80DA1579209C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812" name="Group 92">
              <a:extLst>
                <a:ext uri="{FF2B5EF4-FFF2-40B4-BE49-F238E27FC236}">
                  <a16:creationId xmlns:a16="http://schemas.microsoft.com/office/drawing/2014/main" id="{377D812B-EB29-4093-8DBB-62FC18D89EEC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813" name="Text Placeholder 2">
                <a:extLst>
                  <a:ext uri="{FF2B5EF4-FFF2-40B4-BE49-F238E27FC236}">
                    <a16:creationId xmlns:a16="http://schemas.microsoft.com/office/drawing/2014/main" id="{BC861610-287E-4893-A652-8ED428BC890B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814" name="Straight Arrow Connector 94">
                <a:extLst>
                  <a:ext uri="{FF2B5EF4-FFF2-40B4-BE49-F238E27FC236}">
                    <a16:creationId xmlns:a16="http://schemas.microsoft.com/office/drawing/2014/main" id="{6C87F485-9D6C-4865-8D5E-E6E15BD88FE0}"/>
                  </a:ext>
                </a:extLst>
              </p:cNvPr>
              <p:cNvCxnSpPr>
                <a:cxnSpLocks/>
                <a:endCxn id="811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2" name="Rectangle 382">
            <a:extLst>
              <a:ext uri="{FF2B5EF4-FFF2-40B4-BE49-F238E27FC236}">
                <a16:creationId xmlns:a16="http://schemas.microsoft.com/office/drawing/2014/main" id="{717387C6-C33C-404F-ACBF-287701E5AA01}"/>
              </a:ext>
            </a:extLst>
          </p:cNvPr>
          <p:cNvSpPr/>
          <p:nvPr userDrawn="1"/>
        </p:nvSpPr>
        <p:spPr>
          <a:xfrm flipH="1">
            <a:off x="4311447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794" name="Rectangle 382">
            <a:extLst>
              <a:ext uri="{FF2B5EF4-FFF2-40B4-BE49-F238E27FC236}">
                <a16:creationId xmlns:a16="http://schemas.microsoft.com/office/drawing/2014/main" id="{A625EAFC-4377-463F-8368-EF1662F113D6}"/>
              </a:ext>
            </a:extLst>
          </p:cNvPr>
          <p:cNvSpPr/>
          <p:nvPr userDrawn="1"/>
        </p:nvSpPr>
        <p:spPr>
          <a:xfrm flipH="1">
            <a:off x="8253605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10" name="Group 7">
            <a:extLst>
              <a:ext uri="{FF2B5EF4-FFF2-40B4-BE49-F238E27FC236}">
                <a16:creationId xmlns:a16="http://schemas.microsoft.com/office/drawing/2014/main" id="{C00D6315-C17D-40B3-A96A-DE41ABA79635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11" name="Line 5">
              <a:extLst>
                <a:ext uri="{FF2B5EF4-FFF2-40B4-BE49-F238E27FC236}">
                  <a16:creationId xmlns:a16="http://schemas.microsoft.com/office/drawing/2014/main" id="{7C8A993C-DF5D-492B-ABFF-DBFC6D9870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" name="Line 6">
              <a:extLst>
                <a:ext uri="{FF2B5EF4-FFF2-40B4-BE49-F238E27FC236}">
                  <a16:creationId xmlns:a16="http://schemas.microsoft.com/office/drawing/2014/main" id="{EF564E6E-C3F5-4D7C-AC55-484772691F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" name="Line 7">
              <a:extLst>
                <a:ext uri="{FF2B5EF4-FFF2-40B4-BE49-F238E27FC236}">
                  <a16:creationId xmlns:a16="http://schemas.microsoft.com/office/drawing/2014/main" id="{25598F30-217A-4206-81F9-273CF96BF6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" name="Line 8">
              <a:extLst>
                <a:ext uri="{FF2B5EF4-FFF2-40B4-BE49-F238E27FC236}">
                  <a16:creationId xmlns:a16="http://schemas.microsoft.com/office/drawing/2014/main" id="{38A32F22-55A2-42FC-9221-89BD09B15E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" name="Line 9">
              <a:extLst>
                <a:ext uri="{FF2B5EF4-FFF2-40B4-BE49-F238E27FC236}">
                  <a16:creationId xmlns:a16="http://schemas.microsoft.com/office/drawing/2014/main" id="{8AA9EDE9-3608-4983-A701-D0DCFF823C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" name="Line 10">
              <a:extLst>
                <a:ext uri="{FF2B5EF4-FFF2-40B4-BE49-F238E27FC236}">
                  <a16:creationId xmlns:a16="http://schemas.microsoft.com/office/drawing/2014/main" id="{776A268B-41F6-45AC-BAC4-3D5A8D5511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" name="Line 11">
              <a:extLst>
                <a:ext uri="{FF2B5EF4-FFF2-40B4-BE49-F238E27FC236}">
                  <a16:creationId xmlns:a16="http://schemas.microsoft.com/office/drawing/2014/main" id="{A64753D1-2FF9-42FB-9CAA-95C5C838D0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F2FB7A4B-CA08-4E57-AC1D-B95B12BA29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" name="Line 13">
              <a:extLst>
                <a:ext uri="{FF2B5EF4-FFF2-40B4-BE49-F238E27FC236}">
                  <a16:creationId xmlns:a16="http://schemas.microsoft.com/office/drawing/2014/main" id="{A2C1A994-E6C8-4D46-9957-2F0CDADD5D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" name="Line 14">
              <a:extLst>
                <a:ext uri="{FF2B5EF4-FFF2-40B4-BE49-F238E27FC236}">
                  <a16:creationId xmlns:a16="http://schemas.microsoft.com/office/drawing/2014/main" id="{FC98B841-2D44-40EF-B6D9-B5AF673358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" name="Line 15">
              <a:extLst>
                <a:ext uri="{FF2B5EF4-FFF2-40B4-BE49-F238E27FC236}">
                  <a16:creationId xmlns:a16="http://schemas.microsoft.com/office/drawing/2014/main" id="{9A735EC1-CC86-408D-A589-7BCE4D3D85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" name="Line 16">
              <a:extLst>
                <a:ext uri="{FF2B5EF4-FFF2-40B4-BE49-F238E27FC236}">
                  <a16:creationId xmlns:a16="http://schemas.microsoft.com/office/drawing/2014/main" id="{5B5C5E0A-8F1F-4C50-8295-BB336EFF0D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" name="Line 17">
              <a:extLst>
                <a:ext uri="{FF2B5EF4-FFF2-40B4-BE49-F238E27FC236}">
                  <a16:creationId xmlns:a16="http://schemas.microsoft.com/office/drawing/2014/main" id="{16326462-4EDF-4B6D-892D-157D529ABE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" name="Line 18">
              <a:extLst>
                <a:ext uri="{FF2B5EF4-FFF2-40B4-BE49-F238E27FC236}">
                  <a16:creationId xmlns:a16="http://schemas.microsoft.com/office/drawing/2014/main" id="{0558A3DD-B661-4006-A08E-6FCC9B5F8F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" name="Line 19">
              <a:extLst>
                <a:ext uri="{FF2B5EF4-FFF2-40B4-BE49-F238E27FC236}">
                  <a16:creationId xmlns:a16="http://schemas.microsoft.com/office/drawing/2014/main" id="{DCFE9CB2-C8FD-4EED-9AA4-2A44CB47F1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" name="Line 20">
              <a:extLst>
                <a:ext uri="{FF2B5EF4-FFF2-40B4-BE49-F238E27FC236}">
                  <a16:creationId xmlns:a16="http://schemas.microsoft.com/office/drawing/2014/main" id="{646E55A5-B883-4F68-B383-61632F2A2C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" name="Line 21">
              <a:extLst>
                <a:ext uri="{FF2B5EF4-FFF2-40B4-BE49-F238E27FC236}">
                  <a16:creationId xmlns:a16="http://schemas.microsoft.com/office/drawing/2014/main" id="{1965051D-57CA-4B41-BDBB-9E0F4136B2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" name="Line 22">
              <a:extLst>
                <a:ext uri="{FF2B5EF4-FFF2-40B4-BE49-F238E27FC236}">
                  <a16:creationId xmlns:a16="http://schemas.microsoft.com/office/drawing/2014/main" id="{7DD4426F-1534-4388-8FAB-FF99D46F80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" name="Line 23">
              <a:extLst>
                <a:ext uri="{FF2B5EF4-FFF2-40B4-BE49-F238E27FC236}">
                  <a16:creationId xmlns:a16="http://schemas.microsoft.com/office/drawing/2014/main" id="{5455E679-C7EC-46ED-B3C3-BB653905DB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" name="Line 24">
              <a:extLst>
                <a:ext uri="{FF2B5EF4-FFF2-40B4-BE49-F238E27FC236}">
                  <a16:creationId xmlns:a16="http://schemas.microsoft.com/office/drawing/2014/main" id="{754DDFBF-4B7A-4073-8449-FEA423E38B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" name="Line 25">
              <a:extLst>
                <a:ext uri="{FF2B5EF4-FFF2-40B4-BE49-F238E27FC236}">
                  <a16:creationId xmlns:a16="http://schemas.microsoft.com/office/drawing/2014/main" id="{96525076-62A8-4D0D-8DE3-E011E3733B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" name="Line 26">
              <a:extLst>
                <a:ext uri="{FF2B5EF4-FFF2-40B4-BE49-F238E27FC236}">
                  <a16:creationId xmlns:a16="http://schemas.microsoft.com/office/drawing/2014/main" id="{7A712609-CFFA-4768-AE7A-EA3DE6BFE4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" name="Line 27">
              <a:extLst>
                <a:ext uri="{FF2B5EF4-FFF2-40B4-BE49-F238E27FC236}">
                  <a16:creationId xmlns:a16="http://schemas.microsoft.com/office/drawing/2014/main" id="{E6946149-40AA-4908-8195-F54EC11865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" name="Line 28">
              <a:extLst>
                <a:ext uri="{FF2B5EF4-FFF2-40B4-BE49-F238E27FC236}">
                  <a16:creationId xmlns:a16="http://schemas.microsoft.com/office/drawing/2014/main" id="{492F9328-ED49-4C15-BB1F-23E02ED910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" name="Line 29">
              <a:extLst>
                <a:ext uri="{FF2B5EF4-FFF2-40B4-BE49-F238E27FC236}">
                  <a16:creationId xmlns:a16="http://schemas.microsoft.com/office/drawing/2014/main" id="{EC8681D1-92B6-4553-8B10-01B686BD27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" name="Line 30">
              <a:extLst>
                <a:ext uri="{FF2B5EF4-FFF2-40B4-BE49-F238E27FC236}">
                  <a16:creationId xmlns:a16="http://schemas.microsoft.com/office/drawing/2014/main" id="{ACC93D65-5D97-4B20-A671-0ACBD1C6F4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" name="Line 31">
              <a:extLst>
                <a:ext uri="{FF2B5EF4-FFF2-40B4-BE49-F238E27FC236}">
                  <a16:creationId xmlns:a16="http://schemas.microsoft.com/office/drawing/2014/main" id="{7B48C627-A1AE-46F3-9AD1-FEF19D5769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" name="Line 32">
              <a:extLst>
                <a:ext uri="{FF2B5EF4-FFF2-40B4-BE49-F238E27FC236}">
                  <a16:creationId xmlns:a16="http://schemas.microsoft.com/office/drawing/2014/main" id="{72D6BAF5-A95E-42CA-B0BF-3A3449E312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" name="Line 33">
              <a:extLst>
                <a:ext uri="{FF2B5EF4-FFF2-40B4-BE49-F238E27FC236}">
                  <a16:creationId xmlns:a16="http://schemas.microsoft.com/office/drawing/2014/main" id="{9966750B-9629-40A8-BA51-DA54FB435B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" name="Line 34">
              <a:extLst>
                <a:ext uri="{FF2B5EF4-FFF2-40B4-BE49-F238E27FC236}">
                  <a16:creationId xmlns:a16="http://schemas.microsoft.com/office/drawing/2014/main" id="{B934A853-D145-4A24-B3B3-822EACDB24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" name="Line 35">
              <a:extLst>
                <a:ext uri="{FF2B5EF4-FFF2-40B4-BE49-F238E27FC236}">
                  <a16:creationId xmlns:a16="http://schemas.microsoft.com/office/drawing/2014/main" id="{0678383E-366C-4404-89BA-8E049359F3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" name="Line 36">
              <a:extLst>
                <a:ext uri="{FF2B5EF4-FFF2-40B4-BE49-F238E27FC236}">
                  <a16:creationId xmlns:a16="http://schemas.microsoft.com/office/drawing/2014/main" id="{4B40019D-3BC8-4C0C-8125-AF5C73F9E9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" name="Line 37">
              <a:extLst>
                <a:ext uri="{FF2B5EF4-FFF2-40B4-BE49-F238E27FC236}">
                  <a16:creationId xmlns:a16="http://schemas.microsoft.com/office/drawing/2014/main" id="{A1A92378-0688-42C9-9517-5D03FB46A4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38">
              <a:extLst>
                <a:ext uri="{FF2B5EF4-FFF2-40B4-BE49-F238E27FC236}">
                  <a16:creationId xmlns:a16="http://schemas.microsoft.com/office/drawing/2014/main" id="{7CEBE903-DD38-4307-8F01-02365285E3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39">
              <a:extLst>
                <a:ext uri="{FF2B5EF4-FFF2-40B4-BE49-F238E27FC236}">
                  <a16:creationId xmlns:a16="http://schemas.microsoft.com/office/drawing/2014/main" id="{B2610A18-BCFF-439F-8681-EFC1C4F623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40">
              <a:extLst>
                <a:ext uri="{FF2B5EF4-FFF2-40B4-BE49-F238E27FC236}">
                  <a16:creationId xmlns:a16="http://schemas.microsoft.com/office/drawing/2014/main" id="{6DBFD922-6325-4F5E-823A-A267D9F72F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41">
              <a:extLst>
                <a:ext uri="{FF2B5EF4-FFF2-40B4-BE49-F238E27FC236}">
                  <a16:creationId xmlns:a16="http://schemas.microsoft.com/office/drawing/2014/main" id="{0C76B1D2-784B-4F14-8C48-AAE941ED27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42">
              <a:extLst>
                <a:ext uri="{FF2B5EF4-FFF2-40B4-BE49-F238E27FC236}">
                  <a16:creationId xmlns:a16="http://schemas.microsoft.com/office/drawing/2014/main" id="{D0ED203D-0B0B-4B70-B83A-48A58F8840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43">
              <a:extLst>
                <a:ext uri="{FF2B5EF4-FFF2-40B4-BE49-F238E27FC236}">
                  <a16:creationId xmlns:a16="http://schemas.microsoft.com/office/drawing/2014/main" id="{1F3D061C-5898-48E8-B36E-B8FB174717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44">
              <a:extLst>
                <a:ext uri="{FF2B5EF4-FFF2-40B4-BE49-F238E27FC236}">
                  <a16:creationId xmlns:a16="http://schemas.microsoft.com/office/drawing/2014/main" id="{5F2A40E4-9699-424D-845B-ADC6BE098E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45">
              <a:extLst>
                <a:ext uri="{FF2B5EF4-FFF2-40B4-BE49-F238E27FC236}">
                  <a16:creationId xmlns:a16="http://schemas.microsoft.com/office/drawing/2014/main" id="{FD88EFAA-2A0D-4625-8828-11E96DEDBE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46">
              <a:extLst>
                <a:ext uri="{FF2B5EF4-FFF2-40B4-BE49-F238E27FC236}">
                  <a16:creationId xmlns:a16="http://schemas.microsoft.com/office/drawing/2014/main" id="{3E5C1EF0-9212-45A0-90E6-311B1D0BCF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47">
              <a:extLst>
                <a:ext uri="{FF2B5EF4-FFF2-40B4-BE49-F238E27FC236}">
                  <a16:creationId xmlns:a16="http://schemas.microsoft.com/office/drawing/2014/main" id="{918C5CAD-AD07-4958-AC37-1A718AB3AE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48">
              <a:extLst>
                <a:ext uri="{FF2B5EF4-FFF2-40B4-BE49-F238E27FC236}">
                  <a16:creationId xmlns:a16="http://schemas.microsoft.com/office/drawing/2014/main" id="{7FD46762-8DD7-48FF-A21E-F23369EDEE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49">
              <a:extLst>
                <a:ext uri="{FF2B5EF4-FFF2-40B4-BE49-F238E27FC236}">
                  <a16:creationId xmlns:a16="http://schemas.microsoft.com/office/drawing/2014/main" id="{9DC486EE-775C-4BF6-B14E-313CDC9C7B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50">
              <a:extLst>
                <a:ext uri="{FF2B5EF4-FFF2-40B4-BE49-F238E27FC236}">
                  <a16:creationId xmlns:a16="http://schemas.microsoft.com/office/drawing/2014/main" id="{AB849856-9B72-445F-9BBE-42926740A8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51">
              <a:extLst>
                <a:ext uri="{FF2B5EF4-FFF2-40B4-BE49-F238E27FC236}">
                  <a16:creationId xmlns:a16="http://schemas.microsoft.com/office/drawing/2014/main" id="{0D9929A0-5F04-469E-A23C-27D6254D1E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52">
              <a:extLst>
                <a:ext uri="{FF2B5EF4-FFF2-40B4-BE49-F238E27FC236}">
                  <a16:creationId xmlns:a16="http://schemas.microsoft.com/office/drawing/2014/main" id="{415E34F5-13A7-457C-BB3F-1D09076A4B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" name="Line 53">
              <a:extLst>
                <a:ext uri="{FF2B5EF4-FFF2-40B4-BE49-F238E27FC236}">
                  <a16:creationId xmlns:a16="http://schemas.microsoft.com/office/drawing/2014/main" id="{6D97836B-90AE-4C46-8908-A855F8DD7A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" name="Line 54">
              <a:extLst>
                <a:ext uri="{FF2B5EF4-FFF2-40B4-BE49-F238E27FC236}">
                  <a16:creationId xmlns:a16="http://schemas.microsoft.com/office/drawing/2014/main" id="{5B75582A-AD47-4965-A9DA-D253EC0EBD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55">
              <a:extLst>
                <a:ext uri="{FF2B5EF4-FFF2-40B4-BE49-F238E27FC236}">
                  <a16:creationId xmlns:a16="http://schemas.microsoft.com/office/drawing/2014/main" id="{1658BDC0-C874-440E-BEC3-CCF4177991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56">
              <a:extLst>
                <a:ext uri="{FF2B5EF4-FFF2-40B4-BE49-F238E27FC236}">
                  <a16:creationId xmlns:a16="http://schemas.microsoft.com/office/drawing/2014/main" id="{9D58F8C7-C323-4E7B-9B7E-F8075FAF05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57">
              <a:extLst>
                <a:ext uri="{FF2B5EF4-FFF2-40B4-BE49-F238E27FC236}">
                  <a16:creationId xmlns:a16="http://schemas.microsoft.com/office/drawing/2014/main" id="{5A884C0D-06D8-4081-B516-645046BAD4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58">
              <a:extLst>
                <a:ext uri="{FF2B5EF4-FFF2-40B4-BE49-F238E27FC236}">
                  <a16:creationId xmlns:a16="http://schemas.microsoft.com/office/drawing/2014/main" id="{60EDD4E9-7128-408A-8E79-72CE78173B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59">
              <a:extLst>
                <a:ext uri="{FF2B5EF4-FFF2-40B4-BE49-F238E27FC236}">
                  <a16:creationId xmlns:a16="http://schemas.microsoft.com/office/drawing/2014/main" id="{302591EE-9824-4197-B3B8-9417CFBBE5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60">
              <a:extLst>
                <a:ext uri="{FF2B5EF4-FFF2-40B4-BE49-F238E27FC236}">
                  <a16:creationId xmlns:a16="http://schemas.microsoft.com/office/drawing/2014/main" id="{17AED74F-131B-404F-8A65-D668CCD3FD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61">
              <a:extLst>
                <a:ext uri="{FF2B5EF4-FFF2-40B4-BE49-F238E27FC236}">
                  <a16:creationId xmlns:a16="http://schemas.microsoft.com/office/drawing/2014/main" id="{038CDA6D-65BB-49AF-AB44-43E15265F5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62">
              <a:extLst>
                <a:ext uri="{FF2B5EF4-FFF2-40B4-BE49-F238E27FC236}">
                  <a16:creationId xmlns:a16="http://schemas.microsoft.com/office/drawing/2014/main" id="{D52DE6AB-0AB2-41C3-957C-BDE3685277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63">
              <a:extLst>
                <a:ext uri="{FF2B5EF4-FFF2-40B4-BE49-F238E27FC236}">
                  <a16:creationId xmlns:a16="http://schemas.microsoft.com/office/drawing/2014/main" id="{807F8904-42B5-4AF6-B5F7-C060356719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4" name="Line 64">
              <a:extLst>
                <a:ext uri="{FF2B5EF4-FFF2-40B4-BE49-F238E27FC236}">
                  <a16:creationId xmlns:a16="http://schemas.microsoft.com/office/drawing/2014/main" id="{FA8894A1-2F28-4789-A7F1-50D6DA99B8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5" name="Line 65">
              <a:extLst>
                <a:ext uri="{FF2B5EF4-FFF2-40B4-BE49-F238E27FC236}">
                  <a16:creationId xmlns:a16="http://schemas.microsoft.com/office/drawing/2014/main" id="{D5DFE48C-6D5E-40C0-8B50-C4167A12D6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66">
              <a:extLst>
                <a:ext uri="{FF2B5EF4-FFF2-40B4-BE49-F238E27FC236}">
                  <a16:creationId xmlns:a16="http://schemas.microsoft.com/office/drawing/2014/main" id="{18065115-13CC-4B81-8D49-FA7A201476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67">
              <a:extLst>
                <a:ext uri="{FF2B5EF4-FFF2-40B4-BE49-F238E27FC236}">
                  <a16:creationId xmlns:a16="http://schemas.microsoft.com/office/drawing/2014/main" id="{18E3C044-3D75-438B-94C2-7152567EED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8" name="Line 68">
              <a:extLst>
                <a:ext uri="{FF2B5EF4-FFF2-40B4-BE49-F238E27FC236}">
                  <a16:creationId xmlns:a16="http://schemas.microsoft.com/office/drawing/2014/main" id="{4E146766-B2FA-4DD1-B764-583A08E053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9" name="Line 69">
              <a:extLst>
                <a:ext uri="{FF2B5EF4-FFF2-40B4-BE49-F238E27FC236}">
                  <a16:creationId xmlns:a16="http://schemas.microsoft.com/office/drawing/2014/main" id="{8CED367B-27B9-4D82-ADA6-3CD4228475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70">
              <a:extLst>
                <a:ext uri="{FF2B5EF4-FFF2-40B4-BE49-F238E27FC236}">
                  <a16:creationId xmlns:a16="http://schemas.microsoft.com/office/drawing/2014/main" id="{9C374E47-7AA7-4250-91BF-080847454F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71">
              <a:extLst>
                <a:ext uri="{FF2B5EF4-FFF2-40B4-BE49-F238E27FC236}">
                  <a16:creationId xmlns:a16="http://schemas.microsoft.com/office/drawing/2014/main" id="{FCA0B609-E1F3-4736-A91D-748B9CD31E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2" name="Line 72">
              <a:extLst>
                <a:ext uri="{FF2B5EF4-FFF2-40B4-BE49-F238E27FC236}">
                  <a16:creationId xmlns:a16="http://schemas.microsoft.com/office/drawing/2014/main" id="{D3D47C0B-5FEF-4606-ABB3-CD0F4FD9EF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3" name="Line 73">
              <a:extLst>
                <a:ext uri="{FF2B5EF4-FFF2-40B4-BE49-F238E27FC236}">
                  <a16:creationId xmlns:a16="http://schemas.microsoft.com/office/drawing/2014/main" id="{B3E40829-25A3-4A24-934A-771E2D0F17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4" name="Line 74">
              <a:extLst>
                <a:ext uri="{FF2B5EF4-FFF2-40B4-BE49-F238E27FC236}">
                  <a16:creationId xmlns:a16="http://schemas.microsoft.com/office/drawing/2014/main" id="{2011553A-96F3-4A89-9663-2E6C56AD09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5" name="Line 75">
              <a:extLst>
                <a:ext uri="{FF2B5EF4-FFF2-40B4-BE49-F238E27FC236}">
                  <a16:creationId xmlns:a16="http://schemas.microsoft.com/office/drawing/2014/main" id="{2B264FDE-4150-40DC-825B-56BDB9BBD3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365" name="Rectangle 730">
            <a:extLst>
              <a:ext uri="{FF2B5EF4-FFF2-40B4-BE49-F238E27FC236}">
                <a16:creationId xmlns:a16="http://schemas.microsoft.com/office/drawing/2014/main" id="{5A9594BC-E4DC-45CE-BD5A-7FB85D9A9B16}"/>
              </a:ext>
            </a:extLst>
          </p:cNvPr>
          <p:cNvSpPr/>
          <p:nvPr userDrawn="1"/>
        </p:nvSpPr>
        <p:spPr>
          <a:xfrm flipH="1">
            <a:off x="368635" y="-288155"/>
            <a:ext cx="11329167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71" name="Rectangle 381">
            <a:extLst>
              <a:ext uri="{FF2B5EF4-FFF2-40B4-BE49-F238E27FC236}">
                <a16:creationId xmlns:a16="http://schemas.microsoft.com/office/drawing/2014/main" id="{18A44C5C-1C29-4747-A1D9-57B45B4383C1}"/>
              </a:ext>
            </a:extLst>
          </p:cNvPr>
          <p:cNvSpPr/>
          <p:nvPr userDrawn="1"/>
        </p:nvSpPr>
        <p:spPr>
          <a:xfrm flipH="1">
            <a:off x="369289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E11A9F-0EF5-46F2-A2FE-4323F5C38CE2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793B724-A5FC-4802-86E3-1D89A69F0C2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BF1240BF-BC6E-49B3-B3C7-3A7586D00A1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 bwMode="gray">
          <a:xfrm>
            <a:off x="369289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4DF06423-5CF6-4B98-9CD9-E335C80840D9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 bwMode="gray">
          <a:xfrm>
            <a:off x="4311447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AE296D4-DBC7-4243-BBA3-E0FA6B40BFB6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 bwMode="gray">
          <a:xfrm>
            <a:off x="8253605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FE6E30-17B9-43F7-ADE8-11A2B343547F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369287" y="328781"/>
            <a:ext cx="821024" cy="653171"/>
          </a:xfrm>
          <a:solidFill>
            <a:srgbClr val="0078D2"/>
          </a:solidFill>
        </p:spPr>
        <p:txBody>
          <a:bodyPr anchor="ctr" anchorCtr="0"/>
          <a:lstStyle>
            <a:lvl1pPr marL="0" indent="0" algn="ctr">
              <a:buNone/>
              <a:defRPr sz="1814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Nr.</a:t>
            </a:r>
          </a:p>
        </p:txBody>
      </p:sp>
      <p:grpSp>
        <p:nvGrpSpPr>
          <p:cNvPr id="86" name="Group 8">
            <a:extLst>
              <a:ext uri="{FF2B5EF4-FFF2-40B4-BE49-F238E27FC236}">
                <a16:creationId xmlns:a16="http://schemas.microsoft.com/office/drawing/2014/main" id="{BB9D9B8E-96EC-479B-BA9B-C9DFBCC6476E}"/>
              </a:ext>
            </a:extLst>
          </p:cNvPr>
          <p:cNvGrpSpPr/>
          <p:nvPr userDrawn="1"/>
        </p:nvGrpSpPr>
        <p:grpSpPr>
          <a:xfrm>
            <a:off x="1" y="-271415"/>
            <a:ext cx="12192000" cy="163293"/>
            <a:chOff x="0" y="-317390"/>
            <a:chExt cx="10691813" cy="244552"/>
          </a:xfrm>
        </p:grpSpPr>
        <p:sp>
          <p:nvSpPr>
            <p:cNvPr id="87" name="Line 79">
              <a:extLst>
                <a:ext uri="{FF2B5EF4-FFF2-40B4-BE49-F238E27FC236}">
                  <a16:creationId xmlns:a16="http://schemas.microsoft.com/office/drawing/2014/main" id="{DA5765C6-8B2D-4EC0-9501-9FF09EC1E5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8" name="Line 80">
              <a:extLst>
                <a:ext uri="{FF2B5EF4-FFF2-40B4-BE49-F238E27FC236}">
                  <a16:creationId xmlns:a16="http://schemas.microsoft.com/office/drawing/2014/main" id="{95257E58-DABF-44A2-B0CA-5D4C199AFF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9" name="Line 81">
              <a:extLst>
                <a:ext uri="{FF2B5EF4-FFF2-40B4-BE49-F238E27FC236}">
                  <a16:creationId xmlns:a16="http://schemas.microsoft.com/office/drawing/2014/main" id="{A67027AD-A63C-4BEF-8649-818D55500B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0" name="Line 82">
              <a:extLst>
                <a:ext uri="{FF2B5EF4-FFF2-40B4-BE49-F238E27FC236}">
                  <a16:creationId xmlns:a16="http://schemas.microsoft.com/office/drawing/2014/main" id="{0722768E-928B-4EE0-8492-EEE08FF9EC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1" name="Line 83">
              <a:extLst>
                <a:ext uri="{FF2B5EF4-FFF2-40B4-BE49-F238E27FC236}">
                  <a16:creationId xmlns:a16="http://schemas.microsoft.com/office/drawing/2014/main" id="{FBC98602-1665-4639-9769-2C22ADF53D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2" name="Line 84">
              <a:extLst>
                <a:ext uri="{FF2B5EF4-FFF2-40B4-BE49-F238E27FC236}">
                  <a16:creationId xmlns:a16="http://schemas.microsoft.com/office/drawing/2014/main" id="{02CBA95C-6997-4FE8-A3EA-98174D8AE5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3" name="Line 85">
              <a:extLst>
                <a:ext uri="{FF2B5EF4-FFF2-40B4-BE49-F238E27FC236}">
                  <a16:creationId xmlns:a16="http://schemas.microsoft.com/office/drawing/2014/main" id="{FEC77FDB-8A64-4EAF-B661-DF87517744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4" name="Line 86">
              <a:extLst>
                <a:ext uri="{FF2B5EF4-FFF2-40B4-BE49-F238E27FC236}">
                  <a16:creationId xmlns:a16="http://schemas.microsoft.com/office/drawing/2014/main" id="{75D90560-5268-4675-B71C-1FAFEE828B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5" name="Line 87">
              <a:extLst>
                <a:ext uri="{FF2B5EF4-FFF2-40B4-BE49-F238E27FC236}">
                  <a16:creationId xmlns:a16="http://schemas.microsoft.com/office/drawing/2014/main" id="{0E9CB9C8-CE48-4626-A6DB-15FE93A8DF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6" name="Line 88">
              <a:extLst>
                <a:ext uri="{FF2B5EF4-FFF2-40B4-BE49-F238E27FC236}">
                  <a16:creationId xmlns:a16="http://schemas.microsoft.com/office/drawing/2014/main" id="{0225A43B-0C1C-49A1-9ECE-0EA1394874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7" name="Line 89">
              <a:extLst>
                <a:ext uri="{FF2B5EF4-FFF2-40B4-BE49-F238E27FC236}">
                  <a16:creationId xmlns:a16="http://schemas.microsoft.com/office/drawing/2014/main" id="{8FF58AF2-01D7-45F4-9770-E6360FFAC1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8" name="Line 90">
              <a:extLst>
                <a:ext uri="{FF2B5EF4-FFF2-40B4-BE49-F238E27FC236}">
                  <a16:creationId xmlns:a16="http://schemas.microsoft.com/office/drawing/2014/main" id="{E1697990-3542-49A9-A3F2-7B85345E30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9" name="Line 91">
              <a:extLst>
                <a:ext uri="{FF2B5EF4-FFF2-40B4-BE49-F238E27FC236}">
                  <a16:creationId xmlns:a16="http://schemas.microsoft.com/office/drawing/2014/main" id="{4AA48DD9-9D1B-4BB6-9712-82742B024D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0" name="Line 92">
              <a:extLst>
                <a:ext uri="{FF2B5EF4-FFF2-40B4-BE49-F238E27FC236}">
                  <a16:creationId xmlns:a16="http://schemas.microsoft.com/office/drawing/2014/main" id="{5DBC5E34-83D8-4AD6-AB2D-8623D7DC33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1" name="Line 93">
              <a:extLst>
                <a:ext uri="{FF2B5EF4-FFF2-40B4-BE49-F238E27FC236}">
                  <a16:creationId xmlns:a16="http://schemas.microsoft.com/office/drawing/2014/main" id="{CF48B8BC-4916-4933-AE34-86021764D8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2" name="Line 94">
              <a:extLst>
                <a:ext uri="{FF2B5EF4-FFF2-40B4-BE49-F238E27FC236}">
                  <a16:creationId xmlns:a16="http://schemas.microsoft.com/office/drawing/2014/main" id="{3C6A347A-48E5-416B-8F31-6D0EA937A0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3" name="Line 95">
              <a:extLst>
                <a:ext uri="{FF2B5EF4-FFF2-40B4-BE49-F238E27FC236}">
                  <a16:creationId xmlns:a16="http://schemas.microsoft.com/office/drawing/2014/main" id="{4C0C5593-BE92-4C15-807F-5628CCECDC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4" name="Line 96">
              <a:extLst>
                <a:ext uri="{FF2B5EF4-FFF2-40B4-BE49-F238E27FC236}">
                  <a16:creationId xmlns:a16="http://schemas.microsoft.com/office/drawing/2014/main" id="{E10C5D27-9B6F-480E-B933-29B42DC850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5" name="Line 97">
              <a:extLst>
                <a:ext uri="{FF2B5EF4-FFF2-40B4-BE49-F238E27FC236}">
                  <a16:creationId xmlns:a16="http://schemas.microsoft.com/office/drawing/2014/main" id="{95B2C8D8-58F6-4532-8871-1B026C01BD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6" name="Line 98">
              <a:extLst>
                <a:ext uri="{FF2B5EF4-FFF2-40B4-BE49-F238E27FC236}">
                  <a16:creationId xmlns:a16="http://schemas.microsoft.com/office/drawing/2014/main" id="{79442629-6153-4DE9-896E-4C4241AAD0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7" name="Line 99">
              <a:extLst>
                <a:ext uri="{FF2B5EF4-FFF2-40B4-BE49-F238E27FC236}">
                  <a16:creationId xmlns:a16="http://schemas.microsoft.com/office/drawing/2014/main" id="{7C6D8A23-1EDC-4930-A91A-BBED6BAA14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8" name="Line 100">
              <a:extLst>
                <a:ext uri="{FF2B5EF4-FFF2-40B4-BE49-F238E27FC236}">
                  <a16:creationId xmlns:a16="http://schemas.microsoft.com/office/drawing/2014/main" id="{5777A3EC-6624-4351-9D66-1648575002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9" name="Line 101">
              <a:extLst>
                <a:ext uri="{FF2B5EF4-FFF2-40B4-BE49-F238E27FC236}">
                  <a16:creationId xmlns:a16="http://schemas.microsoft.com/office/drawing/2014/main" id="{FBE85BD7-30C1-4A39-BA57-5B3579CBF7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0" name="Line 102">
              <a:extLst>
                <a:ext uri="{FF2B5EF4-FFF2-40B4-BE49-F238E27FC236}">
                  <a16:creationId xmlns:a16="http://schemas.microsoft.com/office/drawing/2014/main" id="{628C293A-5E04-41F4-AA60-DC641EBEE3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1" name="Line 103">
              <a:extLst>
                <a:ext uri="{FF2B5EF4-FFF2-40B4-BE49-F238E27FC236}">
                  <a16:creationId xmlns:a16="http://schemas.microsoft.com/office/drawing/2014/main" id="{DB28C5EA-9F21-43BB-BABC-F6472272A7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2" name="Line 104">
              <a:extLst>
                <a:ext uri="{FF2B5EF4-FFF2-40B4-BE49-F238E27FC236}">
                  <a16:creationId xmlns:a16="http://schemas.microsoft.com/office/drawing/2014/main" id="{7ED26282-79D4-4EE8-9003-32188E78E5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3" name="Line 105">
              <a:extLst>
                <a:ext uri="{FF2B5EF4-FFF2-40B4-BE49-F238E27FC236}">
                  <a16:creationId xmlns:a16="http://schemas.microsoft.com/office/drawing/2014/main" id="{0A17BE94-2E5A-4BF4-B7C9-2A1FDB3503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4" name="Line 106">
              <a:extLst>
                <a:ext uri="{FF2B5EF4-FFF2-40B4-BE49-F238E27FC236}">
                  <a16:creationId xmlns:a16="http://schemas.microsoft.com/office/drawing/2014/main" id="{6F7209D4-2458-4E1C-95DF-F71F7F0C7A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5" name="Line 107">
              <a:extLst>
                <a:ext uri="{FF2B5EF4-FFF2-40B4-BE49-F238E27FC236}">
                  <a16:creationId xmlns:a16="http://schemas.microsoft.com/office/drawing/2014/main" id="{307B03BC-C5E9-445E-A81B-FCC1799BF5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6" name="Line 108">
              <a:extLst>
                <a:ext uri="{FF2B5EF4-FFF2-40B4-BE49-F238E27FC236}">
                  <a16:creationId xmlns:a16="http://schemas.microsoft.com/office/drawing/2014/main" id="{53CE8D99-5B1D-429A-848B-5006ED9F90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7" name="Line 109">
              <a:extLst>
                <a:ext uri="{FF2B5EF4-FFF2-40B4-BE49-F238E27FC236}">
                  <a16:creationId xmlns:a16="http://schemas.microsoft.com/office/drawing/2014/main" id="{83B793FA-A224-44F8-9CCB-F42EFC51C8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8" name="Line 110">
              <a:extLst>
                <a:ext uri="{FF2B5EF4-FFF2-40B4-BE49-F238E27FC236}">
                  <a16:creationId xmlns:a16="http://schemas.microsoft.com/office/drawing/2014/main" id="{5642990D-25D1-441E-82F8-6ACE94CCA7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9" name="Line 111">
              <a:extLst>
                <a:ext uri="{FF2B5EF4-FFF2-40B4-BE49-F238E27FC236}">
                  <a16:creationId xmlns:a16="http://schemas.microsoft.com/office/drawing/2014/main" id="{9514D28C-6A66-4AF8-A144-04C6C1B074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0" name="Line 112">
              <a:extLst>
                <a:ext uri="{FF2B5EF4-FFF2-40B4-BE49-F238E27FC236}">
                  <a16:creationId xmlns:a16="http://schemas.microsoft.com/office/drawing/2014/main" id="{CE384EDE-119B-495E-81C7-10496FA4BB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1" name="Line 113">
              <a:extLst>
                <a:ext uri="{FF2B5EF4-FFF2-40B4-BE49-F238E27FC236}">
                  <a16:creationId xmlns:a16="http://schemas.microsoft.com/office/drawing/2014/main" id="{AD1DF8EC-8AEF-4EDD-A222-C4D18A5AC4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2" name="Line 114">
              <a:extLst>
                <a:ext uri="{FF2B5EF4-FFF2-40B4-BE49-F238E27FC236}">
                  <a16:creationId xmlns:a16="http://schemas.microsoft.com/office/drawing/2014/main" id="{3A69F313-40F1-4C2D-8D65-2DD0ACB88A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3" name="Line 115">
              <a:extLst>
                <a:ext uri="{FF2B5EF4-FFF2-40B4-BE49-F238E27FC236}">
                  <a16:creationId xmlns:a16="http://schemas.microsoft.com/office/drawing/2014/main" id="{4FC3AA74-5863-45F0-928C-A2BD60300A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4" name="Line 116">
              <a:extLst>
                <a:ext uri="{FF2B5EF4-FFF2-40B4-BE49-F238E27FC236}">
                  <a16:creationId xmlns:a16="http://schemas.microsoft.com/office/drawing/2014/main" id="{C0345F54-9B9E-4A13-B439-6138045A90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5" name="Line 117">
              <a:extLst>
                <a:ext uri="{FF2B5EF4-FFF2-40B4-BE49-F238E27FC236}">
                  <a16:creationId xmlns:a16="http://schemas.microsoft.com/office/drawing/2014/main" id="{32B9DF82-7752-45F4-A626-139309DC6C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6" name="Line 118">
              <a:extLst>
                <a:ext uri="{FF2B5EF4-FFF2-40B4-BE49-F238E27FC236}">
                  <a16:creationId xmlns:a16="http://schemas.microsoft.com/office/drawing/2014/main" id="{8314D47D-9125-4539-9523-921A24721F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7" name="Line 119">
              <a:extLst>
                <a:ext uri="{FF2B5EF4-FFF2-40B4-BE49-F238E27FC236}">
                  <a16:creationId xmlns:a16="http://schemas.microsoft.com/office/drawing/2014/main" id="{B188FE9F-B878-4F3C-BEEA-50B7705792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8" name="Line 120">
              <a:extLst>
                <a:ext uri="{FF2B5EF4-FFF2-40B4-BE49-F238E27FC236}">
                  <a16:creationId xmlns:a16="http://schemas.microsoft.com/office/drawing/2014/main" id="{291C0B7C-5A34-4984-9D18-C548C3358D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9" name="Line 121">
              <a:extLst>
                <a:ext uri="{FF2B5EF4-FFF2-40B4-BE49-F238E27FC236}">
                  <a16:creationId xmlns:a16="http://schemas.microsoft.com/office/drawing/2014/main" id="{6D1140BE-90C7-4FDE-87A3-BE713E6B5B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0" name="Line 122">
              <a:extLst>
                <a:ext uri="{FF2B5EF4-FFF2-40B4-BE49-F238E27FC236}">
                  <a16:creationId xmlns:a16="http://schemas.microsoft.com/office/drawing/2014/main" id="{D6CA4A13-31C8-45EA-8D4D-B73B5E9DA3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1" name="Line 123">
              <a:extLst>
                <a:ext uri="{FF2B5EF4-FFF2-40B4-BE49-F238E27FC236}">
                  <a16:creationId xmlns:a16="http://schemas.microsoft.com/office/drawing/2014/main" id="{01883D28-D441-4531-8BC0-FD740D05BE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2" name="Line 124">
              <a:extLst>
                <a:ext uri="{FF2B5EF4-FFF2-40B4-BE49-F238E27FC236}">
                  <a16:creationId xmlns:a16="http://schemas.microsoft.com/office/drawing/2014/main" id="{14AB1C77-89F6-44FB-BF83-8B9D13B7CC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3" name="Line 125">
              <a:extLst>
                <a:ext uri="{FF2B5EF4-FFF2-40B4-BE49-F238E27FC236}">
                  <a16:creationId xmlns:a16="http://schemas.microsoft.com/office/drawing/2014/main" id="{0A9E4E45-E81E-429E-BF84-918B74D427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4" name="Line 126">
              <a:extLst>
                <a:ext uri="{FF2B5EF4-FFF2-40B4-BE49-F238E27FC236}">
                  <a16:creationId xmlns:a16="http://schemas.microsoft.com/office/drawing/2014/main" id="{98AD69B9-F569-4023-B8AC-48FDC5E36F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5" name="Line 127">
              <a:extLst>
                <a:ext uri="{FF2B5EF4-FFF2-40B4-BE49-F238E27FC236}">
                  <a16:creationId xmlns:a16="http://schemas.microsoft.com/office/drawing/2014/main" id="{92A9B51A-9E7E-46BA-9C1C-2AA9A7FFAE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6" name="Line 128">
              <a:extLst>
                <a:ext uri="{FF2B5EF4-FFF2-40B4-BE49-F238E27FC236}">
                  <a16:creationId xmlns:a16="http://schemas.microsoft.com/office/drawing/2014/main" id="{52259605-E337-4D52-A56C-A37A94A8AD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7" name="Line 129">
              <a:extLst>
                <a:ext uri="{FF2B5EF4-FFF2-40B4-BE49-F238E27FC236}">
                  <a16:creationId xmlns:a16="http://schemas.microsoft.com/office/drawing/2014/main" id="{5EBD7044-B265-4E37-8B61-A9713E29BE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8" name="Line 130">
              <a:extLst>
                <a:ext uri="{FF2B5EF4-FFF2-40B4-BE49-F238E27FC236}">
                  <a16:creationId xmlns:a16="http://schemas.microsoft.com/office/drawing/2014/main" id="{6EF35195-6AA7-427A-866C-D1BF803C32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9" name="Line 131">
              <a:extLst>
                <a:ext uri="{FF2B5EF4-FFF2-40B4-BE49-F238E27FC236}">
                  <a16:creationId xmlns:a16="http://schemas.microsoft.com/office/drawing/2014/main" id="{2E9EF446-AAAF-4DCD-A70F-E37BA69CA7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0" name="Line 132">
              <a:extLst>
                <a:ext uri="{FF2B5EF4-FFF2-40B4-BE49-F238E27FC236}">
                  <a16:creationId xmlns:a16="http://schemas.microsoft.com/office/drawing/2014/main" id="{2F995FD8-ACAB-4BF4-B402-5BB177EC8E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1" name="Line 133">
              <a:extLst>
                <a:ext uri="{FF2B5EF4-FFF2-40B4-BE49-F238E27FC236}">
                  <a16:creationId xmlns:a16="http://schemas.microsoft.com/office/drawing/2014/main" id="{088A3389-518E-4965-AE03-BF6807916C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2" name="Line 134">
              <a:extLst>
                <a:ext uri="{FF2B5EF4-FFF2-40B4-BE49-F238E27FC236}">
                  <a16:creationId xmlns:a16="http://schemas.microsoft.com/office/drawing/2014/main" id="{559B2276-044E-43B8-89A8-BB940A1E12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3" name="Line 135">
              <a:extLst>
                <a:ext uri="{FF2B5EF4-FFF2-40B4-BE49-F238E27FC236}">
                  <a16:creationId xmlns:a16="http://schemas.microsoft.com/office/drawing/2014/main" id="{8F6C09F2-D619-4F45-B708-204A57483E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4" name="Line 136">
              <a:extLst>
                <a:ext uri="{FF2B5EF4-FFF2-40B4-BE49-F238E27FC236}">
                  <a16:creationId xmlns:a16="http://schemas.microsoft.com/office/drawing/2014/main" id="{6ABEC605-A29F-4563-BDB5-26EE1B17A6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5" name="Line 137">
              <a:extLst>
                <a:ext uri="{FF2B5EF4-FFF2-40B4-BE49-F238E27FC236}">
                  <a16:creationId xmlns:a16="http://schemas.microsoft.com/office/drawing/2014/main" id="{19E4DC13-CEC8-4AD1-ACAB-90EEE714EE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6" name="Line 138">
              <a:extLst>
                <a:ext uri="{FF2B5EF4-FFF2-40B4-BE49-F238E27FC236}">
                  <a16:creationId xmlns:a16="http://schemas.microsoft.com/office/drawing/2014/main" id="{54179ED3-D364-44BA-AC35-539F3F700E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7" name="Line 139">
              <a:extLst>
                <a:ext uri="{FF2B5EF4-FFF2-40B4-BE49-F238E27FC236}">
                  <a16:creationId xmlns:a16="http://schemas.microsoft.com/office/drawing/2014/main" id="{D5B32B3E-459A-46A3-86C2-9DB591D0C6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8" name="Line 140">
              <a:extLst>
                <a:ext uri="{FF2B5EF4-FFF2-40B4-BE49-F238E27FC236}">
                  <a16:creationId xmlns:a16="http://schemas.microsoft.com/office/drawing/2014/main" id="{6E1DE4A2-B16E-496C-A55D-D00C1B818A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9" name="Line 141">
              <a:extLst>
                <a:ext uri="{FF2B5EF4-FFF2-40B4-BE49-F238E27FC236}">
                  <a16:creationId xmlns:a16="http://schemas.microsoft.com/office/drawing/2014/main" id="{12CA5952-F418-46D3-BA16-E47AA10C49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0" name="Line 142">
              <a:extLst>
                <a:ext uri="{FF2B5EF4-FFF2-40B4-BE49-F238E27FC236}">
                  <a16:creationId xmlns:a16="http://schemas.microsoft.com/office/drawing/2014/main" id="{77F82A5F-AEBB-47E9-A36F-2E5884B9D2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1" name="Line 143">
              <a:extLst>
                <a:ext uri="{FF2B5EF4-FFF2-40B4-BE49-F238E27FC236}">
                  <a16:creationId xmlns:a16="http://schemas.microsoft.com/office/drawing/2014/main" id="{92177E16-7BF4-45F2-9265-17D0099E75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2" name="Line 144">
              <a:extLst>
                <a:ext uri="{FF2B5EF4-FFF2-40B4-BE49-F238E27FC236}">
                  <a16:creationId xmlns:a16="http://schemas.microsoft.com/office/drawing/2014/main" id="{67860880-5264-4018-BE67-B3EA1C959C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3" name="Line 145">
              <a:extLst>
                <a:ext uri="{FF2B5EF4-FFF2-40B4-BE49-F238E27FC236}">
                  <a16:creationId xmlns:a16="http://schemas.microsoft.com/office/drawing/2014/main" id="{0E1B7777-82A7-4EFF-8DCD-9C88B31369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4" name="Line 146">
              <a:extLst>
                <a:ext uri="{FF2B5EF4-FFF2-40B4-BE49-F238E27FC236}">
                  <a16:creationId xmlns:a16="http://schemas.microsoft.com/office/drawing/2014/main" id="{15D951D9-8FDC-4033-ACEC-E07F10294A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5" name="Line 147">
              <a:extLst>
                <a:ext uri="{FF2B5EF4-FFF2-40B4-BE49-F238E27FC236}">
                  <a16:creationId xmlns:a16="http://schemas.microsoft.com/office/drawing/2014/main" id="{BBB8080E-7B13-4A13-9CE3-4FE330E37E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6" name="Line 148">
              <a:extLst>
                <a:ext uri="{FF2B5EF4-FFF2-40B4-BE49-F238E27FC236}">
                  <a16:creationId xmlns:a16="http://schemas.microsoft.com/office/drawing/2014/main" id="{6F7B0D27-D713-4B2C-93E7-85C79F4065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7" name="Line 149">
              <a:extLst>
                <a:ext uri="{FF2B5EF4-FFF2-40B4-BE49-F238E27FC236}">
                  <a16:creationId xmlns:a16="http://schemas.microsoft.com/office/drawing/2014/main" id="{2C0C94AB-0D11-4B89-87EE-7D2AED2A4E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8" name="Line 150">
              <a:extLst>
                <a:ext uri="{FF2B5EF4-FFF2-40B4-BE49-F238E27FC236}">
                  <a16:creationId xmlns:a16="http://schemas.microsoft.com/office/drawing/2014/main" id="{B07F6722-F827-4798-BED8-DE55AC800A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9" name="Line 151">
              <a:extLst>
                <a:ext uri="{FF2B5EF4-FFF2-40B4-BE49-F238E27FC236}">
                  <a16:creationId xmlns:a16="http://schemas.microsoft.com/office/drawing/2014/main" id="{BFE8293E-76D6-49C0-A7ED-63530ADF95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0" name="Line 152">
              <a:extLst>
                <a:ext uri="{FF2B5EF4-FFF2-40B4-BE49-F238E27FC236}">
                  <a16:creationId xmlns:a16="http://schemas.microsoft.com/office/drawing/2014/main" id="{4C6A75CE-E1BE-45DB-9329-980F40341F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1" name="Line 153">
              <a:extLst>
                <a:ext uri="{FF2B5EF4-FFF2-40B4-BE49-F238E27FC236}">
                  <a16:creationId xmlns:a16="http://schemas.microsoft.com/office/drawing/2014/main" id="{D7106D32-CD3E-465E-8CFB-6868E38837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2" name="Line 154">
              <a:extLst>
                <a:ext uri="{FF2B5EF4-FFF2-40B4-BE49-F238E27FC236}">
                  <a16:creationId xmlns:a16="http://schemas.microsoft.com/office/drawing/2014/main" id="{93881623-B7AA-4C31-9D85-70DF9C7210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3" name="Line 155">
              <a:extLst>
                <a:ext uri="{FF2B5EF4-FFF2-40B4-BE49-F238E27FC236}">
                  <a16:creationId xmlns:a16="http://schemas.microsoft.com/office/drawing/2014/main" id="{DD5804E1-9A71-485A-88A4-0B7A5692AF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4" name="Line 156">
              <a:extLst>
                <a:ext uri="{FF2B5EF4-FFF2-40B4-BE49-F238E27FC236}">
                  <a16:creationId xmlns:a16="http://schemas.microsoft.com/office/drawing/2014/main" id="{07132582-40E7-456B-ACC9-659A6F60BD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5" name="Line 157">
              <a:extLst>
                <a:ext uri="{FF2B5EF4-FFF2-40B4-BE49-F238E27FC236}">
                  <a16:creationId xmlns:a16="http://schemas.microsoft.com/office/drawing/2014/main" id="{E13B2516-5143-40C6-826C-F559FDECFA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6" name="Line 158">
              <a:extLst>
                <a:ext uri="{FF2B5EF4-FFF2-40B4-BE49-F238E27FC236}">
                  <a16:creationId xmlns:a16="http://schemas.microsoft.com/office/drawing/2014/main" id="{B2758A77-AA0E-4D85-917F-B772BD677A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7" name="Line 159">
              <a:extLst>
                <a:ext uri="{FF2B5EF4-FFF2-40B4-BE49-F238E27FC236}">
                  <a16:creationId xmlns:a16="http://schemas.microsoft.com/office/drawing/2014/main" id="{AC7D4A3B-69DB-4406-ACDB-9B275BB47E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8" name="Line 160">
              <a:extLst>
                <a:ext uri="{FF2B5EF4-FFF2-40B4-BE49-F238E27FC236}">
                  <a16:creationId xmlns:a16="http://schemas.microsoft.com/office/drawing/2014/main" id="{90A25EF1-B1A1-4D15-B2C2-14084C488C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9" name="Line 161">
              <a:extLst>
                <a:ext uri="{FF2B5EF4-FFF2-40B4-BE49-F238E27FC236}">
                  <a16:creationId xmlns:a16="http://schemas.microsoft.com/office/drawing/2014/main" id="{935BA529-65E2-4946-BA3E-EA343552FE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0" name="Line 162">
              <a:extLst>
                <a:ext uri="{FF2B5EF4-FFF2-40B4-BE49-F238E27FC236}">
                  <a16:creationId xmlns:a16="http://schemas.microsoft.com/office/drawing/2014/main" id="{FA7CFE58-44C4-4E5E-BAD0-64989BE2B4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1" name="Line 163">
              <a:extLst>
                <a:ext uri="{FF2B5EF4-FFF2-40B4-BE49-F238E27FC236}">
                  <a16:creationId xmlns:a16="http://schemas.microsoft.com/office/drawing/2014/main" id="{CDED5D40-0086-47C4-BB87-AC6C7EFB4E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2" name="Line 164">
              <a:extLst>
                <a:ext uri="{FF2B5EF4-FFF2-40B4-BE49-F238E27FC236}">
                  <a16:creationId xmlns:a16="http://schemas.microsoft.com/office/drawing/2014/main" id="{6B1A6433-5CFA-4635-A97A-C03CC98350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3" name="Line 165">
              <a:extLst>
                <a:ext uri="{FF2B5EF4-FFF2-40B4-BE49-F238E27FC236}">
                  <a16:creationId xmlns:a16="http://schemas.microsoft.com/office/drawing/2014/main" id="{73CE2156-1921-4BF9-B60E-7E25CBF286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4" name="Line 166">
              <a:extLst>
                <a:ext uri="{FF2B5EF4-FFF2-40B4-BE49-F238E27FC236}">
                  <a16:creationId xmlns:a16="http://schemas.microsoft.com/office/drawing/2014/main" id="{42B06713-FD7F-4B9C-A9EB-9888A9B2F2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5" name="Line 167">
              <a:extLst>
                <a:ext uri="{FF2B5EF4-FFF2-40B4-BE49-F238E27FC236}">
                  <a16:creationId xmlns:a16="http://schemas.microsoft.com/office/drawing/2014/main" id="{AA6F9DD0-A383-4B6B-8F8B-AA5183227C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6" name="Line 168">
              <a:extLst>
                <a:ext uri="{FF2B5EF4-FFF2-40B4-BE49-F238E27FC236}">
                  <a16:creationId xmlns:a16="http://schemas.microsoft.com/office/drawing/2014/main" id="{137C7AF2-8373-4706-9178-D0A274BE7B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7" name="Line 169">
              <a:extLst>
                <a:ext uri="{FF2B5EF4-FFF2-40B4-BE49-F238E27FC236}">
                  <a16:creationId xmlns:a16="http://schemas.microsoft.com/office/drawing/2014/main" id="{CF1B59F3-D06D-4F8B-847D-C6E417466B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8" name="Line 170">
              <a:extLst>
                <a:ext uri="{FF2B5EF4-FFF2-40B4-BE49-F238E27FC236}">
                  <a16:creationId xmlns:a16="http://schemas.microsoft.com/office/drawing/2014/main" id="{AA6733EB-EB31-42F8-BCE5-3B6F3B8399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9" name="Line 171">
              <a:extLst>
                <a:ext uri="{FF2B5EF4-FFF2-40B4-BE49-F238E27FC236}">
                  <a16:creationId xmlns:a16="http://schemas.microsoft.com/office/drawing/2014/main" id="{9CE326D1-4661-4330-A2DD-CA67B1657D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0" name="Line 172">
              <a:extLst>
                <a:ext uri="{FF2B5EF4-FFF2-40B4-BE49-F238E27FC236}">
                  <a16:creationId xmlns:a16="http://schemas.microsoft.com/office/drawing/2014/main" id="{91073317-1EE0-492A-9706-5711E312FF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1" name="Line 173">
              <a:extLst>
                <a:ext uri="{FF2B5EF4-FFF2-40B4-BE49-F238E27FC236}">
                  <a16:creationId xmlns:a16="http://schemas.microsoft.com/office/drawing/2014/main" id="{93F58DC3-F1FB-4941-95FD-0591A3F0A0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2" name="Line 174">
              <a:extLst>
                <a:ext uri="{FF2B5EF4-FFF2-40B4-BE49-F238E27FC236}">
                  <a16:creationId xmlns:a16="http://schemas.microsoft.com/office/drawing/2014/main" id="{C6CA3C36-B98A-4E9C-AEC2-594ECB73AF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3" name="Line 175">
              <a:extLst>
                <a:ext uri="{FF2B5EF4-FFF2-40B4-BE49-F238E27FC236}">
                  <a16:creationId xmlns:a16="http://schemas.microsoft.com/office/drawing/2014/main" id="{15F0B828-0E4B-41EE-838D-34969098F9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4" name="Line 176">
              <a:extLst>
                <a:ext uri="{FF2B5EF4-FFF2-40B4-BE49-F238E27FC236}">
                  <a16:creationId xmlns:a16="http://schemas.microsoft.com/office/drawing/2014/main" id="{0E912ACE-4B21-4326-8C31-B6275E0BBA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5" name="Line 177">
              <a:extLst>
                <a:ext uri="{FF2B5EF4-FFF2-40B4-BE49-F238E27FC236}">
                  <a16:creationId xmlns:a16="http://schemas.microsoft.com/office/drawing/2014/main" id="{7DD73583-0B24-46F0-ABB4-8000EB7635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6" name="Line 178">
              <a:extLst>
                <a:ext uri="{FF2B5EF4-FFF2-40B4-BE49-F238E27FC236}">
                  <a16:creationId xmlns:a16="http://schemas.microsoft.com/office/drawing/2014/main" id="{5A33820A-9901-4D6A-B491-70321EA52D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187" name="Group 9">
            <a:extLst>
              <a:ext uri="{FF2B5EF4-FFF2-40B4-BE49-F238E27FC236}">
                <a16:creationId xmlns:a16="http://schemas.microsoft.com/office/drawing/2014/main" id="{2FBFC0C9-3A3B-4CEB-B07A-71D9AC1EEF9A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188" name="Line 79">
              <a:extLst>
                <a:ext uri="{FF2B5EF4-FFF2-40B4-BE49-F238E27FC236}">
                  <a16:creationId xmlns:a16="http://schemas.microsoft.com/office/drawing/2014/main" id="{542698E6-C701-400C-9D97-41F845BD96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9" name="Line 80">
              <a:extLst>
                <a:ext uri="{FF2B5EF4-FFF2-40B4-BE49-F238E27FC236}">
                  <a16:creationId xmlns:a16="http://schemas.microsoft.com/office/drawing/2014/main" id="{69CE828B-BDD3-4EF9-B33B-6E6C0DA1EA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0" name="Line 81">
              <a:extLst>
                <a:ext uri="{FF2B5EF4-FFF2-40B4-BE49-F238E27FC236}">
                  <a16:creationId xmlns:a16="http://schemas.microsoft.com/office/drawing/2014/main" id="{618AF7AD-34D1-4B11-B7DB-BAFFBB7BBB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1" name="Line 82">
              <a:extLst>
                <a:ext uri="{FF2B5EF4-FFF2-40B4-BE49-F238E27FC236}">
                  <a16:creationId xmlns:a16="http://schemas.microsoft.com/office/drawing/2014/main" id="{38C5C8D7-18E9-46D6-B494-8FE6FAAED3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2" name="Line 83">
              <a:extLst>
                <a:ext uri="{FF2B5EF4-FFF2-40B4-BE49-F238E27FC236}">
                  <a16:creationId xmlns:a16="http://schemas.microsoft.com/office/drawing/2014/main" id="{F2277CE5-14C7-4476-9302-A512918A9A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3" name="Line 84">
              <a:extLst>
                <a:ext uri="{FF2B5EF4-FFF2-40B4-BE49-F238E27FC236}">
                  <a16:creationId xmlns:a16="http://schemas.microsoft.com/office/drawing/2014/main" id="{136AE3A3-FF1A-4AE7-8635-1AD8EC51D6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4" name="Line 85">
              <a:extLst>
                <a:ext uri="{FF2B5EF4-FFF2-40B4-BE49-F238E27FC236}">
                  <a16:creationId xmlns:a16="http://schemas.microsoft.com/office/drawing/2014/main" id="{9BF24872-76F5-4022-85C8-1F58F6D50D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5" name="Line 86">
              <a:extLst>
                <a:ext uri="{FF2B5EF4-FFF2-40B4-BE49-F238E27FC236}">
                  <a16:creationId xmlns:a16="http://schemas.microsoft.com/office/drawing/2014/main" id="{44159A07-DF6E-4451-8E66-595B419DDF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6" name="Line 87">
              <a:extLst>
                <a:ext uri="{FF2B5EF4-FFF2-40B4-BE49-F238E27FC236}">
                  <a16:creationId xmlns:a16="http://schemas.microsoft.com/office/drawing/2014/main" id="{8E3B837E-29CB-45AA-B887-03FCA6C343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7" name="Line 88">
              <a:extLst>
                <a:ext uri="{FF2B5EF4-FFF2-40B4-BE49-F238E27FC236}">
                  <a16:creationId xmlns:a16="http://schemas.microsoft.com/office/drawing/2014/main" id="{F33BF946-2C4F-47C7-A0D1-138745243F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8" name="Line 89">
              <a:extLst>
                <a:ext uri="{FF2B5EF4-FFF2-40B4-BE49-F238E27FC236}">
                  <a16:creationId xmlns:a16="http://schemas.microsoft.com/office/drawing/2014/main" id="{4D4725C7-77F1-4AC7-BC19-BB176D250E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9" name="Line 90">
              <a:extLst>
                <a:ext uri="{FF2B5EF4-FFF2-40B4-BE49-F238E27FC236}">
                  <a16:creationId xmlns:a16="http://schemas.microsoft.com/office/drawing/2014/main" id="{9F9365CD-5D19-4DBC-B8B5-6D52B0E0D6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0" name="Line 91">
              <a:extLst>
                <a:ext uri="{FF2B5EF4-FFF2-40B4-BE49-F238E27FC236}">
                  <a16:creationId xmlns:a16="http://schemas.microsoft.com/office/drawing/2014/main" id="{98210B17-DA39-4202-AE35-745742C2C0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1" name="Line 92">
              <a:extLst>
                <a:ext uri="{FF2B5EF4-FFF2-40B4-BE49-F238E27FC236}">
                  <a16:creationId xmlns:a16="http://schemas.microsoft.com/office/drawing/2014/main" id="{DDA3BB28-0292-42C1-90DC-C1095A4547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2" name="Line 93">
              <a:extLst>
                <a:ext uri="{FF2B5EF4-FFF2-40B4-BE49-F238E27FC236}">
                  <a16:creationId xmlns:a16="http://schemas.microsoft.com/office/drawing/2014/main" id="{CF3844E1-76EC-483E-B8E7-BB91C44A8C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3" name="Line 94">
              <a:extLst>
                <a:ext uri="{FF2B5EF4-FFF2-40B4-BE49-F238E27FC236}">
                  <a16:creationId xmlns:a16="http://schemas.microsoft.com/office/drawing/2014/main" id="{A67B44E7-4BF0-449C-9B0D-530ECA1B5E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4" name="Line 95">
              <a:extLst>
                <a:ext uri="{FF2B5EF4-FFF2-40B4-BE49-F238E27FC236}">
                  <a16:creationId xmlns:a16="http://schemas.microsoft.com/office/drawing/2014/main" id="{C5B70F7C-A467-4981-9AEB-A65B9848A8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5" name="Line 96">
              <a:extLst>
                <a:ext uri="{FF2B5EF4-FFF2-40B4-BE49-F238E27FC236}">
                  <a16:creationId xmlns:a16="http://schemas.microsoft.com/office/drawing/2014/main" id="{CE40C14E-E4C2-4D48-AC10-5CEB93899C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6" name="Line 97">
              <a:extLst>
                <a:ext uri="{FF2B5EF4-FFF2-40B4-BE49-F238E27FC236}">
                  <a16:creationId xmlns:a16="http://schemas.microsoft.com/office/drawing/2014/main" id="{F8B2C5DB-2AF1-46F7-B17B-33F1E00D08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7" name="Line 98">
              <a:extLst>
                <a:ext uri="{FF2B5EF4-FFF2-40B4-BE49-F238E27FC236}">
                  <a16:creationId xmlns:a16="http://schemas.microsoft.com/office/drawing/2014/main" id="{DE4EA96F-9D52-4B7B-9944-D5348BAED4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8" name="Line 99">
              <a:extLst>
                <a:ext uri="{FF2B5EF4-FFF2-40B4-BE49-F238E27FC236}">
                  <a16:creationId xmlns:a16="http://schemas.microsoft.com/office/drawing/2014/main" id="{74290182-A298-46EB-B238-C7E17014D6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9" name="Line 100">
              <a:extLst>
                <a:ext uri="{FF2B5EF4-FFF2-40B4-BE49-F238E27FC236}">
                  <a16:creationId xmlns:a16="http://schemas.microsoft.com/office/drawing/2014/main" id="{B8DFFB3F-43CC-4DD0-90A5-204F3E2B18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0" name="Line 101">
              <a:extLst>
                <a:ext uri="{FF2B5EF4-FFF2-40B4-BE49-F238E27FC236}">
                  <a16:creationId xmlns:a16="http://schemas.microsoft.com/office/drawing/2014/main" id="{68933461-2B5E-4D91-A455-41B7800651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1" name="Line 102">
              <a:extLst>
                <a:ext uri="{FF2B5EF4-FFF2-40B4-BE49-F238E27FC236}">
                  <a16:creationId xmlns:a16="http://schemas.microsoft.com/office/drawing/2014/main" id="{FABAC087-DE60-4B4C-88FC-5B686DA27D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2" name="Line 103">
              <a:extLst>
                <a:ext uri="{FF2B5EF4-FFF2-40B4-BE49-F238E27FC236}">
                  <a16:creationId xmlns:a16="http://schemas.microsoft.com/office/drawing/2014/main" id="{A276FD53-AE76-4C7D-BD2A-86F9A0B51F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3" name="Line 104">
              <a:extLst>
                <a:ext uri="{FF2B5EF4-FFF2-40B4-BE49-F238E27FC236}">
                  <a16:creationId xmlns:a16="http://schemas.microsoft.com/office/drawing/2014/main" id="{2154D35B-2162-4C22-A7D1-E5BFB8E0DA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4" name="Line 105">
              <a:extLst>
                <a:ext uri="{FF2B5EF4-FFF2-40B4-BE49-F238E27FC236}">
                  <a16:creationId xmlns:a16="http://schemas.microsoft.com/office/drawing/2014/main" id="{08B11DE9-ADA9-43D7-B406-B52D6A7632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5" name="Line 106">
              <a:extLst>
                <a:ext uri="{FF2B5EF4-FFF2-40B4-BE49-F238E27FC236}">
                  <a16:creationId xmlns:a16="http://schemas.microsoft.com/office/drawing/2014/main" id="{731144EF-F9AB-4AB1-9F47-9C1A5CC47C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6" name="Line 107">
              <a:extLst>
                <a:ext uri="{FF2B5EF4-FFF2-40B4-BE49-F238E27FC236}">
                  <a16:creationId xmlns:a16="http://schemas.microsoft.com/office/drawing/2014/main" id="{82B42228-B2E4-45CE-A5B7-476E7B7AF9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7" name="Line 108">
              <a:extLst>
                <a:ext uri="{FF2B5EF4-FFF2-40B4-BE49-F238E27FC236}">
                  <a16:creationId xmlns:a16="http://schemas.microsoft.com/office/drawing/2014/main" id="{5D618C9E-9D4E-4CC5-8516-6B7E2149AC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8" name="Line 109">
              <a:extLst>
                <a:ext uri="{FF2B5EF4-FFF2-40B4-BE49-F238E27FC236}">
                  <a16:creationId xmlns:a16="http://schemas.microsoft.com/office/drawing/2014/main" id="{1FC066CF-B0AF-48C4-A95D-F900F1029B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9" name="Line 110">
              <a:extLst>
                <a:ext uri="{FF2B5EF4-FFF2-40B4-BE49-F238E27FC236}">
                  <a16:creationId xmlns:a16="http://schemas.microsoft.com/office/drawing/2014/main" id="{437C2948-C240-4462-A47D-A67414B8A6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0" name="Line 111">
              <a:extLst>
                <a:ext uri="{FF2B5EF4-FFF2-40B4-BE49-F238E27FC236}">
                  <a16:creationId xmlns:a16="http://schemas.microsoft.com/office/drawing/2014/main" id="{98041187-B585-4FE1-8E19-75AC432903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1" name="Line 112">
              <a:extLst>
                <a:ext uri="{FF2B5EF4-FFF2-40B4-BE49-F238E27FC236}">
                  <a16:creationId xmlns:a16="http://schemas.microsoft.com/office/drawing/2014/main" id="{61FE1181-9958-4998-9AB7-C43CFFF301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2" name="Line 113">
              <a:extLst>
                <a:ext uri="{FF2B5EF4-FFF2-40B4-BE49-F238E27FC236}">
                  <a16:creationId xmlns:a16="http://schemas.microsoft.com/office/drawing/2014/main" id="{51FEC435-2753-4303-BAEB-43FD77EBE7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3" name="Line 114">
              <a:extLst>
                <a:ext uri="{FF2B5EF4-FFF2-40B4-BE49-F238E27FC236}">
                  <a16:creationId xmlns:a16="http://schemas.microsoft.com/office/drawing/2014/main" id="{738B4FD0-5C22-40D3-BB2B-47EF3A35A0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4" name="Line 115">
              <a:extLst>
                <a:ext uri="{FF2B5EF4-FFF2-40B4-BE49-F238E27FC236}">
                  <a16:creationId xmlns:a16="http://schemas.microsoft.com/office/drawing/2014/main" id="{EF514D15-B7D6-44A1-9EC9-391D086DF0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5" name="Line 116">
              <a:extLst>
                <a:ext uri="{FF2B5EF4-FFF2-40B4-BE49-F238E27FC236}">
                  <a16:creationId xmlns:a16="http://schemas.microsoft.com/office/drawing/2014/main" id="{0D029C6F-38FD-4B0B-B2EF-823F41C74C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6" name="Line 117">
              <a:extLst>
                <a:ext uri="{FF2B5EF4-FFF2-40B4-BE49-F238E27FC236}">
                  <a16:creationId xmlns:a16="http://schemas.microsoft.com/office/drawing/2014/main" id="{E139B7AB-6E79-44B2-AD58-C46F82571B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7" name="Line 118">
              <a:extLst>
                <a:ext uri="{FF2B5EF4-FFF2-40B4-BE49-F238E27FC236}">
                  <a16:creationId xmlns:a16="http://schemas.microsoft.com/office/drawing/2014/main" id="{5B9CD398-BD12-48D6-84C5-1312EDC8D0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8" name="Line 119">
              <a:extLst>
                <a:ext uri="{FF2B5EF4-FFF2-40B4-BE49-F238E27FC236}">
                  <a16:creationId xmlns:a16="http://schemas.microsoft.com/office/drawing/2014/main" id="{369FC44C-B17B-404C-8056-9BECABE7DE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9" name="Line 120">
              <a:extLst>
                <a:ext uri="{FF2B5EF4-FFF2-40B4-BE49-F238E27FC236}">
                  <a16:creationId xmlns:a16="http://schemas.microsoft.com/office/drawing/2014/main" id="{9E69C090-4CA9-4703-A970-4C3CA99D9C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0" name="Line 121">
              <a:extLst>
                <a:ext uri="{FF2B5EF4-FFF2-40B4-BE49-F238E27FC236}">
                  <a16:creationId xmlns:a16="http://schemas.microsoft.com/office/drawing/2014/main" id="{77F8F6EE-4371-4435-812A-7D6C917430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1" name="Line 122">
              <a:extLst>
                <a:ext uri="{FF2B5EF4-FFF2-40B4-BE49-F238E27FC236}">
                  <a16:creationId xmlns:a16="http://schemas.microsoft.com/office/drawing/2014/main" id="{D19C61F1-F7C9-43ED-B9D0-CC33DA5AEE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2" name="Line 123">
              <a:extLst>
                <a:ext uri="{FF2B5EF4-FFF2-40B4-BE49-F238E27FC236}">
                  <a16:creationId xmlns:a16="http://schemas.microsoft.com/office/drawing/2014/main" id="{29C89E72-4F1C-4F6A-8557-2E79B94D9F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3" name="Line 124">
              <a:extLst>
                <a:ext uri="{FF2B5EF4-FFF2-40B4-BE49-F238E27FC236}">
                  <a16:creationId xmlns:a16="http://schemas.microsoft.com/office/drawing/2014/main" id="{8289C7D2-BE82-4DFE-B4B9-0E3DCE5222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4" name="Line 125">
              <a:extLst>
                <a:ext uri="{FF2B5EF4-FFF2-40B4-BE49-F238E27FC236}">
                  <a16:creationId xmlns:a16="http://schemas.microsoft.com/office/drawing/2014/main" id="{DFA9F689-322E-4D73-8462-28CEDB4B4E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5" name="Line 126">
              <a:extLst>
                <a:ext uri="{FF2B5EF4-FFF2-40B4-BE49-F238E27FC236}">
                  <a16:creationId xmlns:a16="http://schemas.microsoft.com/office/drawing/2014/main" id="{C5FA7FDB-43B8-4E1F-AC4E-3849420E8F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6" name="Line 127">
              <a:extLst>
                <a:ext uri="{FF2B5EF4-FFF2-40B4-BE49-F238E27FC236}">
                  <a16:creationId xmlns:a16="http://schemas.microsoft.com/office/drawing/2014/main" id="{D9B2D829-D5E6-43BE-B2E9-48DAD4B78B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7" name="Line 128">
              <a:extLst>
                <a:ext uri="{FF2B5EF4-FFF2-40B4-BE49-F238E27FC236}">
                  <a16:creationId xmlns:a16="http://schemas.microsoft.com/office/drawing/2014/main" id="{6E22F6EA-6B4A-4DB5-8420-15F3F850A4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8" name="Line 129">
              <a:extLst>
                <a:ext uri="{FF2B5EF4-FFF2-40B4-BE49-F238E27FC236}">
                  <a16:creationId xmlns:a16="http://schemas.microsoft.com/office/drawing/2014/main" id="{52EFF7B3-299E-48AE-8FBC-EA964AD367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9" name="Line 130">
              <a:extLst>
                <a:ext uri="{FF2B5EF4-FFF2-40B4-BE49-F238E27FC236}">
                  <a16:creationId xmlns:a16="http://schemas.microsoft.com/office/drawing/2014/main" id="{373161F6-32F1-4DA5-A315-DC1960EF7E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0" name="Line 131">
              <a:extLst>
                <a:ext uri="{FF2B5EF4-FFF2-40B4-BE49-F238E27FC236}">
                  <a16:creationId xmlns:a16="http://schemas.microsoft.com/office/drawing/2014/main" id="{D8C61B77-8F88-420D-9564-5195E59285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1" name="Line 132">
              <a:extLst>
                <a:ext uri="{FF2B5EF4-FFF2-40B4-BE49-F238E27FC236}">
                  <a16:creationId xmlns:a16="http://schemas.microsoft.com/office/drawing/2014/main" id="{17A09278-E8A4-464E-9A75-AA056E1177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2" name="Line 133">
              <a:extLst>
                <a:ext uri="{FF2B5EF4-FFF2-40B4-BE49-F238E27FC236}">
                  <a16:creationId xmlns:a16="http://schemas.microsoft.com/office/drawing/2014/main" id="{C2646EBA-ED0B-42B8-B734-E12E9AAAEB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3" name="Line 134">
              <a:extLst>
                <a:ext uri="{FF2B5EF4-FFF2-40B4-BE49-F238E27FC236}">
                  <a16:creationId xmlns:a16="http://schemas.microsoft.com/office/drawing/2014/main" id="{C4D87AD1-A420-4D2D-B763-4390C7A078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4" name="Line 135">
              <a:extLst>
                <a:ext uri="{FF2B5EF4-FFF2-40B4-BE49-F238E27FC236}">
                  <a16:creationId xmlns:a16="http://schemas.microsoft.com/office/drawing/2014/main" id="{BCFA44F1-095D-4F50-89C3-3E59C81F45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5" name="Line 136">
              <a:extLst>
                <a:ext uri="{FF2B5EF4-FFF2-40B4-BE49-F238E27FC236}">
                  <a16:creationId xmlns:a16="http://schemas.microsoft.com/office/drawing/2014/main" id="{DE620E91-AED3-4C6A-858F-FD0F2201BE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6" name="Line 137">
              <a:extLst>
                <a:ext uri="{FF2B5EF4-FFF2-40B4-BE49-F238E27FC236}">
                  <a16:creationId xmlns:a16="http://schemas.microsoft.com/office/drawing/2014/main" id="{DBF25F5B-E147-405C-8A03-4979191C4A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7" name="Line 138">
              <a:extLst>
                <a:ext uri="{FF2B5EF4-FFF2-40B4-BE49-F238E27FC236}">
                  <a16:creationId xmlns:a16="http://schemas.microsoft.com/office/drawing/2014/main" id="{BAD07EBE-5218-430C-BF9D-A2206F34F1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8" name="Line 139">
              <a:extLst>
                <a:ext uri="{FF2B5EF4-FFF2-40B4-BE49-F238E27FC236}">
                  <a16:creationId xmlns:a16="http://schemas.microsoft.com/office/drawing/2014/main" id="{BDD134B3-09C5-420A-A95D-317DE97B2C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9" name="Line 140">
              <a:extLst>
                <a:ext uri="{FF2B5EF4-FFF2-40B4-BE49-F238E27FC236}">
                  <a16:creationId xmlns:a16="http://schemas.microsoft.com/office/drawing/2014/main" id="{79F4ADE6-4844-466C-B672-5C54264A52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0" name="Line 141">
              <a:extLst>
                <a:ext uri="{FF2B5EF4-FFF2-40B4-BE49-F238E27FC236}">
                  <a16:creationId xmlns:a16="http://schemas.microsoft.com/office/drawing/2014/main" id="{10BBD24E-25C8-4422-AEE0-B742CB8C70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1" name="Line 142">
              <a:extLst>
                <a:ext uri="{FF2B5EF4-FFF2-40B4-BE49-F238E27FC236}">
                  <a16:creationId xmlns:a16="http://schemas.microsoft.com/office/drawing/2014/main" id="{B8EE53F8-DCC4-4E07-B88F-52173028E0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2" name="Line 143">
              <a:extLst>
                <a:ext uri="{FF2B5EF4-FFF2-40B4-BE49-F238E27FC236}">
                  <a16:creationId xmlns:a16="http://schemas.microsoft.com/office/drawing/2014/main" id="{6E856001-8C74-43FE-9818-33F2F1B2A8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3" name="Line 144">
              <a:extLst>
                <a:ext uri="{FF2B5EF4-FFF2-40B4-BE49-F238E27FC236}">
                  <a16:creationId xmlns:a16="http://schemas.microsoft.com/office/drawing/2014/main" id="{A4C6196F-9D80-46C6-8C3E-560938353D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4" name="Line 145">
              <a:extLst>
                <a:ext uri="{FF2B5EF4-FFF2-40B4-BE49-F238E27FC236}">
                  <a16:creationId xmlns:a16="http://schemas.microsoft.com/office/drawing/2014/main" id="{2AF2A1A3-6342-4885-BA94-59D57CC6F5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5" name="Line 146">
              <a:extLst>
                <a:ext uri="{FF2B5EF4-FFF2-40B4-BE49-F238E27FC236}">
                  <a16:creationId xmlns:a16="http://schemas.microsoft.com/office/drawing/2014/main" id="{01EE89F5-EF81-4F7F-916F-763845213D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6" name="Line 147">
              <a:extLst>
                <a:ext uri="{FF2B5EF4-FFF2-40B4-BE49-F238E27FC236}">
                  <a16:creationId xmlns:a16="http://schemas.microsoft.com/office/drawing/2014/main" id="{1510D2B7-3152-49F3-A99B-93E5366013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7" name="Line 148">
              <a:extLst>
                <a:ext uri="{FF2B5EF4-FFF2-40B4-BE49-F238E27FC236}">
                  <a16:creationId xmlns:a16="http://schemas.microsoft.com/office/drawing/2014/main" id="{98BF4DC1-85A2-4E18-8E71-AC41028E0A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8" name="Line 149">
              <a:extLst>
                <a:ext uri="{FF2B5EF4-FFF2-40B4-BE49-F238E27FC236}">
                  <a16:creationId xmlns:a16="http://schemas.microsoft.com/office/drawing/2014/main" id="{B7559A18-1372-4060-AE49-0738AE576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9" name="Line 150">
              <a:extLst>
                <a:ext uri="{FF2B5EF4-FFF2-40B4-BE49-F238E27FC236}">
                  <a16:creationId xmlns:a16="http://schemas.microsoft.com/office/drawing/2014/main" id="{9EC9B673-5607-4252-AD68-7BC35F103C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0" name="Line 151">
              <a:extLst>
                <a:ext uri="{FF2B5EF4-FFF2-40B4-BE49-F238E27FC236}">
                  <a16:creationId xmlns:a16="http://schemas.microsoft.com/office/drawing/2014/main" id="{82A15F7A-3380-4F8A-A9EA-7D3E4CDC34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1" name="Line 152">
              <a:extLst>
                <a:ext uri="{FF2B5EF4-FFF2-40B4-BE49-F238E27FC236}">
                  <a16:creationId xmlns:a16="http://schemas.microsoft.com/office/drawing/2014/main" id="{E913A22C-2DCA-4529-938E-E2B8EDE3C0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2" name="Line 153">
              <a:extLst>
                <a:ext uri="{FF2B5EF4-FFF2-40B4-BE49-F238E27FC236}">
                  <a16:creationId xmlns:a16="http://schemas.microsoft.com/office/drawing/2014/main" id="{CD9DEBF1-A1C8-4F1E-8BCA-82BE6B9D95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3" name="Line 154">
              <a:extLst>
                <a:ext uri="{FF2B5EF4-FFF2-40B4-BE49-F238E27FC236}">
                  <a16:creationId xmlns:a16="http://schemas.microsoft.com/office/drawing/2014/main" id="{3E04DD52-494C-4EE0-8695-AC971CBE42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4" name="Line 155">
              <a:extLst>
                <a:ext uri="{FF2B5EF4-FFF2-40B4-BE49-F238E27FC236}">
                  <a16:creationId xmlns:a16="http://schemas.microsoft.com/office/drawing/2014/main" id="{2E85F588-C9FF-4093-8103-44066CA543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5" name="Line 156">
              <a:extLst>
                <a:ext uri="{FF2B5EF4-FFF2-40B4-BE49-F238E27FC236}">
                  <a16:creationId xmlns:a16="http://schemas.microsoft.com/office/drawing/2014/main" id="{B91B67DC-8016-4F3C-8DFE-4036E1FCC3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6" name="Line 157">
              <a:extLst>
                <a:ext uri="{FF2B5EF4-FFF2-40B4-BE49-F238E27FC236}">
                  <a16:creationId xmlns:a16="http://schemas.microsoft.com/office/drawing/2014/main" id="{BF27D300-2B64-4DCE-813F-523F8C3720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7" name="Line 158">
              <a:extLst>
                <a:ext uri="{FF2B5EF4-FFF2-40B4-BE49-F238E27FC236}">
                  <a16:creationId xmlns:a16="http://schemas.microsoft.com/office/drawing/2014/main" id="{0F465662-BBED-4755-A358-ACE3914828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8" name="Line 159">
              <a:extLst>
                <a:ext uri="{FF2B5EF4-FFF2-40B4-BE49-F238E27FC236}">
                  <a16:creationId xmlns:a16="http://schemas.microsoft.com/office/drawing/2014/main" id="{5EDD8F52-0E0A-44E9-A866-1828FA4386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9" name="Line 160">
              <a:extLst>
                <a:ext uri="{FF2B5EF4-FFF2-40B4-BE49-F238E27FC236}">
                  <a16:creationId xmlns:a16="http://schemas.microsoft.com/office/drawing/2014/main" id="{F1494306-8A74-46C2-ADDA-551C0CB958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0" name="Line 161">
              <a:extLst>
                <a:ext uri="{FF2B5EF4-FFF2-40B4-BE49-F238E27FC236}">
                  <a16:creationId xmlns:a16="http://schemas.microsoft.com/office/drawing/2014/main" id="{4235A219-68B8-4409-8C98-988DCD42AE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1" name="Line 162">
              <a:extLst>
                <a:ext uri="{FF2B5EF4-FFF2-40B4-BE49-F238E27FC236}">
                  <a16:creationId xmlns:a16="http://schemas.microsoft.com/office/drawing/2014/main" id="{4896F556-9978-4B4F-92B9-CDB7C807D1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2" name="Line 163">
              <a:extLst>
                <a:ext uri="{FF2B5EF4-FFF2-40B4-BE49-F238E27FC236}">
                  <a16:creationId xmlns:a16="http://schemas.microsoft.com/office/drawing/2014/main" id="{8B8D9282-AE6E-4B54-8AE5-780EDF78A7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3" name="Line 164">
              <a:extLst>
                <a:ext uri="{FF2B5EF4-FFF2-40B4-BE49-F238E27FC236}">
                  <a16:creationId xmlns:a16="http://schemas.microsoft.com/office/drawing/2014/main" id="{4510CC4D-3752-4720-9269-43C21F475B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4" name="Line 165">
              <a:extLst>
                <a:ext uri="{FF2B5EF4-FFF2-40B4-BE49-F238E27FC236}">
                  <a16:creationId xmlns:a16="http://schemas.microsoft.com/office/drawing/2014/main" id="{F3D0222F-DCA3-48DD-A651-BF569A31C9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5" name="Line 166">
              <a:extLst>
                <a:ext uri="{FF2B5EF4-FFF2-40B4-BE49-F238E27FC236}">
                  <a16:creationId xmlns:a16="http://schemas.microsoft.com/office/drawing/2014/main" id="{931EB615-85AD-4B3E-B668-40C1B213E8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6" name="Line 167">
              <a:extLst>
                <a:ext uri="{FF2B5EF4-FFF2-40B4-BE49-F238E27FC236}">
                  <a16:creationId xmlns:a16="http://schemas.microsoft.com/office/drawing/2014/main" id="{CBA205EF-663A-401D-86F5-2E3D188061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7" name="Line 168">
              <a:extLst>
                <a:ext uri="{FF2B5EF4-FFF2-40B4-BE49-F238E27FC236}">
                  <a16:creationId xmlns:a16="http://schemas.microsoft.com/office/drawing/2014/main" id="{73E1EE93-AFD3-4E34-A50B-7F8597FF80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8" name="Line 169">
              <a:extLst>
                <a:ext uri="{FF2B5EF4-FFF2-40B4-BE49-F238E27FC236}">
                  <a16:creationId xmlns:a16="http://schemas.microsoft.com/office/drawing/2014/main" id="{A8E948A9-BBD1-4D29-851F-357AC93EC0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9" name="Line 170">
              <a:extLst>
                <a:ext uri="{FF2B5EF4-FFF2-40B4-BE49-F238E27FC236}">
                  <a16:creationId xmlns:a16="http://schemas.microsoft.com/office/drawing/2014/main" id="{080E7257-F12A-4132-BCC1-763980A574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0" name="Line 171">
              <a:extLst>
                <a:ext uri="{FF2B5EF4-FFF2-40B4-BE49-F238E27FC236}">
                  <a16:creationId xmlns:a16="http://schemas.microsoft.com/office/drawing/2014/main" id="{D3A92C5D-A166-4F33-B9F2-BCBD472F4E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1" name="Line 172">
              <a:extLst>
                <a:ext uri="{FF2B5EF4-FFF2-40B4-BE49-F238E27FC236}">
                  <a16:creationId xmlns:a16="http://schemas.microsoft.com/office/drawing/2014/main" id="{DAED74D1-70DA-4BC9-8FBD-CC6967A502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2" name="Line 173">
              <a:extLst>
                <a:ext uri="{FF2B5EF4-FFF2-40B4-BE49-F238E27FC236}">
                  <a16:creationId xmlns:a16="http://schemas.microsoft.com/office/drawing/2014/main" id="{9F9E8496-35CF-4D94-AEC5-E7794B0F04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3" name="Line 174">
              <a:extLst>
                <a:ext uri="{FF2B5EF4-FFF2-40B4-BE49-F238E27FC236}">
                  <a16:creationId xmlns:a16="http://schemas.microsoft.com/office/drawing/2014/main" id="{3D58C391-87D4-42F3-8614-750C7D2C20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4" name="Line 175">
              <a:extLst>
                <a:ext uri="{FF2B5EF4-FFF2-40B4-BE49-F238E27FC236}">
                  <a16:creationId xmlns:a16="http://schemas.microsoft.com/office/drawing/2014/main" id="{CE0E6205-5905-41F3-9E39-F510C450F1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5" name="Line 176">
              <a:extLst>
                <a:ext uri="{FF2B5EF4-FFF2-40B4-BE49-F238E27FC236}">
                  <a16:creationId xmlns:a16="http://schemas.microsoft.com/office/drawing/2014/main" id="{EB2049D0-4990-40E8-97EC-8DC51CB14B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6" name="Line 177">
              <a:extLst>
                <a:ext uri="{FF2B5EF4-FFF2-40B4-BE49-F238E27FC236}">
                  <a16:creationId xmlns:a16="http://schemas.microsoft.com/office/drawing/2014/main" id="{A40C47F4-47F2-4629-A14E-39122D96E8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178">
              <a:extLst>
                <a:ext uri="{FF2B5EF4-FFF2-40B4-BE49-F238E27FC236}">
                  <a16:creationId xmlns:a16="http://schemas.microsoft.com/office/drawing/2014/main" id="{9615F83F-AD5E-4EE2-9F2D-31E89F8DF6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88" name="Group 10">
            <a:extLst>
              <a:ext uri="{FF2B5EF4-FFF2-40B4-BE49-F238E27FC236}">
                <a16:creationId xmlns:a16="http://schemas.microsoft.com/office/drawing/2014/main" id="{123D94AF-6A2A-4331-A4AA-A915982FC0D3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289" name="Line 5">
              <a:extLst>
                <a:ext uri="{FF2B5EF4-FFF2-40B4-BE49-F238E27FC236}">
                  <a16:creationId xmlns:a16="http://schemas.microsoft.com/office/drawing/2014/main" id="{A1CAE633-B3FB-445D-9F16-EF91F4791A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0" name="Line 6">
              <a:extLst>
                <a:ext uri="{FF2B5EF4-FFF2-40B4-BE49-F238E27FC236}">
                  <a16:creationId xmlns:a16="http://schemas.microsoft.com/office/drawing/2014/main" id="{6E0ACD47-CBDC-4534-9119-F6F6B31964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1" name="Line 7">
              <a:extLst>
                <a:ext uri="{FF2B5EF4-FFF2-40B4-BE49-F238E27FC236}">
                  <a16:creationId xmlns:a16="http://schemas.microsoft.com/office/drawing/2014/main" id="{DF9474D2-EF7A-4A8F-B22F-57ACFDF8E8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8">
              <a:extLst>
                <a:ext uri="{FF2B5EF4-FFF2-40B4-BE49-F238E27FC236}">
                  <a16:creationId xmlns:a16="http://schemas.microsoft.com/office/drawing/2014/main" id="{FEB44A74-1F8D-4256-AE0C-CF1292B271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9">
              <a:extLst>
                <a:ext uri="{FF2B5EF4-FFF2-40B4-BE49-F238E27FC236}">
                  <a16:creationId xmlns:a16="http://schemas.microsoft.com/office/drawing/2014/main" id="{E26A3B88-27C6-4A6D-99C0-164FD717FD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10">
              <a:extLst>
                <a:ext uri="{FF2B5EF4-FFF2-40B4-BE49-F238E27FC236}">
                  <a16:creationId xmlns:a16="http://schemas.microsoft.com/office/drawing/2014/main" id="{7F1ED68F-39AB-4309-9AD4-297825A46D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11">
              <a:extLst>
                <a:ext uri="{FF2B5EF4-FFF2-40B4-BE49-F238E27FC236}">
                  <a16:creationId xmlns:a16="http://schemas.microsoft.com/office/drawing/2014/main" id="{D141F7BD-887C-4DA9-9600-55FE8863AA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12">
              <a:extLst>
                <a:ext uri="{FF2B5EF4-FFF2-40B4-BE49-F238E27FC236}">
                  <a16:creationId xmlns:a16="http://schemas.microsoft.com/office/drawing/2014/main" id="{A851A9D3-216F-4E8D-8A99-8A8CA095DB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7" name="Line 13">
              <a:extLst>
                <a:ext uri="{FF2B5EF4-FFF2-40B4-BE49-F238E27FC236}">
                  <a16:creationId xmlns:a16="http://schemas.microsoft.com/office/drawing/2014/main" id="{E8765017-9617-4DB1-AFA3-8264B6CC7D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8" name="Line 14">
              <a:extLst>
                <a:ext uri="{FF2B5EF4-FFF2-40B4-BE49-F238E27FC236}">
                  <a16:creationId xmlns:a16="http://schemas.microsoft.com/office/drawing/2014/main" id="{92A0B54E-5B6B-4401-BF06-6489861799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15">
              <a:extLst>
                <a:ext uri="{FF2B5EF4-FFF2-40B4-BE49-F238E27FC236}">
                  <a16:creationId xmlns:a16="http://schemas.microsoft.com/office/drawing/2014/main" id="{5B7E01F1-C725-4CFC-B124-CCFF7C644A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16">
              <a:extLst>
                <a:ext uri="{FF2B5EF4-FFF2-40B4-BE49-F238E27FC236}">
                  <a16:creationId xmlns:a16="http://schemas.microsoft.com/office/drawing/2014/main" id="{452DFFD5-B724-470D-9F3D-7533FBFFEE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17">
              <a:extLst>
                <a:ext uri="{FF2B5EF4-FFF2-40B4-BE49-F238E27FC236}">
                  <a16:creationId xmlns:a16="http://schemas.microsoft.com/office/drawing/2014/main" id="{746E0B66-62DD-4F83-B456-1CF7B33468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18">
              <a:extLst>
                <a:ext uri="{FF2B5EF4-FFF2-40B4-BE49-F238E27FC236}">
                  <a16:creationId xmlns:a16="http://schemas.microsoft.com/office/drawing/2014/main" id="{AD84A0CA-07FA-43C7-849F-A7AB64AFF9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19">
              <a:extLst>
                <a:ext uri="{FF2B5EF4-FFF2-40B4-BE49-F238E27FC236}">
                  <a16:creationId xmlns:a16="http://schemas.microsoft.com/office/drawing/2014/main" id="{9A8F1E5D-9A49-42C8-87AC-68B8FEDE99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20">
              <a:extLst>
                <a:ext uri="{FF2B5EF4-FFF2-40B4-BE49-F238E27FC236}">
                  <a16:creationId xmlns:a16="http://schemas.microsoft.com/office/drawing/2014/main" id="{22EC129A-74C3-456C-A619-FCD375A25E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21">
              <a:extLst>
                <a:ext uri="{FF2B5EF4-FFF2-40B4-BE49-F238E27FC236}">
                  <a16:creationId xmlns:a16="http://schemas.microsoft.com/office/drawing/2014/main" id="{EF8AD9F7-D6B8-4A53-A6F0-6EDA055F45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22">
              <a:extLst>
                <a:ext uri="{FF2B5EF4-FFF2-40B4-BE49-F238E27FC236}">
                  <a16:creationId xmlns:a16="http://schemas.microsoft.com/office/drawing/2014/main" id="{678B555B-6916-462A-8CDB-E75B7C16D9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7" name="Line 23">
              <a:extLst>
                <a:ext uri="{FF2B5EF4-FFF2-40B4-BE49-F238E27FC236}">
                  <a16:creationId xmlns:a16="http://schemas.microsoft.com/office/drawing/2014/main" id="{AF40E1BF-A9EA-465E-99CA-A95CB70EA9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8" name="Line 24">
              <a:extLst>
                <a:ext uri="{FF2B5EF4-FFF2-40B4-BE49-F238E27FC236}">
                  <a16:creationId xmlns:a16="http://schemas.microsoft.com/office/drawing/2014/main" id="{3481380C-7F74-4144-91C2-D86AF11C34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25">
              <a:extLst>
                <a:ext uri="{FF2B5EF4-FFF2-40B4-BE49-F238E27FC236}">
                  <a16:creationId xmlns:a16="http://schemas.microsoft.com/office/drawing/2014/main" id="{F4C8E8BF-FEBC-4616-930A-1BD5508C01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26">
              <a:extLst>
                <a:ext uri="{FF2B5EF4-FFF2-40B4-BE49-F238E27FC236}">
                  <a16:creationId xmlns:a16="http://schemas.microsoft.com/office/drawing/2014/main" id="{410E228B-7721-48A1-B8DF-341CD54060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27">
              <a:extLst>
                <a:ext uri="{FF2B5EF4-FFF2-40B4-BE49-F238E27FC236}">
                  <a16:creationId xmlns:a16="http://schemas.microsoft.com/office/drawing/2014/main" id="{D5BDA62B-C40E-4A91-82BB-B4ABC11017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28">
              <a:extLst>
                <a:ext uri="{FF2B5EF4-FFF2-40B4-BE49-F238E27FC236}">
                  <a16:creationId xmlns:a16="http://schemas.microsoft.com/office/drawing/2014/main" id="{E53590D7-0DC5-4253-BEA4-EF6786E5B4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29">
              <a:extLst>
                <a:ext uri="{FF2B5EF4-FFF2-40B4-BE49-F238E27FC236}">
                  <a16:creationId xmlns:a16="http://schemas.microsoft.com/office/drawing/2014/main" id="{9BF3927A-5DEE-4901-9785-D9A645F8B8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30">
              <a:extLst>
                <a:ext uri="{FF2B5EF4-FFF2-40B4-BE49-F238E27FC236}">
                  <a16:creationId xmlns:a16="http://schemas.microsoft.com/office/drawing/2014/main" id="{6A070CD6-10A2-4C55-805A-C3D7E367AB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31">
              <a:extLst>
                <a:ext uri="{FF2B5EF4-FFF2-40B4-BE49-F238E27FC236}">
                  <a16:creationId xmlns:a16="http://schemas.microsoft.com/office/drawing/2014/main" id="{6448CB21-11B3-4F70-80D6-D97B58869A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32">
              <a:extLst>
                <a:ext uri="{FF2B5EF4-FFF2-40B4-BE49-F238E27FC236}">
                  <a16:creationId xmlns:a16="http://schemas.microsoft.com/office/drawing/2014/main" id="{270DEA47-3D0E-4BC7-AF79-BB1B7B42CD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33">
              <a:extLst>
                <a:ext uri="{FF2B5EF4-FFF2-40B4-BE49-F238E27FC236}">
                  <a16:creationId xmlns:a16="http://schemas.microsoft.com/office/drawing/2014/main" id="{7017812E-A1FF-412C-826C-6485DDA034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34">
              <a:extLst>
                <a:ext uri="{FF2B5EF4-FFF2-40B4-BE49-F238E27FC236}">
                  <a16:creationId xmlns:a16="http://schemas.microsoft.com/office/drawing/2014/main" id="{45FAADE2-BCCE-409F-B856-E93A98445F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35">
              <a:extLst>
                <a:ext uri="{FF2B5EF4-FFF2-40B4-BE49-F238E27FC236}">
                  <a16:creationId xmlns:a16="http://schemas.microsoft.com/office/drawing/2014/main" id="{6F3F3BF4-1571-4BA4-AB93-C5E8B087DC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36">
              <a:extLst>
                <a:ext uri="{FF2B5EF4-FFF2-40B4-BE49-F238E27FC236}">
                  <a16:creationId xmlns:a16="http://schemas.microsoft.com/office/drawing/2014/main" id="{C821DFDE-8907-47FF-8CF9-0444A4E49C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37">
              <a:extLst>
                <a:ext uri="{FF2B5EF4-FFF2-40B4-BE49-F238E27FC236}">
                  <a16:creationId xmlns:a16="http://schemas.microsoft.com/office/drawing/2014/main" id="{3423BD51-58B7-43D2-8066-A7A09FC1F7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2" name="Line 38">
              <a:extLst>
                <a:ext uri="{FF2B5EF4-FFF2-40B4-BE49-F238E27FC236}">
                  <a16:creationId xmlns:a16="http://schemas.microsoft.com/office/drawing/2014/main" id="{AE9F9DB8-C26B-4C14-A94A-9BADCF2576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3" name="Line 39">
              <a:extLst>
                <a:ext uri="{FF2B5EF4-FFF2-40B4-BE49-F238E27FC236}">
                  <a16:creationId xmlns:a16="http://schemas.microsoft.com/office/drawing/2014/main" id="{D8CB17E9-1138-4641-BAF6-EAD87CE621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40">
              <a:extLst>
                <a:ext uri="{FF2B5EF4-FFF2-40B4-BE49-F238E27FC236}">
                  <a16:creationId xmlns:a16="http://schemas.microsoft.com/office/drawing/2014/main" id="{59687C7D-5A09-4FE2-B047-D6BB447A3E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41">
              <a:extLst>
                <a:ext uri="{FF2B5EF4-FFF2-40B4-BE49-F238E27FC236}">
                  <a16:creationId xmlns:a16="http://schemas.microsoft.com/office/drawing/2014/main" id="{A0789703-09FE-434C-BE27-D67D7A6E66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42">
              <a:extLst>
                <a:ext uri="{FF2B5EF4-FFF2-40B4-BE49-F238E27FC236}">
                  <a16:creationId xmlns:a16="http://schemas.microsoft.com/office/drawing/2014/main" id="{2B60BDB3-85AE-4068-B4FE-E46D68BBA5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43">
              <a:extLst>
                <a:ext uri="{FF2B5EF4-FFF2-40B4-BE49-F238E27FC236}">
                  <a16:creationId xmlns:a16="http://schemas.microsoft.com/office/drawing/2014/main" id="{22E52A21-1EEA-44E5-882B-8CAFAF6C99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44">
              <a:extLst>
                <a:ext uri="{FF2B5EF4-FFF2-40B4-BE49-F238E27FC236}">
                  <a16:creationId xmlns:a16="http://schemas.microsoft.com/office/drawing/2014/main" id="{D7800F57-723D-4795-9F2C-E82A76A99D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45">
              <a:extLst>
                <a:ext uri="{FF2B5EF4-FFF2-40B4-BE49-F238E27FC236}">
                  <a16:creationId xmlns:a16="http://schemas.microsoft.com/office/drawing/2014/main" id="{7B2BC3D0-2619-4548-B979-42F5EB6D03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46">
              <a:extLst>
                <a:ext uri="{FF2B5EF4-FFF2-40B4-BE49-F238E27FC236}">
                  <a16:creationId xmlns:a16="http://schemas.microsoft.com/office/drawing/2014/main" id="{6621DDE3-4080-4D1E-B336-9AB34CA000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47">
              <a:extLst>
                <a:ext uri="{FF2B5EF4-FFF2-40B4-BE49-F238E27FC236}">
                  <a16:creationId xmlns:a16="http://schemas.microsoft.com/office/drawing/2014/main" id="{2E67D987-910E-40C7-BCC0-9AA13AF26D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48">
              <a:extLst>
                <a:ext uri="{FF2B5EF4-FFF2-40B4-BE49-F238E27FC236}">
                  <a16:creationId xmlns:a16="http://schemas.microsoft.com/office/drawing/2014/main" id="{7A62B3A7-AC81-4D63-B8F7-68E1B57246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49">
              <a:extLst>
                <a:ext uri="{FF2B5EF4-FFF2-40B4-BE49-F238E27FC236}">
                  <a16:creationId xmlns:a16="http://schemas.microsoft.com/office/drawing/2014/main" id="{1E6E41CC-6747-4FC8-B734-890B695B82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50">
              <a:extLst>
                <a:ext uri="{FF2B5EF4-FFF2-40B4-BE49-F238E27FC236}">
                  <a16:creationId xmlns:a16="http://schemas.microsoft.com/office/drawing/2014/main" id="{ECA1D8F2-1E87-4867-9C2D-4AB80A02C1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51">
              <a:extLst>
                <a:ext uri="{FF2B5EF4-FFF2-40B4-BE49-F238E27FC236}">
                  <a16:creationId xmlns:a16="http://schemas.microsoft.com/office/drawing/2014/main" id="{411A6F20-76EF-4047-A6AF-007FFD10EB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52">
              <a:extLst>
                <a:ext uri="{FF2B5EF4-FFF2-40B4-BE49-F238E27FC236}">
                  <a16:creationId xmlns:a16="http://schemas.microsoft.com/office/drawing/2014/main" id="{3B521873-E1FC-4EE6-AD0C-3B11B30919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53">
              <a:extLst>
                <a:ext uri="{FF2B5EF4-FFF2-40B4-BE49-F238E27FC236}">
                  <a16:creationId xmlns:a16="http://schemas.microsoft.com/office/drawing/2014/main" id="{D4E71797-34BC-4EAD-94E8-02A56CD086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54">
              <a:extLst>
                <a:ext uri="{FF2B5EF4-FFF2-40B4-BE49-F238E27FC236}">
                  <a16:creationId xmlns:a16="http://schemas.microsoft.com/office/drawing/2014/main" id="{89ADA4ED-5E4E-444B-A661-BADD5534A2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55">
              <a:extLst>
                <a:ext uri="{FF2B5EF4-FFF2-40B4-BE49-F238E27FC236}">
                  <a16:creationId xmlns:a16="http://schemas.microsoft.com/office/drawing/2014/main" id="{76D5EC0A-0E88-4384-9FC5-75FCBE2F17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56">
              <a:extLst>
                <a:ext uri="{FF2B5EF4-FFF2-40B4-BE49-F238E27FC236}">
                  <a16:creationId xmlns:a16="http://schemas.microsoft.com/office/drawing/2014/main" id="{DFFADAB2-8ED8-41C4-83A2-6797AFB52E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57">
              <a:extLst>
                <a:ext uri="{FF2B5EF4-FFF2-40B4-BE49-F238E27FC236}">
                  <a16:creationId xmlns:a16="http://schemas.microsoft.com/office/drawing/2014/main" id="{ABEFB377-8434-4E2E-95E2-C1E04EAB55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58">
              <a:extLst>
                <a:ext uri="{FF2B5EF4-FFF2-40B4-BE49-F238E27FC236}">
                  <a16:creationId xmlns:a16="http://schemas.microsoft.com/office/drawing/2014/main" id="{D68BA873-030B-475C-8C23-D0A6A044A9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59">
              <a:extLst>
                <a:ext uri="{FF2B5EF4-FFF2-40B4-BE49-F238E27FC236}">
                  <a16:creationId xmlns:a16="http://schemas.microsoft.com/office/drawing/2014/main" id="{9681ABD0-0C48-41A7-9CB0-3B9E51B6E3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60">
              <a:extLst>
                <a:ext uri="{FF2B5EF4-FFF2-40B4-BE49-F238E27FC236}">
                  <a16:creationId xmlns:a16="http://schemas.microsoft.com/office/drawing/2014/main" id="{FEC3BF47-C651-4594-A6C2-3FF6B8FC44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61">
              <a:extLst>
                <a:ext uri="{FF2B5EF4-FFF2-40B4-BE49-F238E27FC236}">
                  <a16:creationId xmlns:a16="http://schemas.microsoft.com/office/drawing/2014/main" id="{2E832293-44BE-41FE-BAA8-C41FA027AB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62">
              <a:extLst>
                <a:ext uri="{FF2B5EF4-FFF2-40B4-BE49-F238E27FC236}">
                  <a16:creationId xmlns:a16="http://schemas.microsoft.com/office/drawing/2014/main" id="{656009E7-4409-4AA1-BD1C-592517B822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63">
              <a:extLst>
                <a:ext uri="{FF2B5EF4-FFF2-40B4-BE49-F238E27FC236}">
                  <a16:creationId xmlns:a16="http://schemas.microsoft.com/office/drawing/2014/main" id="{D9C43E77-A63E-4932-A3EF-E029274721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8" name="Line 64">
              <a:extLst>
                <a:ext uri="{FF2B5EF4-FFF2-40B4-BE49-F238E27FC236}">
                  <a16:creationId xmlns:a16="http://schemas.microsoft.com/office/drawing/2014/main" id="{EF30BF08-9463-4306-B4F7-327680D74A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9" name="Line 65">
              <a:extLst>
                <a:ext uri="{FF2B5EF4-FFF2-40B4-BE49-F238E27FC236}">
                  <a16:creationId xmlns:a16="http://schemas.microsoft.com/office/drawing/2014/main" id="{3CCDD6F2-56EF-4420-B79E-9D3C7D76FC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0" name="Line 66">
              <a:extLst>
                <a:ext uri="{FF2B5EF4-FFF2-40B4-BE49-F238E27FC236}">
                  <a16:creationId xmlns:a16="http://schemas.microsoft.com/office/drawing/2014/main" id="{5E821151-40C5-4248-89F5-29D2C59B5E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1" name="Line 67">
              <a:extLst>
                <a:ext uri="{FF2B5EF4-FFF2-40B4-BE49-F238E27FC236}">
                  <a16:creationId xmlns:a16="http://schemas.microsoft.com/office/drawing/2014/main" id="{203360B9-61BC-4196-8234-CE7D443765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2" name="Line 68">
              <a:extLst>
                <a:ext uri="{FF2B5EF4-FFF2-40B4-BE49-F238E27FC236}">
                  <a16:creationId xmlns:a16="http://schemas.microsoft.com/office/drawing/2014/main" id="{E485D9F2-4DB1-4BB5-B642-7A906F4B7F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3" name="Line 69">
              <a:extLst>
                <a:ext uri="{FF2B5EF4-FFF2-40B4-BE49-F238E27FC236}">
                  <a16:creationId xmlns:a16="http://schemas.microsoft.com/office/drawing/2014/main" id="{C730A65A-0B64-4B77-967D-E547455BE1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4" name="Line 70">
              <a:extLst>
                <a:ext uri="{FF2B5EF4-FFF2-40B4-BE49-F238E27FC236}">
                  <a16:creationId xmlns:a16="http://schemas.microsoft.com/office/drawing/2014/main" id="{71688EEE-E795-477C-AA12-9C6E6A8F1B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5" name="Line 71">
              <a:extLst>
                <a:ext uri="{FF2B5EF4-FFF2-40B4-BE49-F238E27FC236}">
                  <a16:creationId xmlns:a16="http://schemas.microsoft.com/office/drawing/2014/main" id="{B88A9C94-3827-4D13-A102-AADDE8F61C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6" name="Line 72">
              <a:extLst>
                <a:ext uri="{FF2B5EF4-FFF2-40B4-BE49-F238E27FC236}">
                  <a16:creationId xmlns:a16="http://schemas.microsoft.com/office/drawing/2014/main" id="{5BE82BCB-800C-4190-A481-AFE62BBF21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7" name="Line 73">
              <a:extLst>
                <a:ext uri="{FF2B5EF4-FFF2-40B4-BE49-F238E27FC236}">
                  <a16:creationId xmlns:a16="http://schemas.microsoft.com/office/drawing/2014/main" id="{FD909BD6-8F83-45D5-AB9B-942ED4317F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8" name="Line 74">
              <a:extLst>
                <a:ext uri="{FF2B5EF4-FFF2-40B4-BE49-F238E27FC236}">
                  <a16:creationId xmlns:a16="http://schemas.microsoft.com/office/drawing/2014/main" id="{647338B4-CD3D-4A6F-9F7F-0CC429E5DF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9" name="Line 75">
              <a:extLst>
                <a:ext uri="{FF2B5EF4-FFF2-40B4-BE49-F238E27FC236}">
                  <a16:creationId xmlns:a16="http://schemas.microsoft.com/office/drawing/2014/main" id="{720BA6CD-B9BD-4A38-A10D-E2C5DAF7AF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7" name="Titel 6">
            <a:extLst>
              <a:ext uri="{FF2B5EF4-FFF2-40B4-BE49-F238E27FC236}">
                <a16:creationId xmlns:a16="http://schemas.microsoft.com/office/drawing/2014/main" id="{A5292E21-40EA-4054-96FE-C7B010348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4665" y="195861"/>
            <a:ext cx="10343137" cy="786091"/>
          </a:xfrm>
        </p:spPr>
        <p:txBody>
          <a:bodyPr/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79" name="Footer Placeholder 2">
            <a:extLst>
              <a:ext uri="{FF2B5EF4-FFF2-40B4-BE49-F238E27FC236}">
                <a16:creationId xmlns:a16="http://schemas.microsoft.com/office/drawing/2014/main" id="{F0DC24AE-7072-4D9A-BD23-2C9472566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5756" y="6468762"/>
            <a:ext cx="5172638" cy="11168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726">
                <a:solidFill>
                  <a:srgbClr val="0078D2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86029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8">
          <p15:clr>
            <a:srgbClr val="FBAE40"/>
          </p15:clr>
        </p15:guide>
        <p15:guide id="3" pos="204">
          <p15:clr>
            <a:srgbClr val="FBAE40"/>
          </p15:clr>
        </p15:guide>
        <p15:guide id="4" pos="6462">
          <p15:clr>
            <a:srgbClr val="FBAE40"/>
          </p15:clr>
        </p15:guide>
        <p15:guide id="5" orient="horz" pos="816">
          <p15:clr>
            <a:srgbClr val="FBAE40"/>
          </p15:clr>
        </p15:guide>
        <p15:guide id="6" orient="horz" pos="138">
          <p15:clr>
            <a:srgbClr val="FBAE40"/>
          </p15:clr>
        </p15:guide>
        <p15:guide id="7" pos="2106">
          <p15:clr>
            <a:srgbClr val="FBAE40"/>
          </p15:clr>
        </p15:guide>
        <p15:guide id="8" pos="2382">
          <p15:clr>
            <a:srgbClr val="FBAE40"/>
          </p15:clr>
        </p15:guide>
        <p15:guide id="9" pos="4284">
          <p15:clr>
            <a:srgbClr val="FBAE40"/>
          </p15:clr>
        </p15:guide>
        <p15:guide id="10" pos="4560">
          <p15:clr>
            <a:srgbClr val="FBAE40"/>
          </p15:clr>
        </p15:guide>
        <p15:guide id="11" pos="2244">
          <p15:clr>
            <a:srgbClr val="FBAE40"/>
          </p15:clr>
        </p15:guide>
        <p15:guide id="12" pos="442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i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5611A4E-C33F-4BA7-8223-6028B57B910E}"/>
              </a:ext>
            </a:extLst>
          </p:cNvPr>
          <p:cNvGrpSpPr/>
          <p:nvPr userDrawn="1"/>
        </p:nvGrpSpPr>
        <p:grpSpPr bwMode="gray">
          <a:xfrm>
            <a:off x="-329239" y="-319423"/>
            <a:ext cx="12846009" cy="7500113"/>
            <a:chOff x="-329239" y="-319423"/>
            <a:chExt cx="12846009" cy="750011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E614B9E-7EFA-43C7-84D2-53496331F855}"/>
                </a:ext>
              </a:extLst>
            </p:cNvPr>
            <p:cNvGrpSpPr/>
            <p:nvPr userDrawn="1"/>
          </p:nvGrpSpPr>
          <p:grpSpPr bwMode="gray">
            <a:xfrm>
              <a:off x="-329239" y="0"/>
              <a:ext cx="240289" cy="6858000"/>
              <a:chOff x="-319714" y="0"/>
              <a:chExt cx="240289" cy="6858000"/>
            </a:xfrm>
          </p:grpSpPr>
          <p:sp>
            <p:nvSpPr>
              <p:cNvPr id="128" name="Line 230">
                <a:extLst>
                  <a:ext uri="{FF2B5EF4-FFF2-40B4-BE49-F238E27FC236}">
                    <a16:creationId xmlns:a16="http://schemas.microsoft.com/office/drawing/2014/main" id="{0336D41F-6A73-469E-9F3A-196A81AA1F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9" name="Line 232">
                <a:extLst>
                  <a:ext uri="{FF2B5EF4-FFF2-40B4-BE49-F238E27FC236}">
                    <a16:creationId xmlns:a16="http://schemas.microsoft.com/office/drawing/2014/main" id="{BC38D79D-B1A7-4004-B9FD-E54CFC23227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0" name="Line 234">
                <a:extLst>
                  <a:ext uri="{FF2B5EF4-FFF2-40B4-BE49-F238E27FC236}">
                    <a16:creationId xmlns:a16="http://schemas.microsoft.com/office/drawing/2014/main" id="{856AD897-E1C5-46DB-BB45-D55D25C4101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131" name="Line 236">
                <a:extLst>
                  <a:ext uri="{FF2B5EF4-FFF2-40B4-BE49-F238E27FC236}">
                    <a16:creationId xmlns:a16="http://schemas.microsoft.com/office/drawing/2014/main" id="{3E128C36-09A3-466F-B94F-680C82361E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2" name="Line 238">
                <a:extLst>
                  <a:ext uri="{FF2B5EF4-FFF2-40B4-BE49-F238E27FC236}">
                    <a16:creationId xmlns:a16="http://schemas.microsoft.com/office/drawing/2014/main" id="{F30C43D2-FE37-4376-859F-8A9621EE159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3" name="Line 240">
                <a:extLst>
                  <a:ext uri="{FF2B5EF4-FFF2-40B4-BE49-F238E27FC236}">
                    <a16:creationId xmlns:a16="http://schemas.microsoft.com/office/drawing/2014/main" id="{F4319022-AD04-47B3-B269-D23CBA5B1B6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4" name="Line 244">
                <a:extLst>
                  <a:ext uri="{FF2B5EF4-FFF2-40B4-BE49-F238E27FC236}">
                    <a16:creationId xmlns:a16="http://schemas.microsoft.com/office/drawing/2014/main" id="{3F588A13-104A-4DEC-AFB7-38D407020D0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5" name="Line 246">
                <a:extLst>
                  <a:ext uri="{FF2B5EF4-FFF2-40B4-BE49-F238E27FC236}">
                    <a16:creationId xmlns:a16="http://schemas.microsoft.com/office/drawing/2014/main" id="{C994FACE-7818-4108-B75A-C60B4CCEBC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6" name="Line 250">
                <a:extLst>
                  <a:ext uri="{FF2B5EF4-FFF2-40B4-BE49-F238E27FC236}">
                    <a16:creationId xmlns:a16="http://schemas.microsoft.com/office/drawing/2014/main" id="{1C421379-F086-4881-ACD3-2CD1B7D74D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7" name="Line 252">
                <a:extLst>
                  <a:ext uri="{FF2B5EF4-FFF2-40B4-BE49-F238E27FC236}">
                    <a16:creationId xmlns:a16="http://schemas.microsoft.com/office/drawing/2014/main" id="{D1D8254B-E987-4042-9A91-3E8F5EB165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8" name="Line 254">
                <a:extLst>
                  <a:ext uri="{FF2B5EF4-FFF2-40B4-BE49-F238E27FC236}">
                    <a16:creationId xmlns:a16="http://schemas.microsoft.com/office/drawing/2014/main" id="{0A172581-491F-467A-BA92-CDAC73F8864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9" name="Line 256">
                <a:extLst>
                  <a:ext uri="{FF2B5EF4-FFF2-40B4-BE49-F238E27FC236}">
                    <a16:creationId xmlns:a16="http://schemas.microsoft.com/office/drawing/2014/main" id="{12EDF8B1-2B91-4D58-8ABF-60DFBE3D94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0" name="Line 258">
                <a:extLst>
                  <a:ext uri="{FF2B5EF4-FFF2-40B4-BE49-F238E27FC236}">
                    <a16:creationId xmlns:a16="http://schemas.microsoft.com/office/drawing/2014/main" id="{58DE958B-FCFB-48DE-9BEC-A7280F8F61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1" name="Line 260">
                <a:extLst>
                  <a:ext uri="{FF2B5EF4-FFF2-40B4-BE49-F238E27FC236}">
                    <a16:creationId xmlns:a16="http://schemas.microsoft.com/office/drawing/2014/main" id="{D85C3CF6-6141-4CDF-91F1-8355C96DDD5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2" name="Line 262">
                <a:extLst>
                  <a:ext uri="{FF2B5EF4-FFF2-40B4-BE49-F238E27FC236}">
                    <a16:creationId xmlns:a16="http://schemas.microsoft.com/office/drawing/2014/main" id="{36323773-A2E6-40E0-B824-7DD9F7A31C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3" name="Line 264">
                <a:extLst>
                  <a:ext uri="{FF2B5EF4-FFF2-40B4-BE49-F238E27FC236}">
                    <a16:creationId xmlns:a16="http://schemas.microsoft.com/office/drawing/2014/main" id="{77F00F89-F5D2-4916-BB6E-CD63830033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4" name="Line 266">
                <a:extLst>
                  <a:ext uri="{FF2B5EF4-FFF2-40B4-BE49-F238E27FC236}">
                    <a16:creationId xmlns:a16="http://schemas.microsoft.com/office/drawing/2014/main" id="{02EB819C-0662-4C0B-B643-29140DF42E2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5" name="Line 268">
                <a:extLst>
                  <a:ext uri="{FF2B5EF4-FFF2-40B4-BE49-F238E27FC236}">
                    <a16:creationId xmlns:a16="http://schemas.microsoft.com/office/drawing/2014/main" id="{B922892D-3A48-485C-A592-598192D520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6" name="Line 270">
                <a:extLst>
                  <a:ext uri="{FF2B5EF4-FFF2-40B4-BE49-F238E27FC236}">
                    <a16:creationId xmlns:a16="http://schemas.microsoft.com/office/drawing/2014/main" id="{88028F0A-D0E0-4F9D-BEA5-BE8785C5F68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7" name="Line 272">
                <a:extLst>
                  <a:ext uri="{FF2B5EF4-FFF2-40B4-BE49-F238E27FC236}">
                    <a16:creationId xmlns:a16="http://schemas.microsoft.com/office/drawing/2014/main" id="{E4187A63-7E69-4CD5-A576-B825CAC13CB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8" name="Line 274">
                <a:extLst>
                  <a:ext uri="{FF2B5EF4-FFF2-40B4-BE49-F238E27FC236}">
                    <a16:creationId xmlns:a16="http://schemas.microsoft.com/office/drawing/2014/main" id="{659FE515-D593-4DA2-A200-30DF89F26F8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9" name="Line 276">
                <a:extLst>
                  <a:ext uri="{FF2B5EF4-FFF2-40B4-BE49-F238E27FC236}">
                    <a16:creationId xmlns:a16="http://schemas.microsoft.com/office/drawing/2014/main" id="{EB891A88-0B92-49CA-9E11-320271CB823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50" name="Line 278">
                <a:extLst>
                  <a:ext uri="{FF2B5EF4-FFF2-40B4-BE49-F238E27FC236}">
                    <a16:creationId xmlns:a16="http://schemas.microsoft.com/office/drawing/2014/main" id="{9D412D7A-401A-4302-A662-479A8B03170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51" name="Line 256">
                <a:extLst>
                  <a:ext uri="{FF2B5EF4-FFF2-40B4-BE49-F238E27FC236}">
                    <a16:creationId xmlns:a16="http://schemas.microsoft.com/office/drawing/2014/main" id="{6C2542D0-264C-401E-BE42-1DA2394170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52" name="Line 234">
                <a:extLst>
                  <a:ext uri="{FF2B5EF4-FFF2-40B4-BE49-F238E27FC236}">
                    <a16:creationId xmlns:a16="http://schemas.microsoft.com/office/drawing/2014/main" id="{E080169B-4E6B-43C5-A077-7A90876C54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099C527-A1C7-4B75-AF50-9F554E096FCA}"/>
                </a:ext>
              </a:extLst>
            </p:cNvPr>
            <p:cNvGrpSpPr/>
            <p:nvPr userDrawn="1"/>
          </p:nvGrpSpPr>
          <p:grpSpPr bwMode="gray">
            <a:xfrm>
              <a:off x="0" y="-319423"/>
              <a:ext cx="12192000" cy="232538"/>
              <a:chOff x="0" y="-319423"/>
              <a:chExt cx="12192000" cy="232538"/>
            </a:xfrm>
          </p:grpSpPr>
          <p:sp>
            <p:nvSpPr>
              <p:cNvPr id="84" name="Line 146">
                <a:extLst>
                  <a:ext uri="{FF2B5EF4-FFF2-40B4-BE49-F238E27FC236}">
                    <a16:creationId xmlns:a16="http://schemas.microsoft.com/office/drawing/2014/main" id="{1DF44DC1-1C35-4EA6-A97C-F10D29125A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5" name="Line 148">
                <a:extLst>
                  <a:ext uri="{FF2B5EF4-FFF2-40B4-BE49-F238E27FC236}">
                    <a16:creationId xmlns:a16="http://schemas.microsoft.com/office/drawing/2014/main" id="{26195EF6-422F-4036-B343-2647793A25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6" name="Line 150">
                <a:extLst>
                  <a:ext uri="{FF2B5EF4-FFF2-40B4-BE49-F238E27FC236}">
                    <a16:creationId xmlns:a16="http://schemas.microsoft.com/office/drawing/2014/main" id="{28339977-5A9E-46E0-966B-FE7FCD5D09D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7" name="Line 152">
                <a:extLst>
                  <a:ext uri="{FF2B5EF4-FFF2-40B4-BE49-F238E27FC236}">
                    <a16:creationId xmlns:a16="http://schemas.microsoft.com/office/drawing/2014/main" id="{64011324-F307-410E-8ED3-9B9FED8E46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8" name="Line 154">
                <a:extLst>
                  <a:ext uri="{FF2B5EF4-FFF2-40B4-BE49-F238E27FC236}">
                    <a16:creationId xmlns:a16="http://schemas.microsoft.com/office/drawing/2014/main" id="{54351987-888E-496B-8B5B-8D335B6FD73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9" name="Line 156">
                <a:extLst>
                  <a:ext uri="{FF2B5EF4-FFF2-40B4-BE49-F238E27FC236}">
                    <a16:creationId xmlns:a16="http://schemas.microsoft.com/office/drawing/2014/main" id="{8847D08B-E869-4644-9B7F-84E77069A3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0" name="Line 158">
                <a:extLst>
                  <a:ext uri="{FF2B5EF4-FFF2-40B4-BE49-F238E27FC236}">
                    <a16:creationId xmlns:a16="http://schemas.microsoft.com/office/drawing/2014/main" id="{39F12501-1D7B-4F88-AD3F-A514771A22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1" name="Line 160">
                <a:extLst>
                  <a:ext uri="{FF2B5EF4-FFF2-40B4-BE49-F238E27FC236}">
                    <a16:creationId xmlns:a16="http://schemas.microsoft.com/office/drawing/2014/main" id="{4F8D943D-2EF8-4360-B684-51B32FE3B0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2" name="Line 162">
                <a:extLst>
                  <a:ext uri="{FF2B5EF4-FFF2-40B4-BE49-F238E27FC236}">
                    <a16:creationId xmlns:a16="http://schemas.microsoft.com/office/drawing/2014/main" id="{26A604DD-7EE3-490A-A2D4-871D10DEAC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3" name="Line 164">
                <a:extLst>
                  <a:ext uri="{FF2B5EF4-FFF2-40B4-BE49-F238E27FC236}">
                    <a16:creationId xmlns:a16="http://schemas.microsoft.com/office/drawing/2014/main" id="{36421FBF-FF1B-4B25-87DA-F44AB8E5DB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4" name="Line 166">
                <a:extLst>
                  <a:ext uri="{FF2B5EF4-FFF2-40B4-BE49-F238E27FC236}">
                    <a16:creationId xmlns:a16="http://schemas.microsoft.com/office/drawing/2014/main" id="{2F3BEDB8-7D09-4509-AE93-07285C8B12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5" name="Line 168">
                <a:extLst>
                  <a:ext uri="{FF2B5EF4-FFF2-40B4-BE49-F238E27FC236}">
                    <a16:creationId xmlns:a16="http://schemas.microsoft.com/office/drawing/2014/main" id="{E3854520-BE93-47C0-8F13-8D1AEC8D074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6" name="Line 170">
                <a:extLst>
                  <a:ext uri="{FF2B5EF4-FFF2-40B4-BE49-F238E27FC236}">
                    <a16:creationId xmlns:a16="http://schemas.microsoft.com/office/drawing/2014/main" id="{41AE4CFB-248A-4D70-8983-5F859F343C6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7" name="Line 172">
                <a:extLst>
                  <a:ext uri="{FF2B5EF4-FFF2-40B4-BE49-F238E27FC236}">
                    <a16:creationId xmlns:a16="http://schemas.microsoft.com/office/drawing/2014/main" id="{3B27AC73-1E31-43CF-8F39-6FD2EFD4EF6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8" name="Line 174">
                <a:extLst>
                  <a:ext uri="{FF2B5EF4-FFF2-40B4-BE49-F238E27FC236}">
                    <a16:creationId xmlns:a16="http://schemas.microsoft.com/office/drawing/2014/main" id="{9ED36DAF-926F-4276-8DF6-ACC46CA4D9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9" name="Line 176">
                <a:extLst>
                  <a:ext uri="{FF2B5EF4-FFF2-40B4-BE49-F238E27FC236}">
                    <a16:creationId xmlns:a16="http://schemas.microsoft.com/office/drawing/2014/main" id="{B94541E1-35B6-458E-886D-7326D99851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0" name="Line 178">
                <a:extLst>
                  <a:ext uri="{FF2B5EF4-FFF2-40B4-BE49-F238E27FC236}">
                    <a16:creationId xmlns:a16="http://schemas.microsoft.com/office/drawing/2014/main" id="{3F076E14-B6AB-4A0B-B07E-E6FA728C299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1" name="Line 180">
                <a:extLst>
                  <a:ext uri="{FF2B5EF4-FFF2-40B4-BE49-F238E27FC236}">
                    <a16:creationId xmlns:a16="http://schemas.microsoft.com/office/drawing/2014/main" id="{17CC6C76-4339-4F2D-A8EE-0F514AD78B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2" name="Line 182">
                <a:extLst>
                  <a:ext uri="{FF2B5EF4-FFF2-40B4-BE49-F238E27FC236}">
                    <a16:creationId xmlns:a16="http://schemas.microsoft.com/office/drawing/2014/main" id="{6660A315-DA49-457A-988B-3318EDF36C3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3" name="Line 184">
                <a:extLst>
                  <a:ext uri="{FF2B5EF4-FFF2-40B4-BE49-F238E27FC236}">
                    <a16:creationId xmlns:a16="http://schemas.microsoft.com/office/drawing/2014/main" id="{08492DCF-B213-4B26-A5B6-0C00B5F01B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4" name="Line 186">
                <a:extLst>
                  <a:ext uri="{FF2B5EF4-FFF2-40B4-BE49-F238E27FC236}">
                    <a16:creationId xmlns:a16="http://schemas.microsoft.com/office/drawing/2014/main" id="{707EE00D-BA16-4680-9748-A2091B8876B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5" name="Line 188">
                <a:extLst>
                  <a:ext uri="{FF2B5EF4-FFF2-40B4-BE49-F238E27FC236}">
                    <a16:creationId xmlns:a16="http://schemas.microsoft.com/office/drawing/2014/main" id="{48F61EFB-9FB6-4E14-88BE-55C3DEBE35E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6" name="Line 190">
                <a:extLst>
                  <a:ext uri="{FF2B5EF4-FFF2-40B4-BE49-F238E27FC236}">
                    <a16:creationId xmlns:a16="http://schemas.microsoft.com/office/drawing/2014/main" id="{3D0E033B-F15B-4A06-AE7B-268436D28B3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7" name="Line 192">
                <a:extLst>
                  <a:ext uri="{FF2B5EF4-FFF2-40B4-BE49-F238E27FC236}">
                    <a16:creationId xmlns:a16="http://schemas.microsoft.com/office/drawing/2014/main" id="{68BF6BD9-4368-4145-A422-FBE8EE46E1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8" name="Line 194">
                <a:extLst>
                  <a:ext uri="{FF2B5EF4-FFF2-40B4-BE49-F238E27FC236}">
                    <a16:creationId xmlns:a16="http://schemas.microsoft.com/office/drawing/2014/main" id="{4291B233-4EB5-4AD8-BBF4-7C3CE934E24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9" name="Line 196">
                <a:extLst>
                  <a:ext uri="{FF2B5EF4-FFF2-40B4-BE49-F238E27FC236}">
                    <a16:creationId xmlns:a16="http://schemas.microsoft.com/office/drawing/2014/main" id="{6D1C4B87-7D7F-4D6C-A8A3-B892ABA3A5F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0" name="Line 198">
                <a:extLst>
                  <a:ext uri="{FF2B5EF4-FFF2-40B4-BE49-F238E27FC236}">
                    <a16:creationId xmlns:a16="http://schemas.microsoft.com/office/drawing/2014/main" id="{2218D927-FCD2-4A4A-978A-4478563CAC2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1" name="Line 200">
                <a:extLst>
                  <a:ext uri="{FF2B5EF4-FFF2-40B4-BE49-F238E27FC236}">
                    <a16:creationId xmlns:a16="http://schemas.microsoft.com/office/drawing/2014/main" id="{794989D4-4DCE-467C-995E-4077E9141C7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2" name="Line 202">
                <a:extLst>
                  <a:ext uri="{FF2B5EF4-FFF2-40B4-BE49-F238E27FC236}">
                    <a16:creationId xmlns:a16="http://schemas.microsoft.com/office/drawing/2014/main" id="{E1843C1C-F13D-4A91-A1B3-A42E596FE9B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3" name="Line 204">
                <a:extLst>
                  <a:ext uri="{FF2B5EF4-FFF2-40B4-BE49-F238E27FC236}">
                    <a16:creationId xmlns:a16="http://schemas.microsoft.com/office/drawing/2014/main" id="{4E30EBB2-C59A-425B-B035-869F153895E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4" name="Line 206">
                <a:extLst>
                  <a:ext uri="{FF2B5EF4-FFF2-40B4-BE49-F238E27FC236}">
                    <a16:creationId xmlns:a16="http://schemas.microsoft.com/office/drawing/2014/main" id="{E196C358-DAA9-4D53-ABBE-88BEBCF4BD0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5" name="Line 208">
                <a:extLst>
                  <a:ext uri="{FF2B5EF4-FFF2-40B4-BE49-F238E27FC236}">
                    <a16:creationId xmlns:a16="http://schemas.microsoft.com/office/drawing/2014/main" id="{2E554D47-5A63-48C8-BA82-96AC045F56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6" name="Line 210">
                <a:extLst>
                  <a:ext uri="{FF2B5EF4-FFF2-40B4-BE49-F238E27FC236}">
                    <a16:creationId xmlns:a16="http://schemas.microsoft.com/office/drawing/2014/main" id="{3FD88537-1CB7-4D5A-BB81-B7B440CA619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7" name="Line 212">
                <a:extLst>
                  <a:ext uri="{FF2B5EF4-FFF2-40B4-BE49-F238E27FC236}">
                    <a16:creationId xmlns:a16="http://schemas.microsoft.com/office/drawing/2014/main" id="{3430CB36-DD20-487F-AADE-8B5338647B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8" name="Line 214">
                <a:extLst>
                  <a:ext uri="{FF2B5EF4-FFF2-40B4-BE49-F238E27FC236}">
                    <a16:creationId xmlns:a16="http://schemas.microsoft.com/office/drawing/2014/main" id="{43BDE1CD-FCF4-4298-95B6-6F475E420B6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9" name="Line 216">
                <a:extLst>
                  <a:ext uri="{FF2B5EF4-FFF2-40B4-BE49-F238E27FC236}">
                    <a16:creationId xmlns:a16="http://schemas.microsoft.com/office/drawing/2014/main" id="{B760AD48-BC42-4626-8B88-C641DE3252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0" name="Line 218">
                <a:extLst>
                  <a:ext uri="{FF2B5EF4-FFF2-40B4-BE49-F238E27FC236}">
                    <a16:creationId xmlns:a16="http://schemas.microsoft.com/office/drawing/2014/main" id="{97B116AF-ECAC-41F8-BBBA-1F09792CC71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1" name="Line 220">
                <a:extLst>
                  <a:ext uri="{FF2B5EF4-FFF2-40B4-BE49-F238E27FC236}">
                    <a16:creationId xmlns:a16="http://schemas.microsoft.com/office/drawing/2014/main" id="{9B319E9C-08D3-44F3-9C75-13DF018D02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2" name="Line 222">
                <a:extLst>
                  <a:ext uri="{FF2B5EF4-FFF2-40B4-BE49-F238E27FC236}">
                    <a16:creationId xmlns:a16="http://schemas.microsoft.com/office/drawing/2014/main" id="{56805DF1-6CE2-4128-9EDB-C4D6C4755A0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3" name="Line 224">
                <a:extLst>
                  <a:ext uri="{FF2B5EF4-FFF2-40B4-BE49-F238E27FC236}">
                    <a16:creationId xmlns:a16="http://schemas.microsoft.com/office/drawing/2014/main" id="{52D3BCFD-ABAE-4FA3-BF52-B8BC97AF5F0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4" name="Line 226">
                <a:extLst>
                  <a:ext uri="{FF2B5EF4-FFF2-40B4-BE49-F238E27FC236}">
                    <a16:creationId xmlns:a16="http://schemas.microsoft.com/office/drawing/2014/main" id="{8E869F57-5D47-41E2-876B-BC6B383EE1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5" name="Line 228">
                <a:extLst>
                  <a:ext uri="{FF2B5EF4-FFF2-40B4-BE49-F238E27FC236}">
                    <a16:creationId xmlns:a16="http://schemas.microsoft.com/office/drawing/2014/main" id="{D211B250-1E66-4BC6-AA7E-75B588446F1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6" name="Line 146">
                <a:extLst>
                  <a:ext uri="{FF2B5EF4-FFF2-40B4-BE49-F238E27FC236}">
                    <a16:creationId xmlns:a16="http://schemas.microsoft.com/office/drawing/2014/main" id="{ADC59C5E-433A-4092-A3C2-1C98A7E739D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7" name="Line 204">
                <a:extLst>
                  <a:ext uri="{FF2B5EF4-FFF2-40B4-BE49-F238E27FC236}">
                    <a16:creationId xmlns:a16="http://schemas.microsoft.com/office/drawing/2014/main" id="{76E0D18C-D67C-4325-A081-58754141AE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0F3DB85-B38F-4E14-8678-A12B5B59939A}"/>
                </a:ext>
              </a:extLst>
            </p:cNvPr>
            <p:cNvGrpSpPr/>
            <p:nvPr userDrawn="1"/>
          </p:nvGrpSpPr>
          <p:grpSpPr bwMode="gray">
            <a:xfrm>
              <a:off x="0" y="6948152"/>
              <a:ext cx="12192000" cy="232538"/>
              <a:chOff x="0" y="-319423"/>
              <a:chExt cx="12192000" cy="232538"/>
            </a:xfrm>
          </p:grpSpPr>
          <p:sp>
            <p:nvSpPr>
              <p:cNvPr id="40" name="Line 146">
                <a:extLst>
                  <a:ext uri="{FF2B5EF4-FFF2-40B4-BE49-F238E27FC236}">
                    <a16:creationId xmlns:a16="http://schemas.microsoft.com/office/drawing/2014/main" id="{36B7AAE1-0C42-4053-A6EB-D066B72054A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1" name="Line 148">
                <a:extLst>
                  <a:ext uri="{FF2B5EF4-FFF2-40B4-BE49-F238E27FC236}">
                    <a16:creationId xmlns:a16="http://schemas.microsoft.com/office/drawing/2014/main" id="{199DF070-A2F0-446D-8A70-B83FE67CC4D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2" name="Line 150">
                <a:extLst>
                  <a:ext uri="{FF2B5EF4-FFF2-40B4-BE49-F238E27FC236}">
                    <a16:creationId xmlns:a16="http://schemas.microsoft.com/office/drawing/2014/main" id="{09A09BC4-9FC2-48C9-9B86-1E9F1B3E068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3" name="Line 152">
                <a:extLst>
                  <a:ext uri="{FF2B5EF4-FFF2-40B4-BE49-F238E27FC236}">
                    <a16:creationId xmlns:a16="http://schemas.microsoft.com/office/drawing/2014/main" id="{AA54AB5A-6525-403D-88C0-AB88140598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4" name="Line 154">
                <a:extLst>
                  <a:ext uri="{FF2B5EF4-FFF2-40B4-BE49-F238E27FC236}">
                    <a16:creationId xmlns:a16="http://schemas.microsoft.com/office/drawing/2014/main" id="{9F535D5A-FDA1-4C7A-AFC8-BB81916C95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5" name="Line 156">
                <a:extLst>
                  <a:ext uri="{FF2B5EF4-FFF2-40B4-BE49-F238E27FC236}">
                    <a16:creationId xmlns:a16="http://schemas.microsoft.com/office/drawing/2014/main" id="{0A500C4E-5D5B-44E2-B671-5F3BE756FA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6" name="Line 158">
                <a:extLst>
                  <a:ext uri="{FF2B5EF4-FFF2-40B4-BE49-F238E27FC236}">
                    <a16:creationId xmlns:a16="http://schemas.microsoft.com/office/drawing/2014/main" id="{8AEDEBBA-A114-439E-BF99-6DDCEC7ADE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7" name="Line 160">
                <a:extLst>
                  <a:ext uri="{FF2B5EF4-FFF2-40B4-BE49-F238E27FC236}">
                    <a16:creationId xmlns:a16="http://schemas.microsoft.com/office/drawing/2014/main" id="{E59125DE-DFF8-43F1-871B-00D53C56103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8" name="Line 162">
                <a:extLst>
                  <a:ext uri="{FF2B5EF4-FFF2-40B4-BE49-F238E27FC236}">
                    <a16:creationId xmlns:a16="http://schemas.microsoft.com/office/drawing/2014/main" id="{EC71E1C8-F127-40F7-8507-7403292E038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9" name="Line 164">
                <a:extLst>
                  <a:ext uri="{FF2B5EF4-FFF2-40B4-BE49-F238E27FC236}">
                    <a16:creationId xmlns:a16="http://schemas.microsoft.com/office/drawing/2014/main" id="{8512085F-29E9-4640-BB8C-46365562D78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0" name="Line 166">
                <a:extLst>
                  <a:ext uri="{FF2B5EF4-FFF2-40B4-BE49-F238E27FC236}">
                    <a16:creationId xmlns:a16="http://schemas.microsoft.com/office/drawing/2014/main" id="{16AEC977-2FC1-4A31-8810-78B59EFE0E2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1" name="Line 168">
                <a:extLst>
                  <a:ext uri="{FF2B5EF4-FFF2-40B4-BE49-F238E27FC236}">
                    <a16:creationId xmlns:a16="http://schemas.microsoft.com/office/drawing/2014/main" id="{578C5C29-7DF3-4E41-BA93-1AB3D16730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2" name="Line 170">
                <a:extLst>
                  <a:ext uri="{FF2B5EF4-FFF2-40B4-BE49-F238E27FC236}">
                    <a16:creationId xmlns:a16="http://schemas.microsoft.com/office/drawing/2014/main" id="{88886AAB-8AC7-437F-A4B4-272E79BB5D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3" name="Line 172">
                <a:extLst>
                  <a:ext uri="{FF2B5EF4-FFF2-40B4-BE49-F238E27FC236}">
                    <a16:creationId xmlns:a16="http://schemas.microsoft.com/office/drawing/2014/main" id="{D89A5C1A-629F-4703-A7CD-418646F8F6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4" name="Line 174">
                <a:extLst>
                  <a:ext uri="{FF2B5EF4-FFF2-40B4-BE49-F238E27FC236}">
                    <a16:creationId xmlns:a16="http://schemas.microsoft.com/office/drawing/2014/main" id="{FCE4D3D0-1A84-482B-9BFA-F87F5B3AA0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5" name="Line 176">
                <a:extLst>
                  <a:ext uri="{FF2B5EF4-FFF2-40B4-BE49-F238E27FC236}">
                    <a16:creationId xmlns:a16="http://schemas.microsoft.com/office/drawing/2014/main" id="{2DFB6F55-DE35-43AA-97AD-2BF92E4B44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6" name="Line 178">
                <a:extLst>
                  <a:ext uri="{FF2B5EF4-FFF2-40B4-BE49-F238E27FC236}">
                    <a16:creationId xmlns:a16="http://schemas.microsoft.com/office/drawing/2014/main" id="{56FC69C6-A15A-4ACD-A2E4-4F23C3FD477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7" name="Line 180">
                <a:extLst>
                  <a:ext uri="{FF2B5EF4-FFF2-40B4-BE49-F238E27FC236}">
                    <a16:creationId xmlns:a16="http://schemas.microsoft.com/office/drawing/2014/main" id="{166F7718-C015-46FA-89DB-BE7AF5511FF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8" name="Line 182">
                <a:extLst>
                  <a:ext uri="{FF2B5EF4-FFF2-40B4-BE49-F238E27FC236}">
                    <a16:creationId xmlns:a16="http://schemas.microsoft.com/office/drawing/2014/main" id="{5AE4A7B4-FFCA-451E-8427-FEE58E2E744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9" name="Line 184">
                <a:extLst>
                  <a:ext uri="{FF2B5EF4-FFF2-40B4-BE49-F238E27FC236}">
                    <a16:creationId xmlns:a16="http://schemas.microsoft.com/office/drawing/2014/main" id="{53530B0A-D0E7-4B3C-8D43-7503581CA3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0" name="Line 186">
                <a:extLst>
                  <a:ext uri="{FF2B5EF4-FFF2-40B4-BE49-F238E27FC236}">
                    <a16:creationId xmlns:a16="http://schemas.microsoft.com/office/drawing/2014/main" id="{369D2FC5-B907-43C5-BF78-9FD5F9E57E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1" name="Line 188">
                <a:extLst>
                  <a:ext uri="{FF2B5EF4-FFF2-40B4-BE49-F238E27FC236}">
                    <a16:creationId xmlns:a16="http://schemas.microsoft.com/office/drawing/2014/main" id="{7B80EBF7-719B-4227-8D99-4869089BCE4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2" name="Line 190">
                <a:extLst>
                  <a:ext uri="{FF2B5EF4-FFF2-40B4-BE49-F238E27FC236}">
                    <a16:creationId xmlns:a16="http://schemas.microsoft.com/office/drawing/2014/main" id="{A2638CD3-237C-443B-B186-EEAF2A535F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3" name="Line 192">
                <a:extLst>
                  <a:ext uri="{FF2B5EF4-FFF2-40B4-BE49-F238E27FC236}">
                    <a16:creationId xmlns:a16="http://schemas.microsoft.com/office/drawing/2014/main" id="{1498D676-7763-4715-9643-E20FD3AB08B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4" name="Line 194">
                <a:extLst>
                  <a:ext uri="{FF2B5EF4-FFF2-40B4-BE49-F238E27FC236}">
                    <a16:creationId xmlns:a16="http://schemas.microsoft.com/office/drawing/2014/main" id="{82874175-6B82-4D39-9AF1-8BA670CE982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5" name="Line 196">
                <a:extLst>
                  <a:ext uri="{FF2B5EF4-FFF2-40B4-BE49-F238E27FC236}">
                    <a16:creationId xmlns:a16="http://schemas.microsoft.com/office/drawing/2014/main" id="{15AA7E37-503F-4680-897D-E2718FED870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6" name="Line 198">
                <a:extLst>
                  <a:ext uri="{FF2B5EF4-FFF2-40B4-BE49-F238E27FC236}">
                    <a16:creationId xmlns:a16="http://schemas.microsoft.com/office/drawing/2014/main" id="{2BCA7CDE-39AA-4250-9E7D-B33A206A32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7" name="Line 200">
                <a:extLst>
                  <a:ext uri="{FF2B5EF4-FFF2-40B4-BE49-F238E27FC236}">
                    <a16:creationId xmlns:a16="http://schemas.microsoft.com/office/drawing/2014/main" id="{E051EE80-E767-4ED1-ADBF-3F88BD5A030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8" name="Line 202">
                <a:extLst>
                  <a:ext uri="{FF2B5EF4-FFF2-40B4-BE49-F238E27FC236}">
                    <a16:creationId xmlns:a16="http://schemas.microsoft.com/office/drawing/2014/main" id="{EDE86BC0-4A04-4E82-867E-8AE6129491D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9" name="Line 204">
                <a:extLst>
                  <a:ext uri="{FF2B5EF4-FFF2-40B4-BE49-F238E27FC236}">
                    <a16:creationId xmlns:a16="http://schemas.microsoft.com/office/drawing/2014/main" id="{1B8F881E-CF43-4DE0-8083-836762CD704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0" name="Line 206">
                <a:extLst>
                  <a:ext uri="{FF2B5EF4-FFF2-40B4-BE49-F238E27FC236}">
                    <a16:creationId xmlns:a16="http://schemas.microsoft.com/office/drawing/2014/main" id="{9D25848A-9628-459A-B329-FECEEE8525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1" name="Line 208">
                <a:extLst>
                  <a:ext uri="{FF2B5EF4-FFF2-40B4-BE49-F238E27FC236}">
                    <a16:creationId xmlns:a16="http://schemas.microsoft.com/office/drawing/2014/main" id="{A7BE8304-5FB4-4881-9042-E98F5112D4B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2" name="Line 210">
                <a:extLst>
                  <a:ext uri="{FF2B5EF4-FFF2-40B4-BE49-F238E27FC236}">
                    <a16:creationId xmlns:a16="http://schemas.microsoft.com/office/drawing/2014/main" id="{4B622D8E-7C94-4D75-B282-98B32FAE10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3" name="Line 212">
                <a:extLst>
                  <a:ext uri="{FF2B5EF4-FFF2-40B4-BE49-F238E27FC236}">
                    <a16:creationId xmlns:a16="http://schemas.microsoft.com/office/drawing/2014/main" id="{E1B969EC-7152-4CBB-81FC-5C9AB736041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4" name="Line 214">
                <a:extLst>
                  <a:ext uri="{FF2B5EF4-FFF2-40B4-BE49-F238E27FC236}">
                    <a16:creationId xmlns:a16="http://schemas.microsoft.com/office/drawing/2014/main" id="{2024DC70-2F23-40A9-8302-E425F548BB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5" name="Line 216">
                <a:extLst>
                  <a:ext uri="{FF2B5EF4-FFF2-40B4-BE49-F238E27FC236}">
                    <a16:creationId xmlns:a16="http://schemas.microsoft.com/office/drawing/2014/main" id="{F0EDFE13-ED0E-4637-BE6B-81724527D44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6" name="Line 218">
                <a:extLst>
                  <a:ext uri="{FF2B5EF4-FFF2-40B4-BE49-F238E27FC236}">
                    <a16:creationId xmlns:a16="http://schemas.microsoft.com/office/drawing/2014/main" id="{782E4CBE-8F03-434E-AF17-AA34C570DB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7" name="Line 220">
                <a:extLst>
                  <a:ext uri="{FF2B5EF4-FFF2-40B4-BE49-F238E27FC236}">
                    <a16:creationId xmlns:a16="http://schemas.microsoft.com/office/drawing/2014/main" id="{3E38E435-BF57-44DB-B04F-2A90FB3CAA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8" name="Line 222">
                <a:extLst>
                  <a:ext uri="{FF2B5EF4-FFF2-40B4-BE49-F238E27FC236}">
                    <a16:creationId xmlns:a16="http://schemas.microsoft.com/office/drawing/2014/main" id="{30ADE9FB-CBAF-47C0-B938-E3E994BFCE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9" name="Line 224">
                <a:extLst>
                  <a:ext uri="{FF2B5EF4-FFF2-40B4-BE49-F238E27FC236}">
                    <a16:creationId xmlns:a16="http://schemas.microsoft.com/office/drawing/2014/main" id="{B98ECBC9-AA3A-46CE-BAFB-CEEF6EC8612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0" name="Line 226">
                <a:extLst>
                  <a:ext uri="{FF2B5EF4-FFF2-40B4-BE49-F238E27FC236}">
                    <a16:creationId xmlns:a16="http://schemas.microsoft.com/office/drawing/2014/main" id="{9D9801BA-79AF-4A3A-A791-EA215220D0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1" name="Line 228">
                <a:extLst>
                  <a:ext uri="{FF2B5EF4-FFF2-40B4-BE49-F238E27FC236}">
                    <a16:creationId xmlns:a16="http://schemas.microsoft.com/office/drawing/2014/main" id="{A6E31887-B482-427B-B66D-5A9A7A51383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2" name="Line 146">
                <a:extLst>
                  <a:ext uri="{FF2B5EF4-FFF2-40B4-BE49-F238E27FC236}">
                    <a16:creationId xmlns:a16="http://schemas.microsoft.com/office/drawing/2014/main" id="{7F049F3D-CDDD-424C-8F1A-B1CD08AD224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3" name="Line 204">
                <a:extLst>
                  <a:ext uri="{FF2B5EF4-FFF2-40B4-BE49-F238E27FC236}">
                    <a16:creationId xmlns:a16="http://schemas.microsoft.com/office/drawing/2014/main" id="{51038B7D-C3E4-4B81-88D0-C80A1F1730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DF6A5F4-77EE-4651-8EB2-95CA239E498A}"/>
                </a:ext>
              </a:extLst>
            </p:cNvPr>
            <p:cNvGrpSpPr/>
            <p:nvPr userDrawn="1"/>
          </p:nvGrpSpPr>
          <p:grpSpPr bwMode="gray">
            <a:xfrm>
              <a:off x="12276481" y="0"/>
              <a:ext cx="240289" cy="6858000"/>
              <a:chOff x="-319714" y="0"/>
              <a:chExt cx="240289" cy="6858000"/>
            </a:xfrm>
          </p:grpSpPr>
          <p:sp>
            <p:nvSpPr>
              <p:cNvPr id="15" name="Line 230">
                <a:extLst>
                  <a:ext uri="{FF2B5EF4-FFF2-40B4-BE49-F238E27FC236}">
                    <a16:creationId xmlns:a16="http://schemas.microsoft.com/office/drawing/2014/main" id="{E1A05490-C735-4276-B4D0-607C433DF9B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" name="Line 232">
                <a:extLst>
                  <a:ext uri="{FF2B5EF4-FFF2-40B4-BE49-F238E27FC236}">
                    <a16:creationId xmlns:a16="http://schemas.microsoft.com/office/drawing/2014/main" id="{409780CC-C6EA-4AC9-9D69-392CD831D8E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" name="Line 234">
                <a:extLst>
                  <a:ext uri="{FF2B5EF4-FFF2-40B4-BE49-F238E27FC236}">
                    <a16:creationId xmlns:a16="http://schemas.microsoft.com/office/drawing/2014/main" id="{08044627-72FD-4FBE-BDB9-F960506DE3A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18" name="Line 236">
                <a:extLst>
                  <a:ext uri="{FF2B5EF4-FFF2-40B4-BE49-F238E27FC236}">
                    <a16:creationId xmlns:a16="http://schemas.microsoft.com/office/drawing/2014/main" id="{DC2EEE1B-96FA-42B2-9AF5-8EFF0EB249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" name="Line 238">
                <a:extLst>
                  <a:ext uri="{FF2B5EF4-FFF2-40B4-BE49-F238E27FC236}">
                    <a16:creationId xmlns:a16="http://schemas.microsoft.com/office/drawing/2014/main" id="{87C933F1-9A32-47CD-BD54-77460354CE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" name="Line 240">
                <a:extLst>
                  <a:ext uri="{FF2B5EF4-FFF2-40B4-BE49-F238E27FC236}">
                    <a16:creationId xmlns:a16="http://schemas.microsoft.com/office/drawing/2014/main" id="{A9693FAC-3958-4AA1-AD63-B359FFAF05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" name="Line 244">
                <a:extLst>
                  <a:ext uri="{FF2B5EF4-FFF2-40B4-BE49-F238E27FC236}">
                    <a16:creationId xmlns:a16="http://schemas.microsoft.com/office/drawing/2014/main" id="{D22DAFAF-9DA4-4548-9440-270AC7B3243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" name="Line 246">
                <a:extLst>
                  <a:ext uri="{FF2B5EF4-FFF2-40B4-BE49-F238E27FC236}">
                    <a16:creationId xmlns:a16="http://schemas.microsoft.com/office/drawing/2014/main" id="{635F430A-14FE-4F8E-AA19-AC00549FF87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" name="Line 250">
                <a:extLst>
                  <a:ext uri="{FF2B5EF4-FFF2-40B4-BE49-F238E27FC236}">
                    <a16:creationId xmlns:a16="http://schemas.microsoft.com/office/drawing/2014/main" id="{36F968CE-1ED8-440E-9F99-F8F6E58B931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" name="Line 252">
                <a:extLst>
                  <a:ext uri="{FF2B5EF4-FFF2-40B4-BE49-F238E27FC236}">
                    <a16:creationId xmlns:a16="http://schemas.microsoft.com/office/drawing/2014/main" id="{8060FEC4-175E-42B8-AE20-D061341754F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" name="Line 254">
                <a:extLst>
                  <a:ext uri="{FF2B5EF4-FFF2-40B4-BE49-F238E27FC236}">
                    <a16:creationId xmlns:a16="http://schemas.microsoft.com/office/drawing/2014/main" id="{666E6EE8-192D-4652-B02F-4BA06C55D0E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" name="Line 256">
                <a:extLst>
                  <a:ext uri="{FF2B5EF4-FFF2-40B4-BE49-F238E27FC236}">
                    <a16:creationId xmlns:a16="http://schemas.microsoft.com/office/drawing/2014/main" id="{62A470B2-FFA5-40A5-A1C6-654922E499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" name="Line 258">
                <a:extLst>
                  <a:ext uri="{FF2B5EF4-FFF2-40B4-BE49-F238E27FC236}">
                    <a16:creationId xmlns:a16="http://schemas.microsoft.com/office/drawing/2014/main" id="{8C690868-7AA4-425F-B9A3-B7BA6F5487B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" name="Line 260">
                <a:extLst>
                  <a:ext uri="{FF2B5EF4-FFF2-40B4-BE49-F238E27FC236}">
                    <a16:creationId xmlns:a16="http://schemas.microsoft.com/office/drawing/2014/main" id="{E26FABBE-6AB1-448A-98DF-C7FD4EE5C4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" name="Line 262">
                <a:extLst>
                  <a:ext uri="{FF2B5EF4-FFF2-40B4-BE49-F238E27FC236}">
                    <a16:creationId xmlns:a16="http://schemas.microsoft.com/office/drawing/2014/main" id="{6C4F99EC-64CD-4C76-8C15-3B1785E07F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0" name="Line 264">
                <a:extLst>
                  <a:ext uri="{FF2B5EF4-FFF2-40B4-BE49-F238E27FC236}">
                    <a16:creationId xmlns:a16="http://schemas.microsoft.com/office/drawing/2014/main" id="{1C064284-3840-4E12-A063-59F6E407B9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1" name="Line 266">
                <a:extLst>
                  <a:ext uri="{FF2B5EF4-FFF2-40B4-BE49-F238E27FC236}">
                    <a16:creationId xmlns:a16="http://schemas.microsoft.com/office/drawing/2014/main" id="{DB5203A4-EA1E-473E-80F6-51089409E5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2" name="Line 268">
                <a:extLst>
                  <a:ext uri="{FF2B5EF4-FFF2-40B4-BE49-F238E27FC236}">
                    <a16:creationId xmlns:a16="http://schemas.microsoft.com/office/drawing/2014/main" id="{A6B3E33F-364C-41CD-8391-5993F86601C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3" name="Line 270">
                <a:extLst>
                  <a:ext uri="{FF2B5EF4-FFF2-40B4-BE49-F238E27FC236}">
                    <a16:creationId xmlns:a16="http://schemas.microsoft.com/office/drawing/2014/main" id="{BE4D4BD7-4814-4901-96C8-F9C9BFC096C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4" name="Line 272">
                <a:extLst>
                  <a:ext uri="{FF2B5EF4-FFF2-40B4-BE49-F238E27FC236}">
                    <a16:creationId xmlns:a16="http://schemas.microsoft.com/office/drawing/2014/main" id="{3560E258-F0E6-4A97-A088-6DB1D740BCF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5" name="Line 274">
                <a:extLst>
                  <a:ext uri="{FF2B5EF4-FFF2-40B4-BE49-F238E27FC236}">
                    <a16:creationId xmlns:a16="http://schemas.microsoft.com/office/drawing/2014/main" id="{0C1FE2C4-210F-410B-956D-2634FFA6CB0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6" name="Line 276">
                <a:extLst>
                  <a:ext uri="{FF2B5EF4-FFF2-40B4-BE49-F238E27FC236}">
                    <a16:creationId xmlns:a16="http://schemas.microsoft.com/office/drawing/2014/main" id="{E4EB76AB-1AAA-48C4-AAEE-56AF966BAD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7" name="Line 278">
                <a:extLst>
                  <a:ext uri="{FF2B5EF4-FFF2-40B4-BE49-F238E27FC236}">
                    <a16:creationId xmlns:a16="http://schemas.microsoft.com/office/drawing/2014/main" id="{E05DD6FE-E2BB-4BF2-9C65-228D9CD052D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8" name="Line 256">
                <a:extLst>
                  <a:ext uri="{FF2B5EF4-FFF2-40B4-BE49-F238E27FC236}">
                    <a16:creationId xmlns:a16="http://schemas.microsoft.com/office/drawing/2014/main" id="{7BAE45AE-F105-4035-B390-BA177249054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9" name="Line 234">
                <a:extLst>
                  <a:ext uri="{FF2B5EF4-FFF2-40B4-BE49-F238E27FC236}">
                    <a16:creationId xmlns:a16="http://schemas.microsoft.com/office/drawing/2014/main" id="{744AE21A-E58B-4C43-8D71-13D377DECB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389B5C-A374-46FA-89AC-805B0EEC7969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black">
          <a:xfrm>
            <a:off x="571500" y="1531939"/>
            <a:ext cx="11048400" cy="45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180000"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</p:txBody>
      </p:sp>
      <p:sp>
        <p:nvSpPr>
          <p:cNvPr id="153" name="Footer Placeholder 152">
            <a:extLst>
              <a:ext uri="{FF2B5EF4-FFF2-40B4-BE49-F238E27FC236}">
                <a16:creationId xmlns:a16="http://schemas.microsoft.com/office/drawing/2014/main" id="{33E7FA54-C741-4041-BA21-D12D615F859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black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154" name="Slide Number Placeholder 153">
            <a:extLst>
              <a:ext uri="{FF2B5EF4-FFF2-40B4-BE49-F238E27FC236}">
                <a16:creationId xmlns:a16="http://schemas.microsoft.com/office/drawing/2014/main" id="{AA93773E-9A1C-4054-84D7-809EADD7E1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black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354CD4-FCCB-4E27-B842-1C25A4561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571500" y="285752"/>
            <a:ext cx="11049000" cy="12382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titel aan te passen</a:t>
            </a:r>
          </a:p>
        </p:txBody>
      </p:sp>
    </p:spTree>
    <p:extLst>
      <p:ext uri="{BB962C8B-B14F-4D97-AF65-F5344CB8AC3E}">
        <p14:creationId xmlns:p14="http://schemas.microsoft.com/office/powerpoint/2010/main" val="11269092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startpagina met ico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Rectangle 382">
            <a:extLst>
              <a:ext uri="{FF2B5EF4-FFF2-40B4-BE49-F238E27FC236}">
                <a16:creationId xmlns:a16="http://schemas.microsoft.com/office/drawing/2014/main" id="{2675C244-E65F-418C-B1D5-ED78E2FD1648}"/>
              </a:ext>
            </a:extLst>
          </p:cNvPr>
          <p:cNvSpPr/>
          <p:nvPr userDrawn="1"/>
        </p:nvSpPr>
        <p:spPr>
          <a:xfrm flipH="1">
            <a:off x="4311447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82" name="Rectangle 382">
            <a:extLst>
              <a:ext uri="{FF2B5EF4-FFF2-40B4-BE49-F238E27FC236}">
                <a16:creationId xmlns:a16="http://schemas.microsoft.com/office/drawing/2014/main" id="{17130D87-F7E4-41F4-83C5-AB147221EA9B}"/>
              </a:ext>
            </a:extLst>
          </p:cNvPr>
          <p:cNvSpPr/>
          <p:nvPr userDrawn="1"/>
        </p:nvSpPr>
        <p:spPr>
          <a:xfrm flipH="1">
            <a:off x="8253605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83" name="Rectangle 730">
            <a:extLst>
              <a:ext uri="{FF2B5EF4-FFF2-40B4-BE49-F238E27FC236}">
                <a16:creationId xmlns:a16="http://schemas.microsoft.com/office/drawing/2014/main" id="{070BD1BC-DA23-40DE-A8B4-894BE2AE3C25}"/>
              </a:ext>
            </a:extLst>
          </p:cNvPr>
          <p:cNvSpPr/>
          <p:nvPr userDrawn="1"/>
        </p:nvSpPr>
        <p:spPr>
          <a:xfrm flipH="1">
            <a:off x="368635" y="-288155"/>
            <a:ext cx="11329167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84" name="Rectangle 381">
            <a:extLst>
              <a:ext uri="{FF2B5EF4-FFF2-40B4-BE49-F238E27FC236}">
                <a16:creationId xmlns:a16="http://schemas.microsoft.com/office/drawing/2014/main" id="{EED57DA5-6B15-4BCE-B885-09A04766A852}"/>
              </a:ext>
            </a:extLst>
          </p:cNvPr>
          <p:cNvSpPr/>
          <p:nvPr userDrawn="1"/>
        </p:nvSpPr>
        <p:spPr>
          <a:xfrm flipH="1">
            <a:off x="369289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361" name="Group 80">
            <a:extLst>
              <a:ext uri="{FF2B5EF4-FFF2-40B4-BE49-F238E27FC236}">
                <a16:creationId xmlns:a16="http://schemas.microsoft.com/office/drawing/2014/main" id="{7D51321B-850D-4C52-8B75-B73BB7188CDA}"/>
              </a:ext>
            </a:extLst>
          </p:cNvPr>
          <p:cNvGrpSpPr/>
          <p:nvPr userDrawn="1"/>
        </p:nvGrpSpPr>
        <p:grpSpPr>
          <a:xfrm>
            <a:off x="-1977847" y="1175164"/>
            <a:ext cx="1888897" cy="5100604"/>
            <a:chOff x="-1742004" y="208824"/>
            <a:chExt cx="1656474" cy="2275131"/>
          </a:xfrm>
        </p:grpSpPr>
        <p:sp>
          <p:nvSpPr>
            <p:cNvPr id="362" name="Rectangle 81">
              <a:extLst>
                <a:ext uri="{FF2B5EF4-FFF2-40B4-BE49-F238E27FC236}">
                  <a16:creationId xmlns:a16="http://schemas.microsoft.com/office/drawing/2014/main" id="{0C854BA1-A5EC-425A-888C-C379D09B6ECE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63" name="Group 82">
              <a:extLst>
                <a:ext uri="{FF2B5EF4-FFF2-40B4-BE49-F238E27FC236}">
                  <a16:creationId xmlns:a16="http://schemas.microsoft.com/office/drawing/2014/main" id="{0F5E618B-7E5C-492E-93D2-9F982ED08C74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364" name="Text Placeholder 2">
                <a:extLst>
                  <a:ext uri="{FF2B5EF4-FFF2-40B4-BE49-F238E27FC236}">
                    <a16:creationId xmlns:a16="http://schemas.microsoft.com/office/drawing/2014/main" id="{9B787AE9-8477-4407-8434-044C3E8B8038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65" name="Straight Arrow Connector 84">
                <a:extLst>
                  <a:ext uri="{FF2B5EF4-FFF2-40B4-BE49-F238E27FC236}">
                    <a16:creationId xmlns:a16="http://schemas.microsoft.com/office/drawing/2014/main" id="{6C113909-59D8-4E76-BF64-602C6215779D}"/>
                  </a:ext>
                </a:extLst>
              </p:cNvPr>
              <p:cNvCxnSpPr>
                <a:cxnSpLocks/>
                <a:endCxn id="362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6" name="Group 74">
            <a:extLst>
              <a:ext uri="{FF2B5EF4-FFF2-40B4-BE49-F238E27FC236}">
                <a16:creationId xmlns:a16="http://schemas.microsoft.com/office/drawing/2014/main" id="{3BACB327-88AD-49D1-A6CD-457027D1DD9B}"/>
              </a:ext>
            </a:extLst>
          </p:cNvPr>
          <p:cNvGrpSpPr/>
          <p:nvPr userDrawn="1"/>
        </p:nvGrpSpPr>
        <p:grpSpPr>
          <a:xfrm>
            <a:off x="-1977847" y="382207"/>
            <a:ext cx="1888897" cy="590659"/>
            <a:chOff x="-1742004" y="208824"/>
            <a:chExt cx="1656474" cy="2275131"/>
          </a:xfrm>
        </p:grpSpPr>
        <p:sp>
          <p:nvSpPr>
            <p:cNvPr id="367" name="Rectangle 75">
              <a:extLst>
                <a:ext uri="{FF2B5EF4-FFF2-40B4-BE49-F238E27FC236}">
                  <a16:creationId xmlns:a16="http://schemas.microsoft.com/office/drawing/2014/main" id="{D48FBE61-0F65-4A0C-AE1D-2462B181C4D6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68" name="Group 76">
              <a:extLst>
                <a:ext uri="{FF2B5EF4-FFF2-40B4-BE49-F238E27FC236}">
                  <a16:creationId xmlns:a16="http://schemas.microsoft.com/office/drawing/2014/main" id="{6BB04670-BBD5-42C4-8F44-47C5BDE04AA8}"/>
                </a:ext>
              </a:extLst>
            </p:cNvPr>
            <p:cNvGrpSpPr/>
            <p:nvPr userDrawn="1"/>
          </p:nvGrpSpPr>
          <p:grpSpPr>
            <a:xfrm>
              <a:off x="-1742004" y="772745"/>
              <a:ext cx="1411674" cy="1132162"/>
              <a:chOff x="-2892946" y="8905739"/>
              <a:chExt cx="2677167" cy="2246669"/>
            </a:xfrm>
          </p:grpSpPr>
          <p:sp>
            <p:nvSpPr>
              <p:cNvPr id="369" name="Text Placeholder 2">
                <a:extLst>
                  <a:ext uri="{FF2B5EF4-FFF2-40B4-BE49-F238E27FC236}">
                    <a16:creationId xmlns:a16="http://schemas.microsoft.com/office/drawing/2014/main" id="{93B44300-9CC6-492B-AF2B-5C6D8A33D8FB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  <a:endParaRPr lang="nl-NL" sz="907" dirty="0"/>
              </a:p>
            </p:txBody>
          </p:sp>
          <p:cxnSp>
            <p:nvCxnSpPr>
              <p:cNvPr id="370" name="Straight Arrow Connector 78">
                <a:extLst>
                  <a:ext uri="{FF2B5EF4-FFF2-40B4-BE49-F238E27FC236}">
                    <a16:creationId xmlns:a16="http://schemas.microsoft.com/office/drawing/2014/main" id="{E611146E-3C11-411B-9346-4080F9749764}"/>
                  </a:ext>
                </a:extLst>
              </p:cNvPr>
              <p:cNvCxnSpPr>
                <a:cxnSpLocks/>
                <a:endCxn id="367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1" name="Group 33">
            <a:extLst>
              <a:ext uri="{FF2B5EF4-FFF2-40B4-BE49-F238E27FC236}">
                <a16:creationId xmlns:a16="http://schemas.microsoft.com/office/drawing/2014/main" id="{7251D788-B08B-4BD3-AB87-1CDD646B0152}"/>
              </a:ext>
            </a:extLst>
          </p:cNvPr>
          <p:cNvGrpSpPr/>
          <p:nvPr userDrawn="1"/>
        </p:nvGrpSpPr>
        <p:grpSpPr>
          <a:xfrm flipH="1">
            <a:off x="12309417" y="382207"/>
            <a:ext cx="2082873" cy="590659"/>
            <a:chOff x="-1912112" y="208824"/>
            <a:chExt cx="1826582" cy="2275131"/>
          </a:xfrm>
        </p:grpSpPr>
        <p:sp>
          <p:nvSpPr>
            <p:cNvPr id="372" name="Rectangle 34">
              <a:extLst>
                <a:ext uri="{FF2B5EF4-FFF2-40B4-BE49-F238E27FC236}">
                  <a16:creationId xmlns:a16="http://schemas.microsoft.com/office/drawing/2014/main" id="{BC10B172-6CC3-4D66-B9FD-AFA473017D83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3" name="Group 35">
              <a:extLst>
                <a:ext uri="{FF2B5EF4-FFF2-40B4-BE49-F238E27FC236}">
                  <a16:creationId xmlns:a16="http://schemas.microsoft.com/office/drawing/2014/main" id="{22D628C0-7539-4933-88F5-A33375A136DC}"/>
                </a:ext>
              </a:extLst>
            </p:cNvPr>
            <p:cNvGrpSpPr/>
            <p:nvPr userDrawn="1"/>
          </p:nvGrpSpPr>
          <p:grpSpPr>
            <a:xfrm>
              <a:off x="-1912112" y="772745"/>
              <a:ext cx="1581782" cy="1132162"/>
              <a:chOff x="-3215547" y="8905739"/>
              <a:chExt cx="2999768" cy="2246669"/>
            </a:xfrm>
          </p:grpSpPr>
          <p:sp>
            <p:nvSpPr>
              <p:cNvPr id="374" name="Text Placeholder 2">
                <a:extLst>
                  <a:ext uri="{FF2B5EF4-FFF2-40B4-BE49-F238E27FC236}">
                    <a16:creationId xmlns:a16="http://schemas.microsoft.com/office/drawing/2014/main" id="{78CF7137-9DE0-4B0E-9C1F-687541E514C4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</a:p>
            </p:txBody>
          </p:sp>
          <p:cxnSp>
            <p:nvCxnSpPr>
              <p:cNvPr id="375" name="Straight Arrow Connector 37">
                <a:extLst>
                  <a:ext uri="{FF2B5EF4-FFF2-40B4-BE49-F238E27FC236}">
                    <a16:creationId xmlns:a16="http://schemas.microsoft.com/office/drawing/2014/main" id="{118E5218-D73D-4B0E-9102-7D102EBD84FB}"/>
                  </a:ext>
                </a:extLst>
              </p:cNvPr>
              <p:cNvCxnSpPr>
                <a:cxnSpLocks/>
                <a:endCxn id="372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6" name="Group 90">
            <a:extLst>
              <a:ext uri="{FF2B5EF4-FFF2-40B4-BE49-F238E27FC236}">
                <a16:creationId xmlns:a16="http://schemas.microsoft.com/office/drawing/2014/main" id="{6EAE937C-38B1-4B13-9670-6D3897A8C0D8}"/>
              </a:ext>
            </a:extLst>
          </p:cNvPr>
          <p:cNvGrpSpPr/>
          <p:nvPr userDrawn="1"/>
        </p:nvGrpSpPr>
        <p:grpSpPr>
          <a:xfrm flipH="1">
            <a:off x="12309417" y="1176875"/>
            <a:ext cx="2082873" cy="5093067"/>
            <a:chOff x="-1912112" y="208824"/>
            <a:chExt cx="1826582" cy="2275131"/>
          </a:xfrm>
        </p:grpSpPr>
        <p:sp>
          <p:nvSpPr>
            <p:cNvPr id="377" name="Rectangle 91">
              <a:extLst>
                <a:ext uri="{FF2B5EF4-FFF2-40B4-BE49-F238E27FC236}">
                  <a16:creationId xmlns:a16="http://schemas.microsoft.com/office/drawing/2014/main" id="{051E645A-992F-4804-B348-7772CD4AC587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8" name="Group 92">
              <a:extLst>
                <a:ext uri="{FF2B5EF4-FFF2-40B4-BE49-F238E27FC236}">
                  <a16:creationId xmlns:a16="http://schemas.microsoft.com/office/drawing/2014/main" id="{5DD054D4-67CF-456F-B21A-C75133C169C6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379" name="Text Placeholder 2">
                <a:extLst>
                  <a:ext uri="{FF2B5EF4-FFF2-40B4-BE49-F238E27FC236}">
                    <a16:creationId xmlns:a16="http://schemas.microsoft.com/office/drawing/2014/main" id="{D775BDB3-A4FE-40D1-BA70-D07CA6AF9600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80" name="Straight Arrow Connector 94">
                <a:extLst>
                  <a:ext uri="{FF2B5EF4-FFF2-40B4-BE49-F238E27FC236}">
                    <a16:creationId xmlns:a16="http://schemas.microsoft.com/office/drawing/2014/main" id="{4E4D51AC-0534-48BE-B2AE-630F2F274505}"/>
                  </a:ext>
                </a:extLst>
              </p:cNvPr>
              <p:cNvCxnSpPr>
                <a:cxnSpLocks/>
                <a:endCxn id="377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E11A9F-0EF5-46F2-A2FE-4323F5C38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93B724-A5FC-4802-86E3-1D89A69F0C2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BF1240BF-BC6E-49B3-B3C7-3A7586D00A1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9289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4DF06423-5CF6-4B98-9CD9-E335C80840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311447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AE296D4-DBC7-4243-BBA3-E0FA6B40BF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253605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4B73C7E-DEFA-4C9F-A84C-8EAFF6BDBE6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369286" y="329851"/>
            <a:ext cx="821024" cy="653171"/>
          </a:xfrm>
          <a:custGeom>
            <a:avLst/>
            <a:gdLst>
              <a:gd name="connsiteX0" fmla="*/ 0 w 720000"/>
              <a:gd name="connsiteY0" fmla="*/ 0 h 720000"/>
              <a:gd name="connsiteX1" fmla="*/ 720000 w 720000"/>
              <a:gd name="connsiteY1" fmla="*/ 0 h 720000"/>
              <a:gd name="connsiteX2" fmla="*/ 720000 w 720000"/>
              <a:gd name="connsiteY2" fmla="*/ 720000 h 720000"/>
              <a:gd name="connsiteX3" fmla="*/ 0 w 720000"/>
              <a:gd name="connsiteY3" fmla="*/ 72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00" h="720000">
                <a:moveTo>
                  <a:pt x="0" y="0"/>
                </a:moveTo>
                <a:lnTo>
                  <a:pt x="720000" y="0"/>
                </a:lnTo>
                <a:lnTo>
                  <a:pt x="720000" y="720000"/>
                </a:lnTo>
                <a:lnTo>
                  <a:pt x="0" y="720000"/>
                </a:lnTo>
                <a:close/>
              </a:path>
            </a:pathLst>
          </a:custGeom>
          <a:solidFill>
            <a:srgbClr val="0078D2"/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816" b="0">
                <a:solidFill>
                  <a:schemeClr val="bg1"/>
                </a:solidFill>
              </a:defRPr>
            </a:lvl1pPr>
          </a:lstStyle>
          <a:p>
            <a:r>
              <a:rPr lang="nl-NL" noProof="0" dirty="0"/>
              <a:t>Voeg </a:t>
            </a:r>
            <a:br>
              <a:rPr lang="nl-NL" noProof="0" dirty="0"/>
            </a:br>
            <a:r>
              <a:rPr lang="nl-NL" noProof="0" dirty="0"/>
              <a:t>icoon toe</a:t>
            </a:r>
          </a:p>
        </p:txBody>
      </p:sp>
      <p:grpSp>
        <p:nvGrpSpPr>
          <p:cNvPr id="10" name="Group 7">
            <a:extLst>
              <a:ext uri="{FF2B5EF4-FFF2-40B4-BE49-F238E27FC236}">
                <a16:creationId xmlns:a16="http://schemas.microsoft.com/office/drawing/2014/main" id="{6C32CD7D-91A4-482B-B97B-49338C57FBEA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11" name="Line 5">
              <a:extLst>
                <a:ext uri="{FF2B5EF4-FFF2-40B4-BE49-F238E27FC236}">
                  <a16:creationId xmlns:a16="http://schemas.microsoft.com/office/drawing/2014/main" id="{9C020D8D-1A21-4437-BCAF-E995A10988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" name="Line 6">
              <a:extLst>
                <a:ext uri="{FF2B5EF4-FFF2-40B4-BE49-F238E27FC236}">
                  <a16:creationId xmlns:a16="http://schemas.microsoft.com/office/drawing/2014/main" id="{A08E924C-4FD7-4DBC-BB7C-E2B4A2CE78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" name="Line 7">
              <a:extLst>
                <a:ext uri="{FF2B5EF4-FFF2-40B4-BE49-F238E27FC236}">
                  <a16:creationId xmlns:a16="http://schemas.microsoft.com/office/drawing/2014/main" id="{A3A620A5-1DCB-4538-9CDB-3739B42670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" name="Line 8">
              <a:extLst>
                <a:ext uri="{FF2B5EF4-FFF2-40B4-BE49-F238E27FC236}">
                  <a16:creationId xmlns:a16="http://schemas.microsoft.com/office/drawing/2014/main" id="{A1DD9D5E-177B-4BBF-B2BB-C749FAED40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290C6B51-0053-42AC-BDB7-DD69BE07C4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" name="Line 10">
              <a:extLst>
                <a:ext uri="{FF2B5EF4-FFF2-40B4-BE49-F238E27FC236}">
                  <a16:creationId xmlns:a16="http://schemas.microsoft.com/office/drawing/2014/main" id="{F2FFF92A-A46C-4890-9EBE-80F45343FF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" name="Line 11">
              <a:extLst>
                <a:ext uri="{FF2B5EF4-FFF2-40B4-BE49-F238E27FC236}">
                  <a16:creationId xmlns:a16="http://schemas.microsoft.com/office/drawing/2014/main" id="{9D62149A-4CAE-41E8-BD60-F43F4BCC1F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" name="Line 12">
              <a:extLst>
                <a:ext uri="{FF2B5EF4-FFF2-40B4-BE49-F238E27FC236}">
                  <a16:creationId xmlns:a16="http://schemas.microsoft.com/office/drawing/2014/main" id="{2BD57156-3091-4C31-88A4-8DDB7C72A1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" name="Line 13">
              <a:extLst>
                <a:ext uri="{FF2B5EF4-FFF2-40B4-BE49-F238E27FC236}">
                  <a16:creationId xmlns:a16="http://schemas.microsoft.com/office/drawing/2014/main" id="{0DDA99D7-0D59-47D6-93BE-F61E4B36B3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" name="Line 14">
              <a:extLst>
                <a:ext uri="{FF2B5EF4-FFF2-40B4-BE49-F238E27FC236}">
                  <a16:creationId xmlns:a16="http://schemas.microsoft.com/office/drawing/2014/main" id="{C144B102-2F7C-4DEB-A813-CF24338C4F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" name="Line 15">
              <a:extLst>
                <a:ext uri="{FF2B5EF4-FFF2-40B4-BE49-F238E27FC236}">
                  <a16:creationId xmlns:a16="http://schemas.microsoft.com/office/drawing/2014/main" id="{127DB2AD-C966-4B48-8608-817C4E8975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" name="Line 16">
              <a:extLst>
                <a:ext uri="{FF2B5EF4-FFF2-40B4-BE49-F238E27FC236}">
                  <a16:creationId xmlns:a16="http://schemas.microsoft.com/office/drawing/2014/main" id="{AAA34E6B-B6FF-48E1-9E76-BAEF03D9F1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" name="Line 17">
              <a:extLst>
                <a:ext uri="{FF2B5EF4-FFF2-40B4-BE49-F238E27FC236}">
                  <a16:creationId xmlns:a16="http://schemas.microsoft.com/office/drawing/2014/main" id="{4E23878B-4662-4520-8117-60ED7EDA88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" name="Line 18">
              <a:extLst>
                <a:ext uri="{FF2B5EF4-FFF2-40B4-BE49-F238E27FC236}">
                  <a16:creationId xmlns:a16="http://schemas.microsoft.com/office/drawing/2014/main" id="{200E8B88-27BC-4C4C-AB49-415896AADB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" name="Line 19">
              <a:extLst>
                <a:ext uri="{FF2B5EF4-FFF2-40B4-BE49-F238E27FC236}">
                  <a16:creationId xmlns:a16="http://schemas.microsoft.com/office/drawing/2014/main" id="{474A1F5E-8070-4E07-9C8E-CF0E32E051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" name="Line 20">
              <a:extLst>
                <a:ext uri="{FF2B5EF4-FFF2-40B4-BE49-F238E27FC236}">
                  <a16:creationId xmlns:a16="http://schemas.microsoft.com/office/drawing/2014/main" id="{9FA9259C-7ACB-48D5-9DDD-D4968E4E2C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" name="Line 21">
              <a:extLst>
                <a:ext uri="{FF2B5EF4-FFF2-40B4-BE49-F238E27FC236}">
                  <a16:creationId xmlns:a16="http://schemas.microsoft.com/office/drawing/2014/main" id="{BC3ACB66-20E5-497C-8E66-ABC5BDD898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" name="Line 22">
              <a:extLst>
                <a:ext uri="{FF2B5EF4-FFF2-40B4-BE49-F238E27FC236}">
                  <a16:creationId xmlns:a16="http://schemas.microsoft.com/office/drawing/2014/main" id="{D605E45E-D8E0-4D8D-A6D2-4A95379749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" name="Line 23">
              <a:extLst>
                <a:ext uri="{FF2B5EF4-FFF2-40B4-BE49-F238E27FC236}">
                  <a16:creationId xmlns:a16="http://schemas.microsoft.com/office/drawing/2014/main" id="{E734A0EE-CB0F-42A2-A10C-E239AE5362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" name="Line 24">
              <a:extLst>
                <a:ext uri="{FF2B5EF4-FFF2-40B4-BE49-F238E27FC236}">
                  <a16:creationId xmlns:a16="http://schemas.microsoft.com/office/drawing/2014/main" id="{8DAFFD61-EDF1-40E1-9BE0-A15E0A745A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" name="Line 25">
              <a:extLst>
                <a:ext uri="{FF2B5EF4-FFF2-40B4-BE49-F238E27FC236}">
                  <a16:creationId xmlns:a16="http://schemas.microsoft.com/office/drawing/2014/main" id="{19C25A0B-B893-4134-8955-3695881678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" name="Line 26">
              <a:extLst>
                <a:ext uri="{FF2B5EF4-FFF2-40B4-BE49-F238E27FC236}">
                  <a16:creationId xmlns:a16="http://schemas.microsoft.com/office/drawing/2014/main" id="{C6ABF610-07E8-47CE-835B-F60FF56D61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" name="Line 27">
              <a:extLst>
                <a:ext uri="{FF2B5EF4-FFF2-40B4-BE49-F238E27FC236}">
                  <a16:creationId xmlns:a16="http://schemas.microsoft.com/office/drawing/2014/main" id="{D669B8B7-75E2-4FD4-AAD3-B05EBAEE45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" name="Line 28">
              <a:extLst>
                <a:ext uri="{FF2B5EF4-FFF2-40B4-BE49-F238E27FC236}">
                  <a16:creationId xmlns:a16="http://schemas.microsoft.com/office/drawing/2014/main" id="{1A6FEB3F-7A8B-40A3-A368-EB8E86C985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" name="Line 29">
              <a:extLst>
                <a:ext uri="{FF2B5EF4-FFF2-40B4-BE49-F238E27FC236}">
                  <a16:creationId xmlns:a16="http://schemas.microsoft.com/office/drawing/2014/main" id="{97628F25-0D7A-414D-820C-CB6BE0976B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" name="Line 30">
              <a:extLst>
                <a:ext uri="{FF2B5EF4-FFF2-40B4-BE49-F238E27FC236}">
                  <a16:creationId xmlns:a16="http://schemas.microsoft.com/office/drawing/2014/main" id="{BB566FD0-E33C-4C4E-A960-23A487DE8F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" name="Line 31">
              <a:extLst>
                <a:ext uri="{FF2B5EF4-FFF2-40B4-BE49-F238E27FC236}">
                  <a16:creationId xmlns:a16="http://schemas.microsoft.com/office/drawing/2014/main" id="{C527D471-83B6-4E0F-B754-40BB3FF262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" name="Line 32">
              <a:extLst>
                <a:ext uri="{FF2B5EF4-FFF2-40B4-BE49-F238E27FC236}">
                  <a16:creationId xmlns:a16="http://schemas.microsoft.com/office/drawing/2014/main" id="{B4F13FF6-820A-4422-B877-F074BE6214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" name="Line 33">
              <a:extLst>
                <a:ext uri="{FF2B5EF4-FFF2-40B4-BE49-F238E27FC236}">
                  <a16:creationId xmlns:a16="http://schemas.microsoft.com/office/drawing/2014/main" id="{41A24445-D9F7-42F1-99C6-E4B00D1659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" name="Line 34">
              <a:extLst>
                <a:ext uri="{FF2B5EF4-FFF2-40B4-BE49-F238E27FC236}">
                  <a16:creationId xmlns:a16="http://schemas.microsoft.com/office/drawing/2014/main" id="{4E9DA525-BC8E-4B70-8799-AF409EA25A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" name="Line 35">
              <a:extLst>
                <a:ext uri="{FF2B5EF4-FFF2-40B4-BE49-F238E27FC236}">
                  <a16:creationId xmlns:a16="http://schemas.microsoft.com/office/drawing/2014/main" id="{C649FA68-A94B-4F41-90CD-E388C1D003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" name="Line 36">
              <a:extLst>
                <a:ext uri="{FF2B5EF4-FFF2-40B4-BE49-F238E27FC236}">
                  <a16:creationId xmlns:a16="http://schemas.microsoft.com/office/drawing/2014/main" id="{8BD3954F-D024-42D8-8F09-1159FD941D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37">
              <a:extLst>
                <a:ext uri="{FF2B5EF4-FFF2-40B4-BE49-F238E27FC236}">
                  <a16:creationId xmlns:a16="http://schemas.microsoft.com/office/drawing/2014/main" id="{F403B7DB-C4A8-427C-898A-A05E1C1653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38">
              <a:extLst>
                <a:ext uri="{FF2B5EF4-FFF2-40B4-BE49-F238E27FC236}">
                  <a16:creationId xmlns:a16="http://schemas.microsoft.com/office/drawing/2014/main" id="{06FD9683-19E7-4762-99E9-8AB8C88540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39">
              <a:extLst>
                <a:ext uri="{FF2B5EF4-FFF2-40B4-BE49-F238E27FC236}">
                  <a16:creationId xmlns:a16="http://schemas.microsoft.com/office/drawing/2014/main" id="{2901B7EB-0DAB-447A-9533-E370D2A982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40">
              <a:extLst>
                <a:ext uri="{FF2B5EF4-FFF2-40B4-BE49-F238E27FC236}">
                  <a16:creationId xmlns:a16="http://schemas.microsoft.com/office/drawing/2014/main" id="{CFCB38D4-A4BB-4922-AAD5-864C77ED09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41">
              <a:extLst>
                <a:ext uri="{FF2B5EF4-FFF2-40B4-BE49-F238E27FC236}">
                  <a16:creationId xmlns:a16="http://schemas.microsoft.com/office/drawing/2014/main" id="{44BAC6F9-B818-42D1-BEFA-C01CE89657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42">
              <a:extLst>
                <a:ext uri="{FF2B5EF4-FFF2-40B4-BE49-F238E27FC236}">
                  <a16:creationId xmlns:a16="http://schemas.microsoft.com/office/drawing/2014/main" id="{E2BED058-C3B6-4DBB-98F9-8BF04D9D7F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43">
              <a:extLst>
                <a:ext uri="{FF2B5EF4-FFF2-40B4-BE49-F238E27FC236}">
                  <a16:creationId xmlns:a16="http://schemas.microsoft.com/office/drawing/2014/main" id="{BF48C4D4-1F6A-464B-97A8-B566E213EC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44">
              <a:extLst>
                <a:ext uri="{FF2B5EF4-FFF2-40B4-BE49-F238E27FC236}">
                  <a16:creationId xmlns:a16="http://schemas.microsoft.com/office/drawing/2014/main" id="{5937BBCD-F8C6-4E43-83F8-DC9EFADE83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45">
              <a:extLst>
                <a:ext uri="{FF2B5EF4-FFF2-40B4-BE49-F238E27FC236}">
                  <a16:creationId xmlns:a16="http://schemas.microsoft.com/office/drawing/2014/main" id="{E97D554A-5A9A-4B19-A5B4-3CB8230D32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46">
              <a:extLst>
                <a:ext uri="{FF2B5EF4-FFF2-40B4-BE49-F238E27FC236}">
                  <a16:creationId xmlns:a16="http://schemas.microsoft.com/office/drawing/2014/main" id="{E82E096A-D729-463E-88F7-1B9A9818CC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47">
              <a:extLst>
                <a:ext uri="{FF2B5EF4-FFF2-40B4-BE49-F238E27FC236}">
                  <a16:creationId xmlns:a16="http://schemas.microsoft.com/office/drawing/2014/main" id="{A0A38839-8DAA-41A4-BAD9-084EE3DB81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48">
              <a:extLst>
                <a:ext uri="{FF2B5EF4-FFF2-40B4-BE49-F238E27FC236}">
                  <a16:creationId xmlns:a16="http://schemas.microsoft.com/office/drawing/2014/main" id="{99690391-342A-44AC-96CC-E2AF9D3C1A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49">
              <a:extLst>
                <a:ext uri="{FF2B5EF4-FFF2-40B4-BE49-F238E27FC236}">
                  <a16:creationId xmlns:a16="http://schemas.microsoft.com/office/drawing/2014/main" id="{64E74615-6D00-4CB9-8532-8FF1E876D6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50">
              <a:extLst>
                <a:ext uri="{FF2B5EF4-FFF2-40B4-BE49-F238E27FC236}">
                  <a16:creationId xmlns:a16="http://schemas.microsoft.com/office/drawing/2014/main" id="{609B6981-D642-47D2-A325-688833F838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51">
              <a:extLst>
                <a:ext uri="{FF2B5EF4-FFF2-40B4-BE49-F238E27FC236}">
                  <a16:creationId xmlns:a16="http://schemas.microsoft.com/office/drawing/2014/main" id="{5555A061-B483-4C1F-92C8-56875968E4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" name="Line 52">
              <a:extLst>
                <a:ext uri="{FF2B5EF4-FFF2-40B4-BE49-F238E27FC236}">
                  <a16:creationId xmlns:a16="http://schemas.microsoft.com/office/drawing/2014/main" id="{1FF3249A-BDB3-4AC2-BFDD-70066507DE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" name="Line 53">
              <a:extLst>
                <a:ext uri="{FF2B5EF4-FFF2-40B4-BE49-F238E27FC236}">
                  <a16:creationId xmlns:a16="http://schemas.microsoft.com/office/drawing/2014/main" id="{5B8F9C3B-CEFB-4566-B074-845AF65946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54">
              <a:extLst>
                <a:ext uri="{FF2B5EF4-FFF2-40B4-BE49-F238E27FC236}">
                  <a16:creationId xmlns:a16="http://schemas.microsoft.com/office/drawing/2014/main" id="{95EA8209-28D1-4D99-A51C-AFD3CFA968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55">
              <a:extLst>
                <a:ext uri="{FF2B5EF4-FFF2-40B4-BE49-F238E27FC236}">
                  <a16:creationId xmlns:a16="http://schemas.microsoft.com/office/drawing/2014/main" id="{F9C33DC3-44DB-462D-A01B-353B472EE7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56">
              <a:extLst>
                <a:ext uri="{FF2B5EF4-FFF2-40B4-BE49-F238E27FC236}">
                  <a16:creationId xmlns:a16="http://schemas.microsoft.com/office/drawing/2014/main" id="{DCD8F641-9231-41E8-A89C-A845D6E126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57">
              <a:extLst>
                <a:ext uri="{FF2B5EF4-FFF2-40B4-BE49-F238E27FC236}">
                  <a16:creationId xmlns:a16="http://schemas.microsoft.com/office/drawing/2014/main" id="{702FB33B-2B9B-4AA8-8019-969B8FA67E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58">
              <a:extLst>
                <a:ext uri="{FF2B5EF4-FFF2-40B4-BE49-F238E27FC236}">
                  <a16:creationId xmlns:a16="http://schemas.microsoft.com/office/drawing/2014/main" id="{A8B2423B-8B5A-4FF4-8655-CA7B137704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59">
              <a:extLst>
                <a:ext uri="{FF2B5EF4-FFF2-40B4-BE49-F238E27FC236}">
                  <a16:creationId xmlns:a16="http://schemas.microsoft.com/office/drawing/2014/main" id="{ABA9CDE7-1D97-4817-AA51-E3010EE10E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60">
              <a:extLst>
                <a:ext uri="{FF2B5EF4-FFF2-40B4-BE49-F238E27FC236}">
                  <a16:creationId xmlns:a16="http://schemas.microsoft.com/office/drawing/2014/main" id="{FF55277D-A034-4C5F-A958-ECF72C4874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61">
              <a:extLst>
                <a:ext uri="{FF2B5EF4-FFF2-40B4-BE49-F238E27FC236}">
                  <a16:creationId xmlns:a16="http://schemas.microsoft.com/office/drawing/2014/main" id="{888FD015-2D46-4042-98B6-36430EA8CC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62">
              <a:extLst>
                <a:ext uri="{FF2B5EF4-FFF2-40B4-BE49-F238E27FC236}">
                  <a16:creationId xmlns:a16="http://schemas.microsoft.com/office/drawing/2014/main" id="{2DBEACF5-A8A3-4B5D-8C5A-33CFDB9810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4" name="Line 63">
              <a:extLst>
                <a:ext uri="{FF2B5EF4-FFF2-40B4-BE49-F238E27FC236}">
                  <a16:creationId xmlns:a16="http://schemas.microsoft.com/office/drawing/2014/main" id="{EB520374-423C-4E16-AE6A-09C61E3946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5" name="Line 64">
              <a:extLst>
                <a:ext uri="{FF2B5EF4-FFF2-40B4-BE49-F238E27FC236}">
                  <a16:creationId xmlns:a16="http://schemas.microsoft.com/office/drawing/2014/main" id="{9C83586C-0224-4387-B805-1FCB151EE0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65">
              <a:extLst>
                <a:ext uri="{FF2B5EF4-FFF2-40B4-BE49-F238E27FC236}">
                  <a16:creationId xmlns:a16="http://schemas.microsoft.com/office/drawing/2014/main" id="{330D0B09-3CBD-4841-B445-A8BA1E48DE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66">
              <a:extLst>
                <a:ext uri="{FF2B5EF4-FFF2-40B4-BE49-F238E27FC236}">
                  <a16:creationId xmlns:a16="http://schemas.microsoft.com/office/drawing/2014/main" id="{6D5CAD51-F0AA-4F52-87E7-919A90E2C0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8" name="Line 67">
              <a:extLst>
                <a:ext uri="{FF2B5EF4-FFF2-40B4-BE49-F238E27FC236}">
                  <a16:creationId xmlns:a16="http://schemas.microsoft.com/office/drawing/2014/main" id="{D42F9AC5-47FD-4EE2-8475-6E6B937DBA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9" name="Line 68">
              <a:extLst>
                <a:ext uri="{FF2B5EF4-FFF2-40B4-BE49-F238E27FC236}">
                  <a16:creationId xmlns:a16="http://schemas.microsoft.com/office/drawing/2014/main" id="{FD356051-BC84-4F8B-B38C-D52E76604C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69">
              <a:extLst>
                <a:ext uri="{FF2B5EF4-FFF2-40B4-BE49-F238E27FC236}">
                  <a16:creationId xmlns:a16="http://schemas.microsoft.com/office/drawing/2014/main" id="{FB7328AF-4935-477A-B842-BB1C687BD5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70">
              <a:extLst>
                <a:ext uri="{FF2B5EF4-FFF2-40B4-BE49-F238E27FC236}">
                  <a16:creationId xmlns:a16="http://schemas.microsoft.com/office/drawing/2014/main" id="{AC6A912E-B5DC-408A-94BB-B4A0A52A35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2" name="Line 71">
              <a:extLst>
                <a:ext uri="{FF2B5EF4-FFF2-40B4-BE49-F238E27FC236}">
                  <a16:creationId xmlns:a16="http://schemas.microsoft.com/office/drawing/2014/main" id="{3A0CC3D6-88AE-4281-B5EE-93271E4409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3" name="Line 72">
              <a:extLst>
                <a:ext uri="{FF2B5EF4-FFF2-40B4-BE49-F238E27FC236}">
                  <a16:creationId xmlns:a16="http://schemas.microsoft.com/office/drawing/2014/main" id="{D394F9B6-6BAF-46FE-B05D-FBAF0C2091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4" name="Line 73">
              <a:extLst>
                <a:ext uri="{FF2B5EF4-FFF2-40B4-BE49-F238E27FC236}">
                  <a16:creationId xmlns:a16="http://schemas.microsoft.com/office/drawing/2014/main" id="{B445A2A4-E5B7-4D37-A636-729A19E2C4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5" name="Line 74">
              <a:extLst>
                <a:ext uri="{FF2B5EF4-FFF2-40B4-BE49-F238E27FC236}">
                  <a16:creationId xmlns:a16="http://schemas.microsoft.com/office/drawing/2014/main" id="{ADB50324-EE6B-4459-8834-03DFB2C7C7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6" name="Line 75">
              <a:extLst>
                <a:ext uri="{FF2B5EF4-FFF2-40B4-BE49-F238E27FC236}">
                  <a16:creationId xmlns:a16="http://schemas.microsoft.com/office/drawing/2014/main" id="{BF158484-83DE-43FD-B437-7EC5FB712B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87" name="Group 8">
            <a:extLst>
              <a:ext uri="{FF2B5EF4-FFF2-40B4-BE49-F238E27FC236}">
                <a16:creationId xmlns:a16="http://schemas.microsoft.com/office/drawing/2014/main" id="{B95AF4BA-7E35-4B5D-AFB0-AFEE15F5DA6A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88" name="Line 79">
              <a:extLst>
                <a:ext uri="{FF2B5EF4-FFF2-40B4-BE49-F238E27FC236}">
                  <a16:creationId xmlns:a16="http://schemas.microsoft.com/office/drawing/2014/main" id="{E44151EF-9E99-498A-A179-4B61EECA20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9" name="Line 80">
              <a:extLst>
                <a:ext uri="{FF2B5EF4-FFF2-40B4-BE49-F238E27FC236}">
                  <a16:creationId xmlns:a16="http://schemas.microsoft.com/office/drawing/2014/main" id="{9113F453-2B07-4870-A0E0-41DDFEF470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0" name="Line 81">
              <a:extLst>
                <a:ext uri="{FF2B5EF4-FFF2-40B4-BE49-F238E27FC236}">
                  <a16:creationId xmlns:a16="http://schemas.microsoft.com/office/drawing/2014/main" id="{51C88A3F-F606-4975-AB1D-7D225FA355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1" name="Line 82">
              <a:extLst>
                <a:ext uri="{FF2B5EF4-FFF2-40B4-BE49-F238E27FC236}">
                  <a16:creationId xmlns:a16="http://schemas.microsoft.com/office/drawing/2014/main" id="{1DD7259F-48E9-43DE-A2B1-21D3926E91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2" name="Line 83">
              <a:extLst>
                <a:ext uri="{FF2B5EF4-FFF2-40B4-BE49-F238E27FC236}">
                  <a16:creationId xmlns:a16="http://schemas.microsoft.com/office/drawing/2014/main" id="{AF3C6F63-7E20-476E-95AE-21E5849339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3" name="Line 84">
              <a:extLst>
                <a:ext uri="{FF2B5EF4-FFF2-40B4-BE49-F238E27FC236}">
                  <a16:creationId xmlns:a16="http://schemas.microsoft.com/office/drawing/2014/main" id="{25916347-F338-48F7-9AEB-DDB0FEE9E5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4" name="Line 85">
              <a:extLst>
                <a:ext uri="{FF2B5EF4-FFF2-40B4-BE49-F238E27FC236}">
                  <a16:creationId xmlns:a16="http://schemas.microsoft.com/office/drawing/2014/main" id="{BECDAF65-BCBE-419E-B4CB-AF6A96F8B8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5" name="Line 86">
              <a:extLst>
                <a:ext uri="{FF2B5EF4-FFF2-40B4-BE49-F238E27FC236}">
                  <a16:creationId xmlns:a16="http://schemas.microsoft.com/office/drawing/2014/main" id="{84EBE70C-D1C8-4EF6-9F4F-1EF1C160F6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6" name="Line 87">
              <a:extLst>
                <a:ext uri="{FF2B5EF4-FFF2-40B4-BE49-F238E27FC236}">
                  <a16:creationId xmlns:a16="http://schemas.microsoft.com/office/drawing/2014/main" id="{52F48502-CA9B-4363-B4DD-D01A251D26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7" name="Line 88">
              <a:extLst>
                <a:ext uri="{FF2B5EF4-FFF2-40B4-BE49-F238E27FC236}">
                  <a16:creationId xmlns:a16="http://schemas.microsoft.com/office/drawing/2014/main" id="{28AF96BD-7E7F-48AD-9C90-28A47948D4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8" name="Line 89">
              <a:extLst>
                <a:ext uri="{FF2B5EF4-FFF2-40B4-BE49-F238E27FC236}">
                  <a16:creationId xmlns:a16="http://schemas.microsoft.com/office/drawing/2014/main" id="{E417CD01-6122-4294-94A3-233AB2C019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9" name="Line 90">
              <a:extLst>
                <a:ext uri="{FF2B5EF4-FFF2-40B4-BE49-F238E27FC236}">
                  <a16:creationId xmlns:a16="http://schemas.microsoft.com/office/drawing/2014/main" id="{8660A436-BF22-45A3-8304-0F377722FC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0" name="Line 91">
              <a:extLst>
                <a:ext uri="{FF2B5EF4-FFF2-40B4-BE49-F238E27FC236}">
                  <a16:creationId xmlns:a16="http://schemas.microsoft.com/office/drawing/2014/main" id="{626F2A23-78E3-43C3-9696-61BF817220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1" name="Line 92">
              <a:extLst>
                <a:ext uri="{FF2B5EF4-FFF2-40B4-BE49-F238E27FC236}">
                  <a16:creationId xmlns:a16="http://schemas.microsoft.com/office/drawing/2014/main" id="{FD75F920-BA7A-407C-9147-6FE6B945EF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2" name="Line 93">
              <a:extLst>
                <a:ext uri="{FF2B5EF4-FFF2-40B4-BE49-F238E27FC236}">
                  <a16:creationId xmlns:a16="http://schemas.microsoft.com/office/drawing/2014/main" id="{A4FDF79A-4668-425F-AF04-8A5003CEE5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3" name="Line 94">
              <a:extLst>
                <a:ext uri="{FF2B5EF4-FFF2-40B4-BE49-F238E27FC236}">
                  <a16:creationId xmlns:a16="http://schemas.microsoft.com/office/drawing/2014/main" id="{D414F339-AD27-4CA1-BB81-A1D9E0A888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4" name="Line 95">
              <a:extLst>
                <a:ext uri="{FF2B5EF4-FFF2-40B4-BE49-F238E27FC236}">
                  <a16:creationId xmlns:a16="http://schemas.microsoft.com/office/drawing/2014/main" id="{AD70EE6F-7090-4A01-A8C9-B5FFFEB80D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5" name="Line 96">
              <a:extLst>
                <a:ext uri="{FF2B5EF4-FFF2-40B4-BE49-F238E27FC236}">
                  <a16:creationId xmlns:a16="http://schemas.microsoft.com/office/drawing/2014/main" id="{807AC300-E871-411C-9351-DF0FA43F81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6" name="Line 97">
              <a:extLst>
                <a:ext uri="{FF2B5EF4-FFF2-40B4-BE49-F238E27FC236}">
                  <a16:creationId xmlns:a16="http://schemas.microsoft.com/office/drawing/2014/main" id="{2F76CC37-39DA-46A0-A4E3-689010724B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7" name="Line 98">
              <a:extLst>
                <a:ext uri="{FF2B5EF4-FFF2-40B4-BE49-F238E27FC236}">
                  <a16:creationId xmlns:a16="http://schemas.microsoft.com/office/drawing/2014/main" id="{F8CCEC20-3C6E-4520-847A-3835E5B9F3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8" name="Line 99">
              <a:extLst>
                <a:ext uri="{FF2B5EF4-FFF2-40B4-BE49-F238E27FC236}">
                  <a16:creationId xmlns:a16="http://schemas.microsoft.com/office/drawing/2014/main" id="{A7A5C2D1-7EDD-4F35-AE12-770542FDF1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9" name="Line 100">
              <a:extLst>
                <a:ext uri="{FF2B5EF4-FFF2-40B4-BE49-F238E27FC236}">
                  <a16:creationId xmlns:a16="http://schemas.microsoft.com/office/drawing/2014/main" id="{81133BE2-CC2C-4ED7-86AC-FD632AF646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0" name="Line 101">
              <a:extLst>
                <a:ext uri="{FF2B5EF4-FFF2-40B4-BE49-F238E27FC236}">
                  <a16:creationId xmlns:a16="http://schemas.microsoft.com/office/drawing/2014/main" id="{A0806154-B7B9-43F1-8CC2-377FD34CA8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1" name="Line 102">
              <a:extLst>
                <a:ext uri="{FF2B5EF4-FFF2-40B4-BE49-F238E27FC236}">
                  <a16:creationId xmlns:a16="http://schemas.microsoft.com/office/drawing/2014/main" id="{18609875-A413-4DF3-988A-69B020F2C3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2" name="Line 103">
              <a:extLst>
                <a:ext uri="{FF2B5EF4-FFF2-40B4-BE49-F238E27FC236}">
                  <a16:creationId xmlns:a16="http://schemas.microsoft.com/office/drawing/2014/main" id="{D12DECE0-8A87-4C43-B921-FA9800CB99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3" name="Line 104">
              <a:extLst>
                <a:ext uri="{FF2B5EF4-FFF2-40B4-BE49-F238E27FC236}">
                  <a16:creationId xmlns:a16="http://schemas.microsoft.com/office/drawing/2014/main" id="{17310D4E-DADB-469C-9F20-FF53EA2121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4" name="Line 105">
              <a:extLst>
                <a:ext uri="{FF2B5EF4-FFF2-40B4-BE49-F238E27FC236}">
                  <a16:creationId xmlns:a16="http://schemas.microsoft.com/office/drawing/2014/main" id="{9EA52127-E47B-4A9F-AFEA-E63E20E431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5" name="Line 106">
              <a:extLst>
                <a:ext uri="{FF2B5EF4-FFF2-40B4-BE49-F238E27FC236}">
                  <a16:creationId xmlns:a16="http://schemas.microsoft.com/office/drawing/2014/main" id="{4A868B66-CEF7-4B12-9EE0-EE9E50702C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6" name="Line 107">
              <a:extLst>
                <a:ext uri="{FF2B5EF4-FFF2-40B4-BE49-F238E27FC236}">
                  <a16:creationId xmlns:a16="http://schemas.microsoft.com/office/drawing/2014/main" id="{19984DA4-DC33-4CB5-A2C8-A36963580C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7" name="Line 108">
              <a:extLst>
                <a:ext uri="{FF2B5EF4-FFF2-40B4-BE49-F238E27FC236}">
                  <a16:creationId xmlns:a16="http://schemas.microsoft.com/office/drawing/2014/main" id="{26832D63-A3E9-48B5-8BB9-5B5A4B6516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8" name="Line 109">
              <a:extLst>
                <a:ext uri="{FF2B5EF4-FFF2-40B4-BE49-F238E27FC236}">
                  <a16:creationId xmlns:a16="http://schemas.microsoft.com/office/drawing/2014/main" id="{55DA9D9F-2F19-46F8-A42D-CCD18786E3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9" name="Line 110">
              <a:extLst>
                <a:ext uri="{FF2B5EF4-FFF2-40B4-BE49-F238E27FC236}">
                  <a16:creationId xmlns:a16="http://schemas.microsoft.com/office/drawing/2014/main" id="{BD245B9B-0E30-4B13-984D-9E9D26AB95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0" name="Line 111">
              <a:extLst>
                <a:ext uri="{FF2B5EF4-FFF2-40B4-BE49-F238E27FC236}">
                  <a16:creationId xmlns:a16="http://schemas.microsoft.com/office/drawing/2014/main" id="{E92F8409-8C13-4425-8FD3-587E0D1677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1" name="Line 112">
              <a:extLst>
                <a:ext uri="{FF2B5EF4-FFF2-40B4-BE49-F238E27FC236}">
                  <a16:creationId xmlns:a16="http://schemas.microsoft.com/office/drawing/2014/main" id="{38F6D766-35E4-4ABF-9368-CD7A637779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2" name="Line 113">
              <a:extLst>
                <a:ext uri="{FF2B5EF4-FFF2-40B4-BE49-F238E27FC236}">
                  <a16:creationId xmlns:a16="http://schemas.microsoft.com/office/drawing/2014/main" id="{51E343A1-ED85-4F0F-B6D6-22AF4E220E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3" name="Line 114">
              <a:extLst>
                <a:ext uri="{FF2B5EF4-FFF2-40B4-BE49-F238E27FC236}">
                  <a16:creationId xmlns:a16="http://schemas.microsoft.com/office/drawing/2014/main" id="{7C054F87-CE8E-415D-B93B-C25F61F3EA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4" name="Line 115">
              <a:extLst>
                <a:ext uri="{FF2B5EF4-FFF2-40B4-BE49-F238E27FC236}">
                  <a16:creationId xmlns:a16="http://schemas.microsoft.com/office/drawing/2014/main" id="{DEDF9B0A-40B9-41AD-8E9B-0747AB544A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5" name="Line 116">
              <a:extLst>
                <a:ext uri="{FF2B5EF4-FFF2-40B4-BE49-F238E27FC236}">
                  <a16:creationId xmlns:a16="http://schemas.microsoft.com/office/drawing/2014/main" id="{09588E6A-0499-4E81-82E9-51281C7AE7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6" name="Line 117">
              <a:extLst>
                <a:ext uri="{FF2B5EF4-FFF2-40B4-BE49-F238E27FC236}">
                  <a16:creationId xmlns:a16="http://schemas.microsoft.com/office/drawing/2014/main" id="{6DCF1830-49D5-4305-B1F6-82797556AC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7" name="Line 118">
              <a:extLst>
                <a:ext uri="{FF2B5EF4-FFF2-40B4-BE49-F238E27FC236}">
                  <a16:creationId xmlns:a16="http://schemas.microsoft.com/office/drawing/2014/main" id="{5EFE6381-CF4D-43F9-9813-BDA3B96C22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8" name="Line 119">
              <a:extLst>
                <a:ext uri="{FF2B5EF4-FFF2-40B4-BE49-F238E27FC236}">
                  <a16:creationId xmlns:a16="http://schemas.microsoft.com/office/drawing/2014/main" id="{C8CDAB4E-27F3-4F64-A34B-11828AAC683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9" name="Line 120">
              <a:extLst>
                <a:ext uri="{FF2B5EF4-FFF2-40B4-BE49-F238E27FC236}">
                  <a16:creationId xmlns:a16="http://schemas.microsoft.com/office/drawing/2014/main" id="{B4BA17BC-314B-4916-B422-D96D8E5C31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0" name="Line 121">
              <a:extLst>
                <a:ext uri="{FF2B5EF4-FFF2-40B4-BE49-F238E27FC236}">
                  <a16:creationId xmlns:a16="http://schemas.microsoft.com/office/drawing/2014/main" id="{1E1C3827-9BF9-459B-801A-B958539DAE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1" name="Line 122">
              <a:extLst>
                <a:ext uri="{FF2B5EF4-FFF2-40B4-BE49-F238E27FC236}">
                  <a16:creationId xmlns:a16="http://schemas.microsoft.com/office/drawing/2014/main" id="{E1FE0D40-CC33-458A-A773-22D14472DC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2" name="Line 123">
              <a:extLst>
                <a:ext uri="{FF2B5EF4-FFF2-40B4-BE49-F238E27FC236}">
                  <a16:creationId xmlns:a16="http://schemas.microsoft.com/office/drawing/2014/main" id="{3443119C-A35E-431A-AA47-47D9836F00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3" name="Line 124">
              <a:extLst>
                <a:ext uri="{FF2B5EF4-FFF2-40B4-BE49-F238E27FC236}">
                  <a16:creationId xmlns:a16="http://schemas.microsoft.com/office/drawing/2014/main" id="{36317406-FABC-4A50-8467-6893714861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4" name="Line 125">
              <a:extLst>
                <a:ext uri="{FF2B5EF4-FFF2-40B4-BE49-F238E27FC236}">
                  <a16:creationId xmlns:a16="http://schemas.microsoft.com/office/drawing/2014/main" id="{BAAFE19A-5724-44D1-9C87-EE4E5D9FD7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5" name="Line 126">
              <a:extLst>
                <a:ext uri="{FF2B5EF4-FFF2-40B4-BE49-F238E27FC236}">
                  <a16:creationId xmlns:a16="http://schemas.microsoft.com/office/drawing/2014/main" id="{79ACD1B9-64A3-4409-9572-80DB60C149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6" name="Line 127">
              <a:extLst>
                <a:ext uri="{FF2B5EF4-FFF2-40B4-BE49-F238E27FC236}">
                  <a16:creationId xmlns:a16="http://schemas.microsoft.com/office/drawing/2014/main" id="{E6B67EEA-B66C-4489-9975-1D12AB0303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7" name="Line 128">
              <a:extLst>
                <a:ext uri="{FF2B5EF4-FFF2-40B4-BE49-F238E27FC236}">
                  <a16:creationId xmlns:a16="http://schemas.microsoft.com/office/drawing/2014/main" id="{C4D18C4F-00FD-44CD-85FB-BAB88F6917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8" name="Line 129">
              <a:extLst>
                <a:ext uri="{FF2B5EF4-FFF2-40B4-BE49-F238E27FC236}">
                  <a16:creationId xmlns:a16="http://schemas.microsoft.com/office/drawing/2014/main" id="{0564FD66-8C93-44B9-B723-02AC86EAB6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9" name="Line 130">
              <a:extLst>
                <a:ext uri="{FF2B5EF4-FFF2-40B4-BE49-F238E27FC236}">
                  <a16:creationId xmlns:a16="http://schemas.microsoft.com/office/drawing/2014/main" id="{FF08F5D1-3F32-45FE-A591-67822A8ADC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0" name="Line 131">
              <a:extLst>
                <a:ext uri="{FF2B5EF4-FFF2-40B4-BE49-F238E27FC236}">
                  <a16:creationId xmlns:a16="http://schemas.microsoft.com/office/drawing/2014/main" id="{BD1B6761-8D99-4C18-A803-276A87B4F5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1" name="Line 132">
              <a:extLst>
                <a:ext uri="{FF2B5EF4-FFF2-40B4-BE49-F238E27FC236}">
                  <a16:creationId xmlns:a16="http://schemas.microsoft.com/office/drawing/2014/main" id="{145FC017-6BE5-4EC9-9516-1C6770F1C3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2" name="Line 133">
              <a:extLst>
                <a:ext uri="{FF2B5EF4-FFF2-40B4-BE49-F238E27FC236}">
                  <a16:creationId xmlns:a16="http://schemas.microsoft.com/office/drawing/2014/main" id="{20F72EE3-5756-4D44-A344-B84DFDE0CD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3" name="Line 134">
              <a:extLst>
                <a:ext uri="{FF2B5EF4-FFF2-40B4-BE49-F238E27FC236}">
                  <a16:creationId xmlns:a16="http://schemas.microsoft.com/office/drawing/2014/main" id="{A726E241-406E-43EF-9453-B7876E5CFE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4" name="Line 135">
              <a:extLst>
                <a:ext uri="{FF2B5EF4-FFF2-40B4-BE49-F238E27FC236}">
                  <a16:creationId xmlns:a16="http://schemas.microsoft.com/office/drawing/2014/main" id="{8F8934F8-CE97-4311-A857-356BC32FE1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5" name="Line 136">
              <a:extLst>
                <a:ext uri="{FF2B5EF4-FFF2-40B4-BE49-F238E27FC236}">
                  <a16:creationId xmlns:a16="http://schemas.microsoft.com/office/drawing/2014/main" id="{D90D8CAA-CEC6-46F1-AECE-A624454D53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6" name="Line 137">
              <a:extLst>
                <a:ext uri="{FF2B5EF4-FFF2-40B4-BE49-F238E27FC236}">
                  <a16:creationId xmlns:a16="http://schemas.microsoft.com/office/drawing/2014/main" id="{D10F30B1-F3C1-4AAE-8AC3-6CFB41B344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7" name="Line 138">
              <a:extLst>
                <a:ext uri="{FF2B5EF4-FFF2-40B4-BE49-F238E27FC236}">
                  <a16:creationId xmlns:a16="http://schemas.microsoft.com/office/drawing/2014/main" id="{748B02EF-891F-495D-BF96-4764ADE70A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8" name="Line 139">
              <a:extLst>
                <a:ext uri="{FF2B5EF4-FFF2-40B4-BE49-F238E27FC236}">
                  <a16:creationId xmlns:a16="http://schemas.microsoft.com/office/drawing/2014/main" id="{15A679A9-6998-48F7-8987-0AADAAA182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9" name="Line 140">
              <a:extLst>
                <a:ext uri="{FF2B5EF4-FFF2-40B4-BE49-F238E27FC236}">
                  <a16:creationId xmlns:a16="http://schemas.microsoft.com/office/drawing/2014/main" id="{965E1214-8DF3-48FA-885F-E2557F93D3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0" name="Line 141">
              <a:extLst>
                <a:ext uri="{FF2B5EF4-FFF2-40B4-BE49-F238E27FC236}">
                  <a16:creationId xmlns:a16="http://schemas.microsoft.com/office/drawing/2014/main" id="{B246F1EA-F907-44ED-B677-F1B62BB8A6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1" name="Line 142">
              <a:extLst>
                <a:ext uri="{FF2B5EF4-FFF2-40B4-BE49-F238E27FC236}">
                  <a16:creationId xmlns:a16="http://schemas.microsoft.com/office/drawing/2014/main" id="{58CF74A3-137F-4599-9FBE-F35EEF038C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2" name="Line 143">
              <a:extLst>
                <a:ext uri="{FF2B5EF4-FFF2-40B4-BE49-F238E27FC236}">
                  <a16:creationId xmlns:a16="http://schemas.microsoft.com/office/drawing/2014/main" id="{4C01EA9C-DC20-4004-8E80-D3E9F9A0A5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3" name="Line 144">
              <a:extLst>
                <a:ext uri="{FF2B5EF4-FFF2-40B4-BE49-F238E27FC236}">
                  <a16:creationId xmlns:a16="http://schemas.microsoft.com/office/drawing/2014/main" id="{D2170A90-110C-4CEB-B135-F56EEA33E3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4" name="Line 145">
              <a:extLst>
                <a:ext uri="{FF2B5EF4-FFF2-40B4-BE49-F238E27FC236}">
                  <a16:creationId xmlns:a16="http://schemas.microsoft.com/office/drawing/2014/main" id="{FC4F3C11-36CE-45A2-8199-48837B9D21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5" name="Line 146">
              <a:extLst>
                <a:ext uri="{FF2B5EF4-FFF2-40B4-BE49-F238E27FC236}">
                  <a16:creationId xmlns:a16="http://schemas.microsoft.com/office/drawing/2014/main" id="{20130962-06CB-48B9-9779-DDBDE8F88F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6" name="Line 147">
              <a:extLst>
                <a:ext uri="{FF2B5EF4-FFF2-40B4-BE49-F238E27FC236}">
                  <a16:creationId xmlns:a16="http://schemas.microsoft.com/office/drawing/2014/main" id="{666E36A7-D5A4-4AE3-9620-CA0B488384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7" name="Line 148">
              <a:extLst>
                <a:ext uri="{FF2B5EF4-FFF2-40B4-BE49-F238E27FC236}">
                  <a16:creationId xmlns:a16="http://schemas.microsoft.com/office/drawing/2014/main" id="{9F2175AE-2A38-4F26-8585-AF8602EC7C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8" name="Line 149">
              <a:extLst>
                <a:ext uri="{FF2B5EF4-FFF2-40B4-BE49-F238E27FC236}">
                  <a16:creationId xmlns:a16="http://schemas.microsoft.com/office/drawing/2014/main" id="{456B5116-D755-4063-AE74-1E4C4CEFEA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9" name="Line 150">
              <a:extLst>
                <a:ext uri="{FF2B5EF4-FFF2-40B4-BE49-F238E27FC236}">
                  <a16:creationId xmlns:a16="http://schemas.microsoft.com/office/drawing/2014/main" id="{5AE50D54-0DEB-4F5C-B3F4-657B2DE716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0" name="Line 151">
              <a:extLst>
                <a:ext uri="{FF2B5EF4-FFF2-40B4-BE49-F238E27FC236}">
                  <a16:creationId xmlns:a16="http://schemas.microsoft.com/office/drawing/2014/main" id="{FF061994-AF34-4544-961F-F2123B23F9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1" name="Line 152">
              <a:extLst>
                <a:ext uri="{FF2B5EF4-FFF2-40B4-BE49-F238E27FC236}">
                  <a16:creationId xmlns:a16="http://schemas.microsoft.com/office/drawing/2014/main" id="{5DB0D389-5EEA-4DAE-8513-5D4E9E97FC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2" name="Line 153">
              <a:extLst>
                <a:ext uri="{FF2B5EF4-FFF2-40B4-BE49-F238E27FC236}">
                  <a16:creationId xmlns:a16="http://schemas.microsoft.com/office/drawing/2014/main" id="{275345B1-105A-4A9F-BF3A-7C55A6EC4F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3" name="Line 154">
              <a:extLst>
                <a:ext uri="{FF2B5EF4-FFF2-40B4-BE49-F238E27FC236}">
                  <a16:creationId xmlns:a16="http://schemas.microsoft.com/office/drawing/2014/main" id="{66A23AAA-2B67-442F-A664-6F7B60D9E1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4" name="Line 155">
              <a:extLst>
                <a:ext uri="{FF2B5EF4-FFF2-40B4-BE49-F238E27FC236}">
                  <a16:creationId xmlns:a16="http://schemas.microsoft.com/office/drawing/2014/main" id="{F1E3F961-F476-4C2D-BC8C-1134596658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5" name="Line 156">
              <a:extLst>
                <a:ext uri="{FF2B5EF4-FFF2-40B4-BE49-F238E27FC236}">
                  <a16:creationId xmlns:a16="http://schemas.microsoft.com/office/drawing/2014/main" id="{633631D0-545E-4EBE-897D-D205A9DA43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6" name="Line 157">
              <a:extLst>
                <a:ext uri="{FF2B5EF4-FFF2-40B4-BE49-F238E27FC236}">
                  <a16:creationId xmlns:a16="http://schemas.microsoft.com/office/drawing/2014/main" id="{8456401B-493F-456E-B3B8-9CD04BB581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7" name="Line 158">
              <a:extLst>
                <a:ext uri="{FF2B5EF4-FFF2-40B4-BE49-F238E27FC236}">
                  <a16:creationId xmlns:a16="http://schemas.microsoft.com/office/drawing/2014/main" id="{73AFEF66-FBEA-4F21-9904-000059AF76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8" name="Line 159">
              <a:extLst>
                <a:ext uri="{FF2B5EF4-FFF2-40B4-BE49-F238E27FC236}">
                  <a16:creationId xmlns:a16="http://schemas.microsoft.com/office/drawing/2014/main" id="{21DC2A0D-FCE9-4D2D-9A9F-A8D0E59321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9" name="Line 160">
              <a:extLst>
                <a:ext uri="{FF2B5EF4-FFF2-40B4-BE49-F238E27FC236}">
                  <a16:creationId xmlns:a16="http://schemas.microsoft.com/office/drawing/2014/main" id="{83DDA223-77D3-4A0C-9B4B-BC38CFDB4D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0" name="Line 161">
              <a:extLst>
                <a:ext uri="{FF2B5EF4-FFF2-40B4-BE49-F238E27FC236}">
                  <a16:creationId xmlns:a16="http://schemas.microsoft.com/office/drawing/2014/main" id="{0BDF4B8C-6FF1-482C-9495-B90A8632DE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1" name="Line 162">
              <a:extLst>
                <a:ext uri="{FF2B5EF4-FFF2-40B4-BE49-F238E27FC236}">
                  <a16:creationId xmlns:a16="http://schemas.microsoft.com/office/drawing/2014/main" id="{4AF44DE8-19B2-4B86-8CE8-7E14F10D31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2" name="Line 163">
              <a:extLst>
                <a:ext uri="{FF2B5EF4-FFF2-40B4-BE49-F238E27FC236}">
                  <a16:creationId xmlns:a16="http://schemas.microsoft.com/office/drawing/2014/main" id="{90305073-13A7-4D01-A18D-D25814DA48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3" name="Line 164">
              <a:extLst>
                <a:ext uri="{FF2B5EF4-FFF2-40B4-BE49-F238E27FC236}">
                  <a16:creationId xmlns:a16="http://schemas.microsoft.com/office/drawing/2014/main" id="{6BC79F85-BA14-4689-9EBF-76124FBAE3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4" name="Line 165">
              <a:extLst>
                <a:ext uri="{FF2B5EF4-FFF2-40B4-BE49-F238E27FC236}">
                  <a16:creationId xmlns:a16="http://schemas.microsoft.com/office/drawing/2014/main" id="{1B938255-B0D6-4C89-B6DE-49EAC67C87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5" name="Line 166">
              <a:extLst>
                <a:ext uri="{FF2B5EF4-FFF2-40B4-BE49-F238E27FC236}">
                  <a16:creationId xmlns:a16="http://schemas.microsoft.com/office/drawing/2014/main" id="{E11884C6-6817-4644-9C58-604F05D3D3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6" name="Line 167">
              <a:extLst>
                <a:ext uri="{FF2B5EF4-FFF2-40B4-BE49-F238E27FC236}">
                  <a16:creationId xmlns:a16="http://schemas.microsoft.com/office/drawing/2014/main" id="{4FFC5F76-F3D3-4AEC-AC29-96DE6D2F00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7" name="Line 168">
              <a:extLst>
                <a:ext uri="{FF2B5EF4-FFF2-40B4-BE49-F238E27FC236}">
                  <a16:creationId xmlns:a16="http://schemas.microsoft.com/office/drawing/2014/main" id="{FDA7E94D-37C1-4CEE-8D3B-182C6437D0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8" name="Line 169">
              <a:extLst>
                <a:ext uri="{FF2B5EF4-FFF2-40B4-BE49-F238E27FC236}">
                  <a16:creationId xmlns:a16="http://schemas.microsoft.com/office/drawing/2014/main" id="{058BECFD-92E9-4159-A820-3F9DBFD4D7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9" name="Line 170">
              <a:extLst>
                <a:ext uri="{FF2B5EF4-FFF2-40B4-BE49-F238E27FC236}">
                  <a16:creationId xmlns:a16="http://schemas.microsoft.com/office/drawing/2014/main" id="{1E07D8A8-B3FC-4347-A3B5-DB479A7E26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0" name="Line 171">
              <a:extLst>
                <a:ext uri="{FF2B5EF4-FFF2-40B4-BE49-F238E27FC236}">
                  <a16:creationId xmlns:a16="http://schemas.microsoft.com/office/drawing/2014/main" id="{D3DD28A3-1399-4DD7-8A56-06D2A2D502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1" name="Line 172">
              <a:extLst>
                <a:ext uri="{FF2B5EF4-FFF2-40B4-BE49-F238E27FC236}">
                  <a16:creationId xmlns:a16="http://schemas.microsoft.com/office/drawing/2014/main" id="{2AC73F29-B5C1-4947-B8C9-739746AA1B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2" name="Line 173">
              <a:extLst>
                <a:ext uri="{FF2B5EF4-FFF2-40B4-BE49-F238E27FC236}">
                  <a16:creationId xmlns:a16="http://schemas.microsoft.com/office/drawing/2014/main" id="{D9E52E7A-4B1D-4477-AE6B-7585903D59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3" name="Line 174">
              <a:extLst>
                <a:ext uri="{FF2B5EF4-FFF2-40B4-BE49-F238E27FC236}">
                  <a16:creationId xmlns:a16="http://schemas.microsoft.com/office/drawing/2014/main" id="{273D5E1E-57C3-47C7-A88A-A27C0739FE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4" name="Line 175">
              <a:extLst>
                <a:ext uri="{FF2B5EF4-FFF2-40B4-BE49-F238E27FC236}">
                  <a16:creationId xmlns:a16="http://schemas.microsoft.com/office/drawing/2014/main" id="{E1577D37-DB37-4742-9985-D20FCAC98A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5" name="Line 176">
              <a:extLst>
                <a:ext uri="{FF2B5EF4-FFF2-40B4-BE49-F238E27FC236}">
                  <a16:creationId xmlns:a16="http://schemas.microsoft.com/office/drawing/2014/main" id="{07BF935C-9C89-4CCC-9998-6CF5308113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6" name="Line 177">
              <a:extLst>
                <a:ext uri="{FF2B5EF4-FFF2-40B4-BE49-F238E27FC236}">
                  <a16:creationId xmlns:a16="http://schemas.microsoft.com/office/drawing/2014/main" id="{4A756760-B120-412E-BD45-FFF92EF32F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7" name="Line 178">
              <a:extLst>
                <a:ext uri="{FF2B5EF4-FFF2-40B4-BE49-F238E27FC236}">
                  <a16:creationId xmlns:a16="http://schemas.microsoft.com/office/drawing/2014/main" id="{D515513F-4AF9-445C-B3A0-592A8AA3D0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188" name="Group 9">
            <a:extLst>
              <a:ext uri="{FF2B5EF4-FFF2-40B4-BE49-F238E27FC236}">
                <a16:creationId xmlns:a16="http://schemas.microsoft.com/office/drawing/2014/main" id="{E03BA158-4774-4934-AF47-ED9665EB47AB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189" name="Line 79">
              <a:extLst>
                <a:ext uri="{FF2B5EF4-FFF2-40B4-BE49-F238E27FC236}">
                  <a16:creationId xmlns:a16="http://schemas.microsoft.com/office/drawing/2014/main" id="{6E963497-7285-4D03-9B80-2C08961FE1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0" name="Line 80">
              <a:extLst>
                <a:ext uri="{FF2B5EF4-FFF2-40B4-BE49-F238E27FC236}">
                  <a16:creationId xmlns:a16="http://schemas.microsoft.com/office/drawing/2014/main" id="{A57C1410-B515-4E6E-AD4A-A1A2BA618C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1" name="Line 81">
              <a:extLst>
                <a:ext uri="{FF2B5EF4-FFF2-40B4-BE49-F238E27FC236}">
                  <a16:creationId xmlns:a16="http://schemas.microsoft.com/office/drawing/2014/main" id="{2E51C340-B59B-4CFF-A375-4B76199A26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2" name="Line 82">
              <a:extLst>
                <a:ext uri="{FF2B5EF4-FFF2-40B4-BE49-F238E27FC236}">
                  <a16:creationId xmlns:a16="http://schemas.microsoft.com/office/drawing/2014/main" id="{16C19426-136A-48DD-8F98-2452D90C68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3" name="Line 83">
              <a:extLst>
                <a:ext uri="{FF2B5EF4-FFF2-40B4-BE49-F238E27FC236}">
                  <a16:creationId xmlns:a16="http://schemas.microsoft.com/office/drawing/2014/main" id="{48BFD3BE-CEB6-4688-91FB-DC6C9B6C03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4" name="Line 84">
              <a:extLst>
                <a:ext uri="{FF2B5EF4-FFF2-40B4-BE49-F238E27FC236}">
                  <a16:creationId xmlns:a16="http://schemas.microsoft.com/office/drawing/2014/main" id="{13EBB24A-469A-4508-9845-F4A417AA5A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5" name="Line 85">
              <a:extLst>
                <a:ext uri="{FF2B5EF4-FFF2-40B4-BE49-F238E27FC236}">
                  <a16:creationId xmlns:a16="http://schemas.microsoft.com/office/drawing/2014/main" id="{D43B3A50-43B1-4ABE-B3C1-2D9DDBD618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6" name="Line 86">
              <a:extLst>
                <a:ext uri="{FF2B5EF4-FFF2-40B4-BE49-F238E27FC236}">
                  <a16:creationId xmlns:a16="http://schemas.microsoft.com/office/drawing/2014/main" id="{4FBFFBD2-C3D9-43EB-83AD-C2DB5B7135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7" name="Line 87">
              <a:extLst>
                <a:ext uri="{FF2B5EF4-FFF2-40B4-BE49-F238E27FC236}">
                  <a16:creationId xmlns:a16="http://schemas.microsoft.com/office/drawing/2014/main" id="{F6CBAD1D-3978-4845-8497-B28F43C397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8" name="Line 88">
              <a:extLst>
                <a:ext uri="{FF2B5EF4-FFF2-40B4-BE49-F238E27FC236}">
                  <a16:creationId xmlns:a16="http://schemas.microsoft.com/office/drawing/2014/main" id="{B2A17C0E-68D7-4A8F-A7C6-CC6457867E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9" name="Line 89">
              <a:extLst>
                <a:ext uri="{FF2B5EF4-FFF2-40B4-BE49-F238E27FC236}">
                  <a16:creationId xmlns:a16="http://schemas.microsoft.com/office/drawing/2014/main" id="{798B5FA2-9568-4E86-9F57-DB73814E5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0" name="Line 90">
              <a:extLst>
                <a:ext uri="{FF2B5EF4-FFF2-40B4-BE49-F238E27FC236}">
                  <a16:creationId xmlns:a16="http://schemas.microsoft.com/office/drawing/2014/main" id="{AAE419AA-77BA-4F01-B322-16AA213539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1" name="Line 91">
              <a:extLst>
                <a:ext uri="{FF2B5EF4-FFF2-40B4-BE49-F238E27FC236}">
                  <a16:creationId xmlns:a16="http://schemas.microsoft.com/office/drawing/2014/main" id="{ADD29F7A-983D-4479-852C-0F45FD1772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2" name="Line 92">
              <a:extLst>
                <a:ext uri="{FF2B5EF4-FFF2-40B4-BE49-F238E27FC236}">
                  <a16:creationId xmlns:a16="http://schemas.microsoft.com/office/drawing/2014/main" id="{F28D720D-822D-4AC9-9A47-7D8FEFC5D2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3" name="Line 93">
              <a:extLst>
                <a:ext uri="{FF2B5EF4-FFF2-40B4-BE49-F238E27FC236}">
                  <a16:creationId xmlns:a16="http://schemas.microsoft.com/office/drawing/2014/main" id="{335949F0-5F26-4596-B0F7-C3A72111ED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4" name="Line 94">
              <a:extLst>
                <a:ext uri="{FF2B5EF4-FFF2-40B4-BE49-F238E27FC236}">
                  <a16:creationId xmlns:a16="http://schemas.microsoft.com/office/drawing/2014/main" id="{EBBE861C-A53E-4DC6-87FE-271EA58053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5" name="Line 95">
              <a:extLst>
                <a:ext uri="{FF2B5EF4-FFF2-40B4-BE49-F238E27FC236}">
                  <a16:creationId xmlns:a16="http://schemas.microsoft.com/office/drawing/2014/main" id="{5CCFB15D-7B73-41F3-A023-228258DD0D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6" name="Line 96">
              <a:extLst>
                <a:ext uri="{FF2B5EF4-FFF2-40B4-BE49-F238E27FC236}">
                  <a16:creationId xmlns:a16="http://schemas.microsoft.com/office/drawing/2014/main" id="{6069EEAF-DF9E-4820-BDDD-D38EBDC1B7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7" name="Line 97">
              <a:extLst>
                <a:ext uri="{FF2B5EF4-FFF2-40B4-BE49-F238E27FC236}">
                  <a16:creationId xmlns:a16="http://schemas.microsoft.com/office/drawing/2014/main" id="{8A79B9F7-A7CF-40C0-A15E-0562B34198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8" name="Line 98">
              <a:extLst>
                <a:ext uri="{FF2B5EF4-FFF2-40B4-BE49-F238E27FC236}">
                  <a16:creationId xmlns:a16="http://schemas.microsoft.com/office/drawing/2014/main" id="{81F2F4B3-0E0B-44D8-9537-34E0308063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9" name="Line 99">
              <a:extLst>
                <a:ext uri="{FF2B5EF4-FFF2-40B4-BE49-F238E27FC236}">
                  <a16:creationId xmlns:a16="http://schemas.microsoft.com/office/drawing/2014/main" id="{47588CF7-97DA-4D57-98B5-4D7ADA8681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0" name="Line 100">
              <a:extLst>
                <a:ext uri="{FF2B5EF4-FFF2-40B4-BE49-F238E27FC236}">
                  <a16:creationId xmlns:a16="http://schemas.microsoft.com/office/drawing/2014/main" id="{500522DD-3265-46B6-9E71-4BBD21DE81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1" name="Line 101">
              <a:extLst>
                <a:ext uri="{FF2B5EF4-FFF2-40B4-BE49-F238E27FC236}">
                  <a16:creationId xmlns:a16="http://schemas.microsoft.com/office/drawing/2014/main" id="{B381EF93-D8F3-41C8-9AAF-86D795F0A1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2" name="Line 102">
              <a:extLst>
                <a:ext uri="{FF2B5EF4-FFF2-40B4-BE49-F238E27FC236}">
                  <a16:creationId xmlns:a16="http://schemas.microsoft.com/office/drawing/2014/main" id="{2740279F-9CC0-4DA1-9043-75AA8BEA84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3" name="Line 103">
              <a:extLst>
                <a:ext uri="{FF2B5EF4-FFF2-40B4-BE49-F238E27FC236}">
                  <a16:creationId xmlns:a16="http://schemas.microsoft.com/office/drawing/2014/main" id="{8F208FEF-E053-4E3B-91A8-CAEF10A599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4" name="Line 104">
              <a:extLst>
                <a:ext uri="{FF2B5EF4-FFF2-40B4-BE49-F238E27FC236}">
                  <a16:creationId xmlns:a16="http://schemas.microsoft.com/office/drawing/2014/main" id="{C45ACCD6-8EE7-431A-B0EB-8D1CC15428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5" name="Line 105">
              <a:extLst>
                <a:ext uri="{FF2B5EF4-FFF2-40B4-BE49-F238E27FC236}">
                  <a16:creationId xmlns:a16="http://schemas.microsoft.com/office/drawing/2014/main" id="{CF1821C3-0E08-44ED-ACC1-D01C09AECA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6" name="Line 106">
              <a:extLst>
                <a:ext uri="{FF2B5EF4-FFF2-40B4-BE49-F238E27FC236}">
                  <a16:creationId xmlns:a16="http://schemas.microsoft.com/office/drawing/2014/main" id="{18E9439B-A6B0-4093-8E1E-AA554651FC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7" name="Line 107">
              <a:extLst>
                <a:ext uri="{FF2B5EF4-FFF2-40B4-BE49-F238E27FC236}">
                  <a16:creationId xmlns:a16="http://schemas.microsoft.com/office/drawing/2014/main" id="{953FA778-15F9-4539-86CD-FADFEFAC5E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8" name="Line 108">
              <a:extLst>
                <a:ext uri="{FF2B5EF4-FFF2-40B4-BE49-F238E27FC236}">
                  <a16:creationId xmlns:a16="http://schemas.microsoft.com/office/drawing/2014/main" id="{7B5CE144-E4FF-4CD1-A6E1-ECCCF6A969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9" name="Line 109">
              <a:extLst>
                <a:ext uri="{FF2B5EF4-FFF2-40B4-BE49-F238E27FC236}">
                  <a16:creationId xmlns:a16="http://schemas.microsoft.com/office/drawing/2014/main" id="{54E53125-10E7-47D3-A3EC-FA654095E5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0" name="Line 110">
              <a:extLst>
                <a:ext uri="{FF2B5EF4-FFF2-40B4-BE49-F238E27FC236}">
                  <a16:creationId xmlns:a16="http://schemas.microsoft.com/office/drawing/2014/main" id="{A9D10490-5B8D-4369-B56B-68DBDF825C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1" name="Line 111">
              <a:extLst>
                <a:ext uri="{FF2B5EF4-FFF2-40B4-BE49-F238E27FC236}">
                  <a16:creationId xmlns:a16="http://schemas.microsoft.com/office/drawing/2014/main" id="{58715FD1-A8A5-4293-A689-6700BF7AB9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2" name="Line 112">
              <a:extLst>
                <a:ext uri="{FF2B5EF4-FFF2-40B4-BE49-F238E27FC236}">
                  <a16:creationId xmlns:a16="http://schemas.microsoft.com/office/drawing/2014/main" id="{1B35CE5B-263B-4BDF-92AC-82F84850E4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3" name="Line 113">
              <a:extLst>
                <a:ext uri="{FF2B5EF4-FFF2-40B4-BE49-F238E27FC236}">
                  <a16:creationId xmlns:a16="http://schemas.microsoft.com/office/drawing/2014/main" id="{1590F0B4-063F-4E43-9CDD-F490E0F4D1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4" name="Line 114">
              <a:extLst>
                <a:ext uri="{FF2B5EF4-FFF2-40B4-BE49-F238E27FC236}">
                  <a16:creationId xmlns:a16="http://schemas.microsoft.com/office/drawing/2014/main" id="{359370E0-D470-480A-932E-F27D34C4FE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5" name="Line 115">
              <a:extLst>
                <a:ext uri="{FF2B5EF4-FFF2-40B4-BE49-F238E27FC236}">
                  <a16:creationId xmlns:a16="http://schemas.microsoft.com/office/drawing/2014/main" id="{E88ABF4D-92AC-4EEF-AC04-BECF84BFA8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6" name="Line 116">
              <a:extLst>
                <a:ext uri="{FF2B5EF4-FFF2-40B4-BE49-F238E27FC236}">
                  <a16:creationId xmlns:a16="http://schemas.microsoft.com/office/drawing/2014/main" id="{21193834-AF02-43C5-8613-5BECEE57B4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7" name="Line 117">
              <a:extLst>
                <a:ext uri="{FF2B5EF4-FFF2-40B4-BE49-F238E27FC236}">
                  <a16:creationId xmlns:a16="http://schemas.microsoft.com/office/drawing/2014/main" id="{8520978A-EB31-457E-BA73-65F7BEC7B4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8" name="Line 118">
              <a:extLst>
                <a:ext uri="{FF2B5EF4-FFF2-40B4-BE49-F238E27FC236}">
                  <a16:creationId xmlns:a16="http://schemas.microsoft.com/office/drawing/2014/main" id="{252EAF75-C271-4109-97A4-4F7F95582A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9" name="Line 119">
              <a:extLst>
                <a:ext uri="{FF2B5EF4-FFF2-40B4-BE49-F238E27FC236}">
                  <a16:creationId xmlns:a16="http://schemas.microsoft.com/office/drawing/2014/main" id="{D607C3F0-E403-4AAE-842A-3A1D39283D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0" name="Line 120">
              <a:extLst>
                <a:ext uri="{FF2B5EF4-FFF2-40B4-BE49-F238E27FC236}">
                  <a16:creationId xmlns:a16="http://schemas.microsoft.com/office/drawing/2014/main" id="{3070014E-6C92-497C-8F3D-EA16FF8A69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1" name="Line 121">
              <a:extLst>
                <a:ext uri="{FF2B5EF4-FFF2-40B4-BE49-F238E27FC236}">
                  <a16:creationId xmlns:a16="http://schemas.microsoft.com/office/drawing/2014/main" id="{19E90CC7-5C71-4960-98A1-30AFD8C6FF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2" name="Line 122">
              <a:extLst>
                <a:ext uri="{FF2B5EF4-FFF2-40B4-BE49-F238E27FC236}">
                  <a16:creationId xmlns:a16="http://schemas.microsoft.com/office/drawing/2014/main" id="{1AC363B3-49F6-4E72-8AB0-D301D6787A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3" name="Line 123">
              <a:extLst>
                <a:ext uri="{FF2B5EF4-FFF2-40B4-BE49-F238E27FC236}">
                  <a16:creationId xmlns:a16="http://schemas.microsoft.com/office/drawing/2014/main" id="{6BF73FBE-336B-48C1-A3F2-087C5C8D9B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4" name="Line 124">
              <a:extLst>
                <a:ext uri="{FF2B5EF4-FFF2-40B4-BE49-F238E27FC236}">
                  <a16:creationId xmlns:a16="http://schemas.microsoft.com/office/drawing/2014/main" id="{B96AFC9E-38CC-4181-AC92-409AFDBDE3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5" name="Line 125">
              <a:extLst>
                <a:ext uri="{FF2B5EF4-FFF2-40B4-BE49-F238E27FC236}">
                  <a16:creationId xmlns:a16="http://schemas.microsoft.com/office/drawing/2014/main" id="{197EA1F3-F6B0-44B5-B5DB-BDEA8B0690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6" name="Line 126">
              <a:extLst>
                <a:ext uri="{FF2B5EF4-FFF2-40B4-BE49-F238E27FC236}">
                  <a16:creationId xmlns:a16="http://schemas.microsoft.com/office/drawing/2014/main" id="{6A4B5DC0-40DF-4283-9315-A859B071B8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7" name="Line 127">
              <a:extLst>
                <a:ext uri="{FF2B5EF4-FFF2-40B4-BE49-F238E27FC236}">
                  <a16:creationId xmlns:a16="http://schemas.microsoft.com/office/drawing/2014/main" id="{D071CF68-CC87-402F-B584-67DB9F61D5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8" name="Line 128">
              <a:extLst>
                <a:ext uri="{FF2B5EF4-FFF2-40B4-BE49-F238E27FC236}">
                  <a16:creationId xmlns:a16="http://schemas.microsoft.com/office/drawing/2014/main" id="{E4FA07D5-9879-44C0-83F5-6927223448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9" name="Line 129">
              <a:extLst>
                <a:ext uri="{FF2B5EF4-FFF2-40B4-BE49-F238E27FC236}">
                  <a16:creationId xmlns:a16="http://schemas.microsoft.com/office/drawing/2014/main" id="{EDF6527B-9922-412F-8F63-82CA2BC84A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0" name="Line 130">
              <a:extLst>
                <a:ext uri="{FF2B5EF4-FFF2-40B4-BE49-F238E27FC236}">
                  <a16:creationId xmlns:a16="http://schemas.microsoft.com/office/drawing/2014/main" id="{3B845413-E5FB-4EFA-A7D7-B12CAA3C40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1" name="Line 131">
              <a:extLst>
                <a:ext uri="{FF2B5EF4-FFF2-40B4-BE49-F238E27FC236}">
                  <a16:creationId xmlns:a16="http://schemas.microsoft.com/office/drawing/2014/main" id="{FF530E1F-EE0F-4E9E-A40E-5D76C86D05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2" name="Line 132">
              <a:extLst>
                <a:ext uri="{FF2B5EF4-FFF2-40B4-BE49-F238E27FC236}">
                  <a16:creationId xmlns:a16="http://schemas.microsoft.com/office/drawing/2014/main" id="{BAC543F0-51E9-4E56-9726-99FE8D698D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3" name="Line 133">
              <a:extLst>
                <a:ext uri="{FF2B5EF4-FFF2-40B4-BE49-F238E27FC236}">
                  <a16:creationId xmlns:a16="http://schemas.microsoft.com/office/drawing/2014/main" id="{5EC42F5A-078F-4521-B4BC-607AE70A33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4" name="Line 134">
              <a:extLst>
                <a:ext uri="{FF2B5EF4-FFF2-40B4-BE49-F238E27FC236}">
                  <a16:creationId xmlns:a16="http://schemas.microsoft.com/office/drawing/2014/main" id="{5DC36A74-CD82-409D-9A15-311572A5D2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5" name="Line 135">
              <a:extLst>
                <a:ext uri="{FF2B5EF4-FFF2-40B4-BE49-F238E27FC236}">
                  <a16:creationId xmlns:a16="http://schemas.microsoft.com/office/drawing/2014/main" id="{9E30F9EA-D6AC-4AE3-8B58-B9AB5F5E7C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6" name="Line 136">
              <a:extLst>
                <a:ext uri="{FF2B5EF4-FFF2-40B4-BE49-F238E27FC236}">
                  <a16:creationId xmlns:a16="http://schemas.microsoft.com/office/drawing/2014/main" id="{27288181-D0DA-4CB6-BCFB-B112A3E59A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7" name="Line 137">
              <a:extLst>
                <a:ext uri="{FF2B5EF4-FFF2-40B4-BE49-F238E27FC236}">
                  <a16:creationId xmlns:a16="http://schemas.microsoft.com/office/drawing/2014/main" id="{CB49C13B-F76E-4B5D-84F2-93C43FCC36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8" name="Line 138">
              <a:extLst>
                <a:ext uri="{FF2B5EF4-FFF2-40B4-BE49-F238E27FC236}">
                  <a16:creationId xmlns:a16="http://schemas.microsoft.com/office/drawing/2014/main" id="{C780A951-D280-4265-BE85-5AFA22FA32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9" name="Line 139">
              <a:extLst>
                <a:ext uri="{FF2B5EF4-FFF2-40B4-BE49-F238E27FC236}">
                  <a16:creationId xmlns:a16="http://schemas.microsoft.com/office/drawing/2014/main" id="{0C16D297-2B60-43F2-85B6-E7BDC726F0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0" name="Line 140">
              <a:extLst>
                <a:ext uri="{FF2B5EF4-FFF2-40B4-BE49-F238E27FC236}">
                  <a16:creationId xmlns:a16="http://schemas.microsoft.com/office/drawing/2014/main" id="{4B9E82B5-FDF9-49F2-A5E0-F3BCAC1309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1" name="Line 141">
              <a:extLst>
                <a:ext uri="{FF2B5EF4-FFF2-40B4-BE49-F238E27FC236}">
                  <a16:creationId xmlns:a16="http://schemas.microsoft.com/office/drawing/2014/main" id="{DB83F102-9BBA-4C0A-A947-7C598FB551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2" name="Line 142">
              <a:extLst>
                <a:ext uri="{FF2B5EF4-FFF2-40B4-BE49-F238E27FC236}">
                  <a16:creationId xmlns:a16="http://schemas.microsoft.com/office/drawing/2014/main" id="{F14ADB71-ECB8-4068-8EFD-C2FC74603E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3" name="Line 143">
              <a:extLst>
                <a:ext uri="{FF2B5EF4-FFF2-40B4-BE49-F238E27FC236}">
                  <a16:creationId xmlns:a16="http://schemas.microsoft.com/office/drawing/2014/main" id="{D65D5C82-EEA3-495A-9FE3-EA7A0C7A3D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4" name="Line 144">
              <a:extLst>
                <a:ext uri="{FF2B5EF4-FFF2-40B4-BE49-F238E27FC236}">
                  <a16:creationId xmlns:a16="http://schemas.microsoft.com/office/drawing/2014/main" id="{CD29C09E-06DF-4A4D-B340-41E4D6EFBF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5" name="Line 145">
              <a:extLst>
                <a:ext uri="{FF2B5EF4-FFF2-40B4-BE49-F238E27FC236}">
                  <a16:creationId xmlns:a16="http://schemas.microsoft.com/office/drawing/2014/main" id="{40370D4C-B9D6-41E6-8D64-F741BADF09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6" name="Line 146">
              <a:extLst>
                <a:ext uri="{FF2B5EF4-FFF2-40B4-BE49-F238E27FC236}">
                  <a16:creationId xmlns:a16="http://schemas.microsoft.com/office/drawing/2014/main" id="{E5ACF311-92A8-4E8A-BFF0-81CF294E40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7" name="Line 147">
              <a:extLst>
                <a:ext uri="{FF2B5EF4-FFF2-40B4-BE49-F238E27FC236}">
                  <a16:creationId xmlns:a16="http://schemas.microsoft.com/office/drawing/2014/main" id="{E30CD7C1-5F1D-401A-91A0-189FA7157E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8" name="Line 148">
              <a:extLst>
                <a:ext uri="{FF2B5EF4-FFF2-40B4-BE49-F238E27FC236}">
                  <a16:creationId xmlns:a16="http://schemas.microsoft.com/office/drawing/2014/main" id="{E484EA2F-4741-49E4-80ED-628DA13480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9" name="Line 149">
              <a:extLst>
                <a:ext uri="{FF2B5EF4-FFF2-40B4-BE49-F238E27FC236}">
                  <a16:creationId xmlns:a16="http://schemas.microsoft.com/office/drawing/2014/main" id="{52B5EDD2-5F89-4DFA-A084-9449833B95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0" name="Line 150">
              <a:extLst>
                <a:ext uri="{FF2B5EF4-FFF2-40B4-BE49-F238E27FC236}">
                  <a16:creationId xmlns:a16="http://schemas.microsoft.com/office/drawing/2014/main" id="{24C022E7-426B-443C-A7CE-A6B4629F3F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1" name="Line 151">
              <a:extLst>
                <a:ext uri="{FF2B5EF4-FFF2-40B4-BE49-F238E27FC236}">
                  <a16:creationId xmlns:a16="http://schemas.microsoft.com/office/drawing/2014/main" id="{E5292F69-36A8-43E0-A118-E8AF052133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2" name="Line 152">
              <a:extLst>
                <a:ext uri="{FF2B5EF4-FFF2-40B4-BE49-F238E27FC236}">
                  <a16:creationId xmlns:a16="http://schemas.microsoft.com/office/drawing/2014/main" id="{88659259-118C-4B43-BEDB-6224A8004B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3" name="Line 153">
              <a:extLst>
                <a:ext uri="{FF2B5EF4-FFF2-40B4-BE49-F238E27FC236}">
                  <a16:creationId xmlns:a16="http://schemas.microsoft.com/office/drawing/2014/main" id="{9B6460CB-FFF1-49A7-8A50-6162282F80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4" name="Line 154">
              <a:extLst>
                <a:ext uri="{FF2B5EF4-FFF2-40B4-BE49-F238E27FC236}">
                  <a16:creationId xmlns:a16="http://schemas.microsoft.com/office/drawing/2014/main" id="{FD2ED0B4-6BC1-48FA-BE08-04FA16925C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5" name="Line 155">
              <a:extLst>
                <a:ext uri="{FF2B5EF4-FFF2-40B4-BE49-F238E27FC236}">
                  <a16:creationId xmlns:a16="http://schemas.microsoft.com/office/drawing/2014/main" id="{D8CF9A63-0742-4D6A-8E8B-49F7916277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6" name="Line 156">
              <a:extLst>
                <a:ext uri="{FF2B5EF4-FFF2-40B4-BE49-F238E27FC236}">
                  <a16:creationId xmlns:a16="http://schemas.microsoft.com/office/drawing/2014/main" id="{18E6F469-D60C-4D10-A8A6-6D7E7C3F8B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7" name="Line 157">
              <a:extLst>
                <a:ext uri="{FF2B5EF4-FFF2-40B4-BE49-F238E27FC236}">
                  <a16:creationId xmlns:a16="http://schemas.microsoft.com/office/drawing/2014/main" id="{F40AA11D-CC33-4187-A7BF-4A648E1DEB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8" name="Line 158">
              <a:extLst>
                <a:ext uri="{FF2B5EF4-FFF2-40B4-BE49-F238E27FC236}">
                  <a16:creationId xmlns:a16="http://schemas.microsoft.com/office/drawing/2014/main" id="{2C301815-4642-44A8-A037-9CD84675E2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9" name="Line 159">
              <a:extLst>
                <a:ext uri="{FF2B5EF4-FFF2-40B4-BE49-F238E27FC236}">
                  <a16:creationId xmlns:a16="http://schemas.microsoft.com/office/drawing/2014/main" id="{1BA0255C-BE2F-439B-9D3F-51480BDB91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0" name="Line 160">
              <a:extLst>
                <a:ext uri="{FF2B5EF4-FFF2-40B4-BE49-F238E27FC236}">
                  <a16:creationId xmlns:a16="http://schemas.microsoft.com/office/drawing/2014/main" id="{4E178075-032B-4CD9-9F49-F466FB9450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1" name="Line 161">
              <a:extLst>
                <a:ext uri="{FF2B5EF4-FFF2-40B4-BE49-F238E27FC236}">
                  <a16:creationId xmlns:a16="http://schemas.microsoft.com/office/drawing/2014/main" id="{64AA576F-CB0A-4C39-8E63-4C9478DB6F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2" name="Line 162">
              <a:extLst>
                <a:ext uri="{FF2B5EF4-FFF2-40B4-BE49-F238E27FC236}">
                  <a16:creationId xmlns:a16="http://schemas.microsoft.com/office/drawing/2014/main" id="{309D267D-FEBB-4D28-963D-30B15C7E11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3" name="Line 163">
              <a:extLst>
                <a:ext uri="{FF2B5EF4-FFF2-40B4-BE49-F238E27FC236}">
                  <a16:creationId xmlns:a16="http://schemas.microsoft.com/office/drawing/2014/main" id="{F867391D-5630-4F6A-8D88-A89F09D9D1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4" name="Line 164">
              <a:extLst>
                <a:ext uri="{FF2B5EF4-FFF2-40B4-BE49-F238E27FC236}">
                  <a16:creationId xmlns:a16="http://schemas.microsoft.com/office/drawing/2014/main" id="{1ED69728-4E51-428D-AA74-C07D4B9BBC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5" name="Line 165">
              <a:extLst>
                <a:ext uri="{FF2B5EF4-FFF2-40B4-BE49-F238E27FC236}">
                  <a16:creationId xmlns:a16="http://schemas.microsoft.com/office/drawing/2014/main" id="{7E0E0889-0F44-4F7C-B07E-680445D20D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6" name="Line 166">
              <a:extLst>
                <a:ext uri="{FF2B5EF4-FFF2-40B4-BE49-F238E27FC236}">
                  <a16:creationId xmlns:a16="http://schemas.microsoft.com/office/drawing/2014/main" id="{D827E71A-834E-471C-84E7-5D2F16BD73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7" name="Line 167">
              <a:extLst>
                <a:ext uri="{FF2B5EF4-FFF2-40B4-BE49-F238E27FC236}">
                  <a16:creationId xmlns:a16="http://schemas.microsoft.com/office/drawing/2014/main" id="{0F5B98CC-2698-4726-ACFD-8F116996FF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8" name="Line 168">
              <a:extLst>
                <a:ext uri="{FF2B5EF4-FFF2-40B4-BE49-F238E27FC236}">
                  <a16:creationId xmlns:a16="http://schemas.microsoft.com/office/drawing/2014/main" id="{628D0B40-B60A-46DD-B619-DF1B4B2433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9" name="Line 169">
              <a:extLst>
                <a:ext uri="{FF2B5EF4-FFF2-40B4-BE49-F238E27FC236}">
                  <a16:creationId xmlns:a16="http://schemas.microsoft.com/office/drawing/2014/main" id="{2694B84E-F8EF-4710-9B8E-1A54A43A7D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0" name="Line 170">
              <a:extLst>
                <a:ext uri="{FF2B5EF4-FFF2-40B4-BE49-F238E27FC236}">
                  <a16:creationId xmlns:a16="http://schemas.microsoft.com/office/drawing/2014/main" id="{B37BBCF8-C3A8-40E0-9FCE-A9B4137120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1" name="Line 171">
              <a:extLst>
                <a:ext uri="{FF2B5EF4-FFF2-40B4-BE49-F238E27FC236}">
                  <a16:creationId xmlns:a16="http://schemas.microsoft.com/office/drawing/2014/main" id="{CFF080CA-368E-4BED-9D73-85EEFB0591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2" name="Line 172">
              <a:extLst>
                <a:ext uri="{FF2B5EF4-FFF2-40B4-BE49-F238E27FC236}">
                  <a16:creationId xmlns:a16="http://schemas.microsoft.com/office/drawing/2014/main" id="{E4854403-0CE0-4C46-A1E0-BEBB4FD1D1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3" name="Line 173">
              <a:extLst>
                <a:ext uri="{FF2B5EF4-FFF2-40B4-BE49-F238E27FC236}">
                  <a16:creationId xmlns:a16="http://schemas.microsoft.com/office/drawing/2014/main" id="{B78003D5-2BEA-494D-81F5-D04C91A548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4" name="Line 174">
              <a:extLst>
                <a:ext uri="{FF2B5EF4-FFF2-40B4-BE49-F238E27FC236}">
                  <a16:creationId xmlns:a16="http://schemas.microsoft.com/office/drawing/2014/main" id="{F49BAEDD-D989-4A16-8858-5D7804DB43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5" name="Line 175">
              <a:extLst>
                <a:ext uri="{FF2B5EF4-FFF2-40B4-BE49-F238E27FC236}">
                  <a16:creationId xmlns:a16="http://schemas.microsoft.com/office/drawing/2014/main" id="{118A5CAA-78B4-4CA4-A433-1056354B7C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6" name="Line 176">
              <a:extLst>
                <a:ext uri="{FF2B5EF4-FFF2-40B4-BE49-F238E27FC236}">
                  <a16:creationId xmlns:a16="http://schemas.microsoft.com/office/drawing/2014/main" id="{ADF87CE2-0D47-4029-954B-D5A6FC961F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177">
              <a:extLst>
                <a:ext uri="{FF2B5EF4-FFF2-40B4-BE49-F238E27FC236}">
                  <a16:creationId xmlns:a16="http://schemas.microsoft.com/office/drawing/2014/main" id="{48F9CB40-6936-4239-B75F-71A86DA21A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8" name="Line 178">
              <a:extLst>
                <a:ext uri="{FF2B5EF4-FFF2-40B4-BE49-F238E27FC236}">
                  <a16:creationId xmlns:a16="http://schemas.microsoft.com/office/drawing/2014/main" id="{48006993-A4D4-4AD1-9F6D-2EF88B36A6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89" name="Group 10">
            <a:extLst>
              <a:ext uri="{FF2B5EF4-FFF2-40B4-BE49-F238E27FC236}">
                <a16:creationId xmlns:a16="http://schemas.microsoft.com/office/drawing/2014/main" id="{48AE3991-5535-4258-A7C0-54FD5BF704F4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290" name="Line 5">
              <a:extLst>
                <a:ext uri="{FF2B5EF4-FFF2-40B4-BE49-F238E27FC236}">
                  <a16:creationId xmlns:a16="http://schemas.microsoft.com/office/drawing/2014/main" id="{CF28CF1A-BCB9-46CD-9163-992488BF0B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1" name="Line 6">
              <a:extLst>
                <a:ext uri="{FF2B5EF4-FFF2-40B4-BE49-F238E27FC236}">
                  <a16:creationId xmlns:a16="http://schemas.microsoft.com/office/drawing/2014/main" id="{9B3A3B21-4B0A-465C-949E-76DAC64D19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7">
              <a:extLst>
                <a:ext uri="{FF2B5EF4-FFF2-40B4-BE49-F238E27FC236}">
                  <a16:creationId xmlns:a16="http://schemas.microsoft.com/office/drawing/2014/main" id="{1D9718FB-FD67-46D5-9EFB-855A35DFFA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8">
              <a:extLst>
                <a:ext uri="{FF2B5EF4-FFF2-40B4-BE49-F238E27FC236}">
                  <a16:creationId xmlns:a16="http://schemas.microsoft.com/office/drawing/2014/main" id="{C29FB225-8F54-44A1-9107-6B05F2EEEC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9">
              <a:extLst>
                <a:ext uri="{FF2B5EF4-FFF2-40B4-BE49-F238E27FC236}">
                  <a16:creationId xmlns:a16="http://schemas.microsoft.com/office/drawing/2014/main" id="{BCCF7BE5-BD99-4E65-8421-0281294237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10">
              <a:extLst>
                <a:ext uri="{FF2B5EF4-FFF2-40B4-BE49-F238E27FC236}">
                  <a16:creationId xmlns:a16="http://schemas.microsoft.com/office/drawing/2014/main" id="{6F2D4129-9F0E-459A-80C0-2B9A87A4DA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11">
              <a:extLst>
                <a:ext uri="{FF2B5EF4-FFF2-40B4-BE49-F238E27FC236}">
                  <a16:creationId xmlns:a16="http://schemas.microsoft.com/office/drawing/2014/main" id="{5257DE34-83F0-4184-AB0E-BD024E6E7A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7" name="Line 12">
              <a:extLst>
                <a:ext uri="{FF2B5EF4-FFF2-40B4-BE49-F238E27FC236}">
                  <a16:creationId xmlns:a16="http://schemas.microsoft.com/office/drawing/2014/main" id="{66587343-AC75-4E28-8867-9480E8E895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8" name="Line 13">
              <a:extLst>
                <a:ext uri="{FF2B5EF4-FFF2-40B4-BE49-F238E27FC236}">
                  <a16:creationId xmlns:a16="http://schemas.microsoft.com/office/drawing/2014/main" id="{2759B0B7-DC44-4CBF-A728-6402E96B9D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14">
              <a:extLst>
                <a:ext uri="{FF2B5EF4-FFF2-40B4-BE49-F238E27FC236}">
                  <a16:creationId xmlns:a16="http://schemas.microsoft.com/office/drawing/2014/main" id="{27E66A1A-77D5-4CDA-92EB-5E5E8676AB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15">
              <a:extLst>
                <a:ext uri="{FF2B5EF4-FFF2-40B4-BE49-F238E27FC236}">
                  <a16:creationId xmlns:a16="http://schemas.microsoft.com/office/drawing/2014/main" id="{673AA226-041A-4910-8EFF-C5AF03D08D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16">
              <a:extLst>
                <a:ext uri="{FF2B5EF4-FFF2-40B4-BE49-F238E27FC236}">
                  <a16:creationId xmlns:a16="http://schemas.microsoft.com/office/drawing/2014/main" id="{769759DC-0A89-4A47-B9CA-4A655803E6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17">
              <a:extLst>
                <a:ext uri="{FF2B5EF4-FFF2-40B4-BE49-F238E27FC236}">
                  <a16:creationId xmlns:a16="http://schemas.microsoft.com/office/drawing/2014/main" id="{0262923A-FAE8-44D2-9D08-BAC27427CD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18">
              <a:extLst>
                <a:ext uri="{FF2B5EF4-FFF2-40B4-BE49-F238E27FC236}">
                  <a16:creationId xmlns:a16="http://schemas.microsoft.com/office/drawing/2014/main" id="{E2923EFC-C2AB-4E4F-881B-01E8E107E0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19">
              <a:extLst>
                <a:ext uri="{FF2B5EF4-FFF2-40B4-BE49-F238E27FC236}">
                  <a16:creationId xmlns:a16="http://schemas.microsoft.com/office/drawing/2014/main" id="{D592D311-A1DB-4D09-BD7C-5E2FCD6F37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20">
              <a:extLst>
                <a:ext uri="{FF2B5EF4-FFF2-40B4-BE49-F238E27FC236}">
                  <a16:creationId xmlns:a16="http://schemas.microsoft.com/office/drawing/2014/main" id="{C9188F81-7D92-4040-A89D-8670962E78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21">
              <a:extLst>
                <a:ext uri="{FF2B5EF4-FFF2-40B4-BE49-F238E27FC236}">
                  <a16:creationId xmlns:a16="http://schemas.microsoft.com/office/drawing/2014/main" id="{4C64A5E0-399B-4711-BFF8-19575E1F35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7" name="Line 22">
              <a:extLst>
                <a:ext uri="{FF2B5EF4-FFF2-40B4-BE49-F238E27FC236}">
                  <a16:creationId xmlns:a16="http://schemas.microsoft.com/office/drawing/2014/main" id="{A1B95DEA-35BB-48B1-8B25-00B6D25F65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8" name="Line 23">
              <a:extLst>
                <a:ext uri="{FF2B5EF4-FFF2-40B4-BE49-F238E27FC236}">
                  <a16:creationId xmlns:a16="http://schemas.microsoft.com/office/drawing/2014/main" id="{08DC8BF0-7FFD-467D-B3A9-0B3D705057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24">
              <a:extLst>
                <a:ext uri="{FF2B5EF4-FFF2-40B4-BE49-F238E27FC236}">
                  <a16:creationId xmlns:a16="http://schemas.microsoft.com/office/drawing/2014/main" id="{4DEC4DE0-6456-4466-98D1-71815D0D90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25">
              <a:extLst>
                <a:ext uri="{FF2B5EF4-FFF2-40B4-BE49-F238E27FC236}">
                  <a16:creationId xmlns:a16="http://schemas.microsoft.com/office/drawing/2014/main" id="{B631244D-13AD-45AD-A7E6-DBCC79F610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26">
              <a:extLst>
                <a:ext uri="{FF2B5EF4-FFF2-40B4-BE49-F238E27FC236}">
                  <a16:creationId xmlns:a16="http://schemas.microsoft.com/office/drawing/2014/main" id="{E8E1ED2D-AC89-4A64-821F-A00B99222E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27">
              <a:extLst>
                <a:ext uri="{FF2B5EF4-FFF2-40B4-BE49-F238E27FC236}">
                  <a16:creationId xmlns:a16="http://schemas.microsoft.com/office/drawing/2014/main" id="{C17FC433-7F0F-4C15-A493-2DDEB4F34D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28">
              <a:extLst>
                <a:ext uri="{FF2B5EF4-FFF2-40B4-BE49-F238E27FC236}">
                  <a16:creationId xmlns:a16="http://schemas.microsoft.com/office/drawing/2014/main" id="{5D8C067C-96B8-40B9-BBCF-1B58B86FAC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29">
              <a:extLst>
                <a:ext uri="{FF2B5EF4-FFF2-40B4-BE49-F238E27FC236}">
                  <a16:creationId xmlns:a16="http://schemas.microsoft.com/office/drawing/2014/main" id="{60E71400-D310-4F91-9CFD-274FFC9D85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30">
              <a:extLst>
                <a:ext uri="{FF2B5EF4-FFF2-40B4-BE49-F238E27FC236}">
                  <a16:creationId xmlns:a16="http://schemas.microsoft.com/office/drawing/2014/main" id="{F8640C50-5595-4D43-B96B-05A680E4D2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31">
              <a:extLst>
                <a:ext uri="{FF2B5EF4-FFF2-40B4-BE49-F238E27FC236}">
                  <a16:creationId xmlns:a16="http://schemas.microsoft.com/office/drawing/2014/main" id="{7FF9A1D2-E154-473C-9272-44D77EE8D7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32">
              <a:extLst>
                <a:ext uri="{FF2B5EF4-FFF2-40B4-BE49-F238E27FC236}">
                  <a16:creationId xmlns:a16="http://schemas.microsoft.com/office/drawing/2014/main" id="{FDB886CF-5455-4FEF-92DD-AE161EE8C7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33">
              <a:extLst>
                <a:ext uri="{FF2B5EF4-FFF2-40B4-BE49-F238E27FC236}">
                  <a16:creationId xmlns:a16="http://schemas.microsoft.com/office/drawing/2014/main" id="{075AB5CD-A83E-4C5B-8F1E-4C3AB3DDF1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34">
              <a:extLst>
                <a:ext uri="{FF2B5EF4-FFF2-40B4-BE49-F238E27FC236}">
                  <a16:creationId xmlns:a16="http://schemas.microsoft.com/office/drawing/2014/main" id="{CF55EF0C-F56E-4F4C-8996-0066250427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35">
              <a:extLst>
                <a:ext uri="{FF2B5EF4-FFF2-40B4-BE49-F238E27FC236}">
                  <a16:creationId xmlns:a16="http://schemas.microsoft.com/office/drawing/2014/main" id="{00951133-E21B-42CA-94C5-48DC4C2EB8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36">
              <a:extLst>
                <a:ext uri="{FF2B5EF4-FFF2-40B4-BE49-F238E27FC236}">
                  <a16:creationId xmlns:a16="http://schemas.microsoft.com/office/drawing/2014/main" id="{47D30993-1C95-43DC-A36A-695E98EFF3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2" name="Line 37">
              <a:extLst>
                <a:ext uri="{FF2B5EF4-FFF2-40B4-BE49-F238E27FC236}">
                  <a16:creationId xmlns:a16="http://schemas.microsoft.com/office/drawing/2014/main" id="{7F129A89-AEF7-4FA3-88EC-F1D508E2E8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3" name="Line 38">
              <a:extLst>
                <a:ext uri="{FF2B5EF4-FFF2-40B4-BE49-F238E27FC236}">
                  <a16:creationId xmlns:a16="http://schemas.microsoft.com/office/drawing/2014/main" id="{55C31C0B-BE25-4C1D-B7A8-7A7A98CDF0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39">
              <a:extLst>
                <a:ext uri="{FF2B5EF4-FFF2-40B4-BE49-F238E27FC236}">
                  <a16:creationId xmlns:a16="http://schemas.microsoft.com/office/drawing/2014/main" id="{73C2A1CD-5D40-4718-892D-E2EF29226D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40">
              <a:extLst>
                <a:ext uri="{FF2B5EF4-FFF2-40B4-BE49-F238E27FC236}">
                  <a16:creationId xmlns:a16="http://schemas.microsoft.com/office/drawing/2014/main" id="{D1DB84C0-CA65-4724-86D6-B592E96EB5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41">
              <a:extLst>
                <a:ext uri="{FF2B5EF4-FFF2-40B4-BE49-F238E27FC236}">
                  <a16:creationId xmlns:a16="http://schemas.microsoft.com/office/drawing/2014/main" id="{213536E3-F33D-4F36-9CD5-351D2BF09C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42">
              <a:extLst>
                <a:ext uri="{FF2B5EF4-FFF2-40B4-BE49-F238E27FC236}">
                  <a16:creationId xmlns:a16="http://schemas.microsoft.com/office/drawing/2014/main" id="{17B69085-8A9A-488F-A8CC-70AD5B155B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43">
              <a:extLst>
                <a:ext uri="{FF2B5EF4-FFF2-40B4-BE49-F238E27FC236}">
                  <a16:creationId xmlns:a16="http://schemas.microsoft.com/office/drawing/2014/main" id="{6F94CF8B-F54B-4B4B-A806-5E2F73113D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44">
              <a:extLst>
                <a:ext uri="{FF2B5EF4-FFF2-40B4-BE49-F238E27FC236}">
                  <a16:creationId xmlns:a16="http://schemas.microsoft.com/office/drawing/2014/main" id="{A3619B6C-3991-4133-B82D-24D11E104C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45">
              <a:extLst>
                <a:ext uri="{FF2B5EF4-FFF2-40B4-BE49-F238E27FC236}">
                  <a16:creationId xmlns:a16="http://schemas.microsoft.com/office/drawing/2014/main" id="{C61DEA05-055C-44FF-9840-E2CDDDA62A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46">
              <a:extLst>
                <a:ext uri="{FF2B5EF4-FFF2-40B4-BE49-F238E27FC236}">
                  <a16:creationId xmlns:a16="http://schemas.microsoft.com/office/drawing/2014/main" id="{1A204683-4346-4A24-AD73-C8DAC67EFD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47">
              <a:extLst>
                <a:ext uri="{FF2B5EF4-FFF2-40B4-BE49-F238E27FC236}">
                  <a16:creationId xmlns:a16="http://schemas.microsoft.com/office/drawing/2014/main" id="{694C0E85-2815-446E-A152-A200386E25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48">
              <a:extLst>
                <a:ext uri="{FF2B5EF4-FFF2-40B4-BE49-F238E27FC236}">
                  <a16:creationId xmlns:a16="http://schemas.microsoft.com/office/drawing/2014/main" id="{96FD28FC-ECA8-4F9E-9C1C-4516015E61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49">
              <a:extLst>
                <a:ext uri="{FF2B5EF4-FFF2-40B4-BE49-F238E27FC236}">
                  <a16:creationId xmlns:a16="http://schemas.microsoft.com/office/drawing/2014/main" id="{69FD8D84-27D7-4D0A-AD6F-EE220DE31E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50">
              <a:extLst>
                <a:ext uri="{FF2B5EF4-FFF2-40B4-BE49-F238E27FC236}">
                  <a16:creationId xmlns:a16="http://schemas.microsoft.com/office/drawing/2014/main" id="{C1643835-6EA6-4DC7-881D-C96207C631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51">
              <a:extLst>
                <a:ext uri="{FF2B5EF4-FFF2-40B4-BE49-F238E27FC236}">
                  <a16:creationId xmlns:a16="http://schemas.microsoft.com/office/drawing/2014/main" id="{E0CB8384-2984-4582-BC91-4C68AA39C4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52">
              <a:extLst>
                <a:ext uri="{FF2B5EF4-FFF2-40B4-BE49-F238E27FC236}">
                  <a16:creationId xmlns:a16="http://schemas.microsoft.com/office/drawing/2014/main" id="{823FAD73-B47D-4FF6-8ADA-543DA2EB21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53">
              <a:extLst>
                <a:ext uri="{FF2B5EF4-FFF2-40B4-BE49-F238E27FC236}">
                  <a16:creationId xmlns:a16="http://schemas.microsoft.com/office/drawing/2014/main" id="{7A65F545-6631-48BF-B583-4EDC5B62DB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54">
              <a:extLst>
                <a:ext uri="{FF2B5EF4-FFF2-40B4-BE49-F238E27FC236}">
                  <a16:creationId xmlns:a16="http://schemas.microsoft.com/office/drawing/2014/main" id="{1C52A64A-FD09-49CD-B600-EA30F6B60A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55">
              <a:extLst>
                <a:ext uri="{FF2B5EF4-FFF2-40B4-BE49-F238E27FC236}">
                  <a16:creationId xmlns:a16="http://schemas.microsoft.com/office/drawing/2014/main" id="{676BDBC1-0AB5-45EC-B068-F8FF41CA24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56">
              <a:extLst>
                <a:ext uri="{FF2B5EF4-FFF2-40B4-BE49-F238E27FC236}">
                  <a16:creationId xmlns:a16="http://schemas.microsoft.com/office/drawing/2014/main" id="{0B2C49C4-8EEC-42F4-AFB1-F1EE212465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57">
              <a:extLst>
                <a:ext uri="{FF2B5EF4-FFF2-40B4-BE49-F238E27FC236}">
                  <a16:creationId xmlns:a16="http://schemas.microsoft.com/office/drawing/2014/main" id="{6B88C1E2-3365-4952-9C4F-DC6C5DFE3A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58">
              <a:extLst>
                <a:ext uri="{FF2B5EF4-FFF2-40B4-BE49-F238E27FC236}">
                  <a16:creationId xmlns:a16="http://schemas.microsoft.com/office/drawing/2014/main" id="{2D65F55E-D544-48C3-9709-86464B42E0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59">
              <a:extLst>
                <a:ext uri="{FF2B5EF4-FFF2-40B4-BE49-F238E27FC236}">
                  <a16:creationId xmlns:a16="http://schemas.microsoft.com/office/drawing/2014/main" id="{27625053-327B-496D-BB56-F773AF4885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60">
              <a:extLst>
                <a:ext uri="{FF2B5EF4-FFF2-40B4-BE49-F238E27FC236}">
                  <a16:creationId xmlns:a16="http://schemas.microsoft.com/office/drawing/2014/main" id="{C87948FC-F7EC-4FD6-A5BA-820C0C147F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61">
              <a:extLst>
                <a:ext uri="{FF2B5EF4-FFF2-40B4-BE49-F238E27FC236}">
                  <a16:creationId xmlns:a16="http://schemas.microsoft.com/office/drawing/2014/main" id="{2290537A-F17A-4147-BB8E-DD1A7CE4D9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62">
              <a:extLst>
                <a:ext uri="{FF2B5EF4-FFF2-40B4-BE49-F238E27FC236}">
                  <a16:creationId xmlns:a16="http://schemas.microsoft.com/office/drawing/2014/main" id="{C83B28D4-F0B9-4ADA-BA60-3248D87B0F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8" name="Line 63">
              <a:extLst>
                <a:ext uri="{FF2B5EF4-FFF2-40B4-BE49-F238E27FC236}">
                  <a16:creationId xmlns:a16="http://schemas.microsoft.com/office/drawing/2014/main" id="{CDA876D8-7EE2-45B6-96D8-E39E7956C7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9" name="Line 64">
              <a:extLst>
                <a:ext uri="{FF2B5EF4-FFF2-40B4-BE49-F238E27FC236}">
                  <a16:creationId xmlns:a16="http://schemas.microsoft.com/office/drawing/2014/main" id="{B3764AD8-7636-4E66-8E90-3F52AC47F7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0" name="Line 65">
              <a:extLst>
                <a:ext uri="{FF2B5EF4-FFF2-40B4-BE49-F238E27FC236}">
                  <a16:creationId xmlns:a16="http://schemas.microsoft.com/office/drawing/2014/main" id="{16C53671-B78D-4AE4-BDF5-65AA404DDB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1" name="Line 66">
              <a:extLst>
                <a:ext uri="{FF2B5EF4-FFF2-40B4-BE49-F238E27FC236}">
                  <a16:creationId xmlns:a16="http://schemas.microsoft.com/office/drawing/2014/main" id="{2044A211-26EF-4F44-9C8C-AAF6591958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2" name="Line 67">
              <a:extLst>
                <a:ext uri="{FF2B5EF4-FFF2-40B4-BE49-F238E27FC236}">
                  <a16:creationId xmlns:a16="http://schemas.microsoft.com/office/drawing/2014/main" id="{65F4D0FE-8B01-4F6B-A254-8D58637CFB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3" name="Line 68">
              <a:extLst>
                <a:ext uri="{FF2B5EF4-FFF2-40B4-BE49-F238E27FC236}">
                  <a16:creationId xmlns:a16="http://schemas.microsoft.com/office/drawing/2014/main" id="{82B7E579-5664-40E0-83BB-1BEF28C2A1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4" name="Line 69">
              <a:extLst>
                <a:ext uri="{FF2B5EF4-FFF2-40B4-BE49-F238E27FC236}">
                  <a16:creationId xmlns:a16="http://schemas.microsoft.com/office/drawing/2014/main" id="{972247A4-B229-4C22-9082-35F2A68B45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5" name="Line 70">
              <a:extLst>
                <a:ext uri="{FF2B5EF4-FFF2-40B4-BE49-F238E27FC236}">
                  <a16:creationId xmlns:a16="http://schemas.microsoft.com/office/drawing/2014/main" id="{1E2B3BA5-8E24-4A42-8B63-E6ADEA519A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6" name="Line 71">
              <a:extLst>
                <a:ext uri="{FF2B5EF4-FFF2-40B4-BE49-F238E27FC236}">
                  <a16:creationId xmlns:a16="http://schemas.microsoft.com/office/drawing/2014/main" id="{8A905370-19FC-49BA-8610-EDF5D6E77E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7" name="Line 72">
              <a:extLst>
                <a:ext uri="{FF2B5EF4-FFF2-40B4-BE49-F238E27FC236}">
                  <a16:creationId xmlns:a16="http://schemas.microsoft.com/office/drawing/2014/main" id="{7F7F8093-80AC-4920-B72D-46D79C82B0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8" name="Line 73">
              <a:extLst>
                <a:ext uri="{FF2B5EF4-FFF2-40B4-BE49-F238E27FC236}">
                  <a16:creationId xmlns:a16="http://schemas.microsoft.com/office/drawing/2014/main" id="{F0CF8F03-AB6E-4F37-9BE9-AC859034B4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9" name="Line 74">
              <a:extLst>
                <a:ext uri="{FF2B5EF4-FFF2-40B4-BE49-F238E27FC236}">
                  <a16:creationId xmlns:a16="http://schemas.microsoft.com/office/drawing/2014/main" id="{D683DF23-D393-4B0E-A126-99C3B6440F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0" name="Line 75">
              <a:extLst>
                <a:ext uri="{FF2B5EF4-FFF2-40B4-BE49-F238E27FC236}">
                  <a16:creationId xmlns:a16="http://schemas.microsoft.com/office/drawing/2014/main" id="{75BFEA1F-3CFD-4E95-B879-B19A320D45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6" name="Titel 5">
            <a:extLst>
              <a:ext uri="{FF2B5EF4-FFF2-40B4-BE49-F238E27FC236}">
                <a16:creationId xmlns:a16="http://schemas.microsoft.com/office/drawing/2014/main" id="{CFAED26D-0E25-439E-B105-D6E45E317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4665" y="195861"/>
            <a:ext cx="10343137" cy="786091"/>
          </a:xfrm>
        </p:spPr>
        <p:txBody>
          <a:bodyPr/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85" name="Footer Placeholder 2">
            <a:extLst>
              <a:ext uri="{FF2B5EF4-FFF2-40B4-BE49-F238E27FC236}">
                <a16:creationId xmlns:a16="http://schemas.microsoft.com/office/drawing/2014/main" id="{F0DC24AE-7072-4D9A-BD23-2C9472566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5756" y="6468762"/>
            <a:ext cx="5172638" cy="11168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726">
                <a:solidFill>
                  <a:srgbClr val="0078D2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1835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8">
          <p15:clr>
            <a:srgbClr val="FBAE40"/>
          </p15:clr>
        </p15:guide>
        <p15:guide id="3" pos="204">
          <p15:clr>
            <a:srgbClr val="FBAE40"/>
          </p15:clr>
        </p15:guide>
        <p15:guide id="4" pos="6462">
          <p15:clr>
            <a:srgbClr val="FBAE40"/>
          </p15:clr>
        </p15:guide>
        <p15:guide id="5" orient="horz" pos="816">
          <p15:clr>
            <a:srgbClr val="FBAE40"/>
          </p15:clr>
        </p15:guide>
        <p15:guide id="6" orient="horz" pos="138">
          <p15:clr>
            <a:srgbClr val="FBAE40"/>
          </p15:clr>
        </p15:guide>
        <p15:guide id="7" pos="2106">
          <p15:clr>
            <a:srgbClr val="FBAE40"/>
          </p15:clr>
        </p15:guide>
        <p15:guide id="8" pos="2382">
          <p15:clr>
            <a:srgbClr val="FBAE40"/>
          </p15:clr>
        </p15:guide>
        <p15:guide id="9" pos="4284">
          <p15:clr>
            <a:srgbClr val="FBAE40"/>
          </p15:clr>
        </p15:guide>
        <p15:guide id="10" pos="4560">
          <p15:clr>
            <a:srgbClr val="FBAE40"/>
          </p15:clr>
        </p15:guide>
        <p15:guide id="11" pos="2244">
          <p15:clr>
            <a:srgbClr val="FBAE40"/>
          </p15:clr>
        </p15:guide>
        <p15:guide id="12" pos="442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koloms inhoud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Rectangle 382">
            <a:extLst>
              <a:ext uri="{FF2B5EF4-FFF2-40B4-BE49-F238E27FC236}">
                <a16:creationId xmlns:a16="http://schemas.microsoft.com/office/drawing/2014/main" id="{5342A93A-BD0C-46A4-B48D-202A1C323D4C}"/>
              </a:ext>
            </a:extLst>
          </p:cNvPr>
          <p:cNvSpPr/>
          <p:nvPr userDrawn="1"/>
        </p:nvSpPr>
        <p:spPr>
          <a:xfrm flipH="1">
            <a:off x="4311447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62" name="Rectangle 382">
            <a:extLst>
              <a:ext uri="{FF2B5EF4-FFF2-40B4-BE49-F238E27FC236}">
                <a16:creationId xmlns:a16="http://schemas.microsoft.com/office/drawing/2014/main" id="{D4061E1C-3497-45B5-A322-AADB6B330933}"/>
              </a:ext>
            </a:extLst>
          </p:cNvPr>
          <p:cNvSpPr/>
          <p:nvPr userDrawn="1"/>
        </p:nvSpPr>
        <p:spPr>
          <a:xfrm flipH="1">
            <a:off x="8253605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63" name="Rectangle 730">
            <a:extLst>
              <a:ext uri="{FF2B5EF4-FFF2-40B4-BE49-F238E27FC236}">
                <a16:creationId xmlns:a16="http://schemas.microsoft.com/office/drawing/2014/main" id="{811CCD13-BC09-448F-B15A-13CE9E7A1DF8}"/>
              </a:ext>
            </a:extLst>
          </p:cNvPr>
          <p:cNvSpPr/>
          <p:nvPr userDrawn="1"/>
        </p:nvSpPr>
        <p:spPr>
          <a:xfrm flipH="1">
            <a:off x="368635" y="-288155"/>
            <a:ext cx="11329167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64" name="Rectangle 381">
            <a:extLst>
              <a:ext uri="{FF2B5EF4-FFF2-40B4-BE49-F238E27FC236}">
                <a16:creationId xmlns:a16="http://schemas.microsoft.com/office/drawing/2014/main" id="{8FB2452D-E228-4231-B04F-0DD00BDF7993}"/>
              </a:ext>
            </a:extLst>
          </p:cNvPr>
          <p:cNvSpPr/>
          <p:nvPr userDrawn="1"/>
        </p:nvSpPr>
        <p:spPr>
          <a:xfrm flipH="1">
            <a:off x="369289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365" name="Group 80">
            <a:extLst>
              <a:ext uri="{FF2B5EF4-FFF2-40B4-BE49-F238E27FC236}">
                <a16:creationId xmlns:a16="http://schemas.microsoft.com/office/drawing/2014/main" id="{34C82EE9-81F0-462A-ADCB-EFD9EC88FA70}"/>
              </a:ext>
            </a:extLst>
          </p:cNvPr>
          <p:cNvGrpSpPr/>
          <p:nvPr userDrawn="1"/>
        </p:nvGrpSpPr>
        <p:grpSpPr>
          <a:xfrm>
            <a:off x="-1977847" y="1175164"/>
            <a:ext cx="1888897" cy="5100604"/>
            <a:chOff x="-1742004" y="208824"/>
            <a:chExt cx="1656474" cy="2275131"/>
          </a:xfrm>
        </p:grpSpPr>
        <p:sp>
          <p:nvSpPr>
            <p:cNvPr id="366" name="Rectangle 81">
              <a:extLst>
                <a:ext uri="{FF2B5EF4-FFF2-40B4-BE49-F238E27FC236}">
                  <a16:creationId xmlns:a16="http://schemas.microsoft.com/office/drawing/2014/main" id="{A480D7E2-4341-4129-8075-66F5A5C9A9B7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67" name="Group 82">
              <a:extLst>
                <a:ext uri="{FF2B5EF4-FFF2-40B4-BE49-F238E27FC236}">
                  <a16:creationId xmlns:a16="http://schemas.microsoft.com/office/drawing/2014/main" id="{B676F250-DB7A-4EFB-AAF5-86C9B3CD3B48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368" name="Text Placeholder 2">
                <a:extLst>
                  <a:ext uri="{FF2B5EF4-FFF2-40B4-BE49-F238E27FC236}">
                    <a16:creationId xmlns:a16="http://schemas.microsoft.com/office/drawing/2014/main" id="{46BDDACA-FE9F-4807-A957-A6E2DE0D704E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69" name="Straight Arrow Connector 84">
                <a:extLst>
                  <a:ext uri="{FF2B5EF4-FFF2-40B4-BE49-F238E27FC236}">
                    <a16:creationId xmlns:a16="http://schemas.microsoft.com/office/drawing/2014/main" id="{60A7063F-35A1-4125-9817-0919C1A51126}"/>
                  </a:ext>
                </a:extLst>
              </p:cNvPr>
              <p:cNvCxnSpPr>
                <a:cxnSpLocks/>
                <a:endCxn id="366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0" name="Group 74">
            <a:extLst>
              <a:ext uri="{FF2B5EF4-FFF2-40B4-BE49-F238E27FC236}">
                <a16:creationId xmlns:a16="http://schemas.microsoft.com/office/drawing/2014/main" id="{3E3D6D41-2AD4-4955-8AB3-D522412DA3E8}"/>
              </a:ext>
            </a:extLst>
          </p:cNvPr>
          <p:cNvGrpSpPr/>
          <p:nvPr userDrawn="1"/>
        </p:nvGrpSpPr>
        <p:grpSpPr>
          <a:xfrm>
            <a:off x="-1977847" y="382207"/>
            <a:ext cx="1888897" cy="590659"/>
            <a:chOff x="-1742004" y="208824"/>
            <a:chExt cx="1656474" cy="2275131"/>
          </a:xfrm>
        </p:grpSpPr>
        <p:sp>
          <p:nvSpPr>
            <p:cNvPr id="371" name="Rectangle 75">
              <a:extLst>
                <a:ext uri="{FF2B5EF4-FFF2-40B4-BE49-F238E27FC236}">
                  <a16:creationId xmlns:a16="http://schemas.microsoft.com/office/drawing/2014/main" id="{5048F49D-CF59-4D81-B3C3-EF619CE63D14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2" name="Group 76">
              <a:extLst>
                <a:ext uri="{FF2B5EF4-FFF2-40B4-BE49-F238E27FC236}">
                  <a16:creationId xmlns:a16="http://schemas.microsoft.com/office/drawing/2014/main" id="{00C14501-8DEB-4CE1-B3E0-59F6B4A6ECA8}"/>
                </a:ext>
              </a:extLst>
            </p:cNvPr>
            <p:cNvGrpSpPr/>
            <p:nvPr userDrawn="1"/>
          </p:nvGrpSpPr>
          <p:grpSpPr>
            <a:xfrm>
              <a:off x="-1742004" y="772745"/>
              <a:ext cx="1411674" cy="1132162"/>
              <a:chOff x="-2892946" y="8905739"/>
              <a:chExt cx="2677167" cy="2246669"/>
            </a:xfrm>
          </p:grpSpPr>
          <p:sp>
            <p:nvSpPr>
              <p:cNvPr id="373" name="Text Placeholder 2">
                <a:extLst>
                  <a:ext uri="{FF2B5EF4-FFF2-40B4-BE49-F238E27FC236}">
                    <a16:creationId xmlns:a16="http://schemas.microsoft.com/office/drawing/2014/main" id="{9E2A67B2-522E-48CC-9437-094981C2CA14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  <a:endParaRPr lang="nl-NL" sz="907" dirty="0"/>
              </a:p>
            </p:txBody>
          </p:sp>
          <p:cxnSp>
            <p:nvCxnSpPr>
              <p:cNvPr id="374" name="Straight Arrow Connector 78">
                <a:extLst>
                  <a:ext uri="{FF2B5EF4-FFF2-40B4-BE49-F238E27FC236}">
                    <a16:creationId xmlns:a16="http://schemas.microsoft.com/office/drawing/2014/main" id="{111FD275-D0E9-4534-9417-AB50EFDAC7EB}"/>
                  </a:ext>
                </a:extLst>
              </p:cNvPr>
              <p:cNvCxnSpPr>
                <a:cxnSpLocks/>
                <a:endCxn id="371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5" name="Group 33">
            <a:extLst>
              <a:ext uri="{FF2B5EF4-FFF2-40B4-BE49-F238E27FC236}">
                <a16:creationId xmlns:a16="http://schemas.microsoft.com/office/drawing/2014/main" id="{80515BE8-8385-43F3-AFB2-7FD5A3DB1DF9}"/>
              </a:ext>
            </a:extLst>
          </p:cNvPr>
          <p:cNvGrpSpPr/>
          <p:nvPr userDrawn="1"/>
        </p:nvGrpSpPr>
        <p:grpSpPr>
          <a:xfrm flipH="1">
            <a:off x="12309417" y="382207"/>
            <a:ext cx="2082873" cy="590659"/>
            <a:chOff x="-1912112" y="208824"/>
            <a:chExt cx="1826582" cy="2275131"/>
          </a:xfrm>
        </p:grpSpPr>
        <p:sp>
          <p:nvSpPr>
            <p:cNvPr id="376" name="Rectangle 34">
              <a:extLst>
                <a:ext uri="{FF2B5EF4-FFF2-40B4-BE49-F238E27FC236}">
                  <a16:creationId xmlns:a16="http://schemas.microsoft.com/office/drawing/2014/main" id="{40FA55B3-B9DE-4979-A355-575784B37924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7" name="Group 35">
              <a:extLst>
                <a:ext uri="{FF2B5EF4-FFF2-40B4-BE49-F238E27FC236}">
                  <a16:creationId xmlns:a16="http://schemas.microsoft.com/office/drawing/2014/main" id="{D7DA21F7-8ED6-43D0-AAE4-039978F9E9D8}"/>
                </a:ext>
              </a:extLst>
            </p:cNvPr>
            <p:cNvGrpSpPr/>
            <p:nvPr userDrawn="1"/>
          </p:nvGrpSpPr>
          <p:grpSpPr>
            <a:xfrm>
              <a:off x="-1912112" y="772745"/>
              <a:ext cx="1581782" cy="1132162"/>
              <a:chOff x="-3215547" y="8905739"/>
              <a:chExt cx="2999768" cy="2246669"/>
            </a:xfrm>
          </p:grpSpPr>
          <p:sp>
            <p:nvSpPr>
              <p:cNvPr id="378" name="Text Placeholder 2">
                <a:extLst>
                  <a:ext uri="{FF2B5EF4-FFF2-40B4-BE49-F238E27FC236}">
                    <a16:creationId xmlns:a16="http://schemas.microsoft.com/office/drawing/2014/main" id="{E8D64458-67D0-42C9-B9A9-480038E970A0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</a:p>
            </p:txBody>
          </p:sp>
          <p:cxnSp>
            <p:nvCxnSpPr>
              <p:cNvPr id="379" name="Straight Arrow Connector 37">
                <a:extLst>
                  <a:ext uri="{FF2B5EF4-FFF2-40B4-BE49-F238E27FC236}">
                    <a16:creationId xmlns:a16="http://schemas.microsoft.com/office/drawing/2014/main" id="{BED43A8B-66AA-4146-A6F1-CF7530DC7225}"/>
                  </a:ext>
                </a:extLst>
              </p:cNvPr>
              <p:cNvCxnSpPr>
                <a:cxnSpLocks/>
                <a:endCxn id="376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0" name="Group 90">
            <a:extLst>
              <a:ext uri="{FF2B5EF4-FFF2-40B4-BE49-F238E27FC236}">
                <a16:creationId xmlns:a16="http://schemas.microsoft.com/office/drawing/2014/main" id="{7C5B780A-6784-4818-9063-F7A8001FB58E}"/>
              </a:ext>
            </a:extLst>
          </p:cNvPr>
          <p:cNvGrpSpPr/>
          <p:nvPr userDrawn="1"/>
        </p:nvGrpSpPr>
        <p:grpSpPr>
          <a:xfrm flipH="1">
            <a:off x="12309417" y="1176875"/>
            <a:ext cx="2082873" cy="5093067"/>
            <a:chOff x="-1912112" y="208824"/>
            <a:chExt cx="1826582" cy="2275131"/>
          </a:xfrm>
        </p:grpSpPr>
        <p:sp>
          <p:nvSpPr>
            <p:cNvPr id="381" name="Rectangle 91">
              <a:extLst>
                <a:ext uri="{FF2B5EF4-FFF2-40B4-BE49-F238E27FC236}">
                  <a16:creationId xmlns:a16="http://schemas.microsoft.com/office/drawing/2014/main" id="{FFD7D710-7512-4EA9-BA12-9699C3FD54A5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82" name="Group 92">
              <a:extLst>
                <a:ext uri="{FF2B5EF4-FFF2-40B4-BE49-F238E27FC236}">
                  <a16:creationId xmlns:a16="http://schemas.microsoft.com/office/drawing/2014/main" id="{0CD4EF90-5882-4647-9293-45FDA49A65C3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383" name="Text Placeholder 2">
                <a:extLst>
                  <a:ext uri="{FF2B5EF4-FFF2-40B4-BE49-F238E27FC236}">
                    <a16:creationId xmlns:a16="http://schemas.microsoft.com/office/drawing/2014/main" id="{8DFAC847-1381-4D2C-BD6C-82AB14BEBE21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84" name="Straight Arrow Connector 94">
                <a:extLst>
                  <a:ext uri="{FF2B5EF4-FFF2-40B4-BE49-F238E27FC236}">
                    <a16:creationId xmlns:a16="http://schemas.microsoft.com/office/drawing/2014/main" id="{CBD4C700-EF61-4C97-8325-545EBF1D8E72}"/>
                  </a:ext>
                </a:extLst>
              </p:cNvPr>
              <p:cNvCxnSpPr>
                <a:cxnSpLocks/>
                <a:endCxn id="381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E11A9F-0EF5-46F2-A2FE-4323F5C38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93B724-A5FC-4802-86E3-1D89A69F0C2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BF1240BF-BC6E-49B3-B3C7-3A7586D00A1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9289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4DF06423-5CF6-4B98-9CD9-E335C80840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311447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AE296D4-DBC7-4243-BBA3-E0FA6B40BF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253605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1C5689F-688D-41AB-922E-7287F17B873E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9" name="Line 5">
              <a:extLst>
                <a:ext uri="{FF2B5EF4-FFF2-40B4-BE49-F238E27FC236}">
                  <a16:creationId xmlns:a16="http://schemas.microsoft.com/office/drawing/2014/main" id="{199C7651-6B18-4B08-962A-2E8D27F019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" name="Line 6">
              <a:extLst>
                <a:ext uri="{FF2B5EF4-FFF2-40B4-BE49-F238E27FC236}">
                  <a16:creationId xmlns:a16="http://schemas.microsoft.com/office/drawing/2014/main" id="{BFF6C410-EB7F-464F-88D1-79D5BA46A2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" name="Line 7">
              <a:extLst>
                <a:ext uri="{FF2B5EF4-FFF2-40B4-BE49-F238E27FC236}">
                  <a16:creationId xmlns:a16="http://schemas.microsoft.com/office/drawing/2014/main" id="{69F597AC-CE8E-465D-A9D8-2BB666DBEE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" name="Line 8">
              <a:extLst>
                <a:ext uri="{FF2B5EF4-FFF2-40B4-BE49-F238E27FC236}">
                  <a16:creationId xmlns:a16="http://schemas.microsoft.com/office/drawing/2014/main" id="{DB5DED42-8250-4732-92E9-102B759827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" name="Line 9">
              <a:extLst>
                <a:ext uri="{FF2B5EF4-FFF2-40B4-BE49-F238E27FC236}">
                  <a16:creationId xmlns:a16="http://schemas.microsoft.com/office/drawing/2014/main" id="{47B85640-DDF1-483B-BCDA-57DC2E21C6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" name="Line 10">
              <a:extLst>
                <a:ext uri="{FF2B5EF4-FFF2-40B4-BE49-F238E27FC236}">
                  <a16:creationId xmlns:a16="http://schemas.microsoft.com/office/drawing/2014/main" id="{52FDE0BD-3019-499A-85CB-3FB1DCBF2C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" name="Line 11">
              <a:extLst>
                <a:ext uri="{FF2B5EF4-FFF2-40B4-BE49-F238E27FC236}">
                  <a16:creationId xmlns:a16="http://schemas.microsoft.com/office/drawing/2014/main" id="{672D0A3A-9ED1-4697-9D04-199166F791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" name="Line 12">
              <a:extLst>
                <a:ext uri="{FF2B5EF4-FFF2-40B4-BE49-F238E27FC236}">
                  <a16:creationId xmlns:a16="http://schemas.microsoft.com/office/drawing/2014/main" id="{EB764628-EB2B-48DD-BAB1-2D2B02C938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" name="Line 13">
              <a:extLst>
                <a:ext uri="{FF2B5EF4-FFF2-40B4-BE49-F238E27FC236}">
                  <a16:creationId xmlns:a16="http://schemas.microsoft.com/office/drawing/2014/main" id="{900B2E0D-C6AF-4FFC-9071-84D97BDC6D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" name="Line 14">
              <a:extLst>
                <a:ext uri="{FF2B5EF4-FFF2-40B4-BE49-F238E27FC236}">
                  <a16:creationId xmlns:a16="http://schemas.microsoft.com/office/drawing/2014/main" id="{16FC8991-B671-4AD5-AB90-8A6594B5D4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" name="Line 15">
              <a:extLst>
                <a:ext uri="{FF2B5EF4-FFF2-40B4-BE49-F238E27FC236}">
                  <a16:creationId xmlns:a16="http://schemas.microsoft.com/office/drawing/2014/main" id="{14077132-0220-434D-8B81-4035E88A88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" name="Line 16">
              <a:extLst>
                <a:ext uri="{FF2B5EF4-FFF2-40B4-BE49-F238E27FC236}">
                  <a16:creationId xmlns:a16="http://schemas.microsoft.com/office/drawing/2014/main" id="{312FFA4B-2AF5-419A-A331-0FC25C7579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" name="Line 17">
              <a:extLst>
                <a:ext uri="{FF2B5EF4-FFF2-40B4-BE49-F238E27FC236}">
                  <a16:creationId xmlns:a16="http://schemas.microsoft.com/office/drawing/2014/main" id="{433D6591-B6C3-4905-9469-23FB2D672E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" name="Line 18">
              <a:extLst>
                <a:ext uri="{FF2B5EF4-FFF2-40B4-BE49-F238E27FC236}">
                  <a16:creationId xmlns:a16="http://schemas.microsoft.com/office/drawing/2014/main" id="{40CBAB95-2502-49B3-A274-483B36EE71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" name="Line 19">
              <a:extLst>
                <a:ext uri="{FF2B5EF4-FFF2-40B4-BE49-F238E27FC236}">
                  <a16:creationId xmlns:a16="http://schemas.microsoft.com/office/drawing/2014/main" id="{79FD478D-6242-47B7-9392-0C450FC916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" name="Line 20">
              <a:extLst>
                <a:ext uri="{FF2B5EF4-FFF2-40B4-BE49-F238E27FC236}">
                  <a16:creationId xmlns:a16="http://schemas.microsoft.com/office/drawing/2014/main" id="{B743A7F3-3089-47CB-822F-D13270F61A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" name="Line 21">
              <a:extLst>
                <a:ext uri="{FF2B5EF4-FFF2-40B4-BE49-F238E27FC236}">
                  <a16:creationId xmlns:a16="http://schemas.microsoft.com/office/drawing/2014/main" id="{87FA1DC8-C274-490F-93F9-14D7C52EAA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" name="Line 22">
              <a:extLst>
                <a:ext uri="{FF2B5EF4-FFF2-40B4-BE49-F238E27FC236}">
                  <a16:creationId xmlns:a16="http://schemas.microsoft.com/office/drawing/2014/main" id="{42E9D449-3EDC-43CC-9B68-C939D11082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" name="Line 23">
              <a:extLst>
                <a:ext uri="{FF2B5EF4-FFF2-40B4-BE49-F238E27FC236}">
                  <a16:creationId xmlns:a16="http://schemas.microsoft.com/office/drawing/2014/main" id="{1182F542-3188-4620-BCEB-014BB56874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" name="Line 24">
              <a:extLst>
                <a:ext uri="{FF2B5EF4-FFF2-40B4-BE49-F238E27FC236}">
                  <a16:creationId xmlns:a16="http://schemas.microsoft.com/office/drawing/2014/main" id="{67E09DC2-B0DA-4E84-B63D-56614510F0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" name="Line 25">
              <a:extLst>
                <a:ext uri="{FF2B5EF4-FFF2-40B4-BE49-F238E27FC236}">
                  <a16:creationId xmlns:a16="http://schemas.microsoft.com/office/drawing/2014/main" id="{0A7BC02E-4EF3-4522-9B71-4B6E5E915A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" name="Line 26">
              <a:extLst>
                <a:ext uri="{FF2B5EF4-FFF2-40B4-BE49-F238E27FC236}">
                  <a16:creationId xmlns:a16="http://schemas.microsoft.com/office/drawing/2014/main" id="{CA7A763B-CFCE-411D-8A72-327EC0A832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" name="Line 27">
              <a:extLst>
                <a:ext uri="{FF2B5EF4-FFF2-40B4-BE49-F238E27FC236}">
                  <a16:creationId xmlns:a16="http://schemas.microsoft.com/office/drawing/2014/main" id="{6C55DE61-E8C3-4E86-8174-91727CB6C8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" name="Line 28">
              <a:extLst>
                <a:ext uri="{FF2B5EF4-FFF2-40B4-BE49-F238E27FC236}">
                  <a16:creationId xmlns:a16="http://schemas.microsoft.com/office/drawing/2014/main" id="{8E1518E1-C01F-43C7-BCF3-748A488496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" name="Line 29">
              <a:extLst>
                <a:ext uri="{FF2B5EF4-FFF2-40B4-BE49-F238E27FC236}">
                  <a16:creationId xmlns:a16="http://schemas.microsoft.com/office/drawing/2014/main" id="{23942205-2226-46B2-B82C-D55C8D529E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" name="Line 30">
              <a:extLst>
                <a:ext uri="{FF2B5EF4-FFF2-40B4-BE49-F238E27FC236}">
                  <a16:creationId xmlns:a16="http://schemas.microsoft.com/office/drawing/2014/main" id="{3AEF6C8C-234E-4447-B70A-E68259D7CF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" name="Line 31">
              <a:extLst>
                <a:ext uri="{FF2B5EF4-FFF2-40B4-BE49-F238E27FC236}">
                  <a16:creationId xmlns:a16="http://schemas.microsoft.com/office/drawing/2014/main" id="{C6810A78-C113-46BE-A227-9EABE61FD4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" name="Line 32">
              <a:extLst>
                <a:ext uri="{FF2B5EF4-FFF2-40B4-BE49-F238E27FC236}">
                  <a16:creationId xmlns:a16="http://schemas.microsoft.com/office/drawing/2014/main" id="{AAA52065-5A1B-4948-87E9-63C08A53D7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" name="Line 33">
              <a:extLst>
                <a:ext uri="{FF2B5EF4-FFF2-40B4-BE49-F238E27FC236}">
                  <a16:creationId xmlns:a16="http://schemas.microsoft.com/office/drawing/2014/main" id="{DE8EBAB6-495C-4BBC-B150-ADF8DBEF2C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" name="Line 34">
              <a:extLst>
                <a:ext uri="{FF2B5EF4-FFF2-40B4-BE49-F238E27FC236}">
                  <a16:creationId xmlns:a16="http://schemas.microsoft.com/office/drawing/2014/main" id="{55DB16C3-6E45-49BC-AA27-2C351BE10E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" name="Line 35">
              <a:extLst>
                <a:ext uri="{FF2B5EF4-FFF2-40B4-BE49-F238E27FC236}">
                  <a16:creationId xmlns:a16="http://schemas.microsoft.com/office/drawing/2014/main" id="{45A33CA1-FA60-4D7D-B8C4-AA45178A15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" name="Line 36">
              <a:extLst>
                <a:ext uri="{FF2B5EF4-FFF2-40B4-BE49-F238E27FC236}">
                  <a16:creationId xmlns:a16="http://schemas.microsoft.com/office/drawing/2014/main" id="{CEBBFACC-3B6D-457E-8FAC-8E879625A3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" name="Line 37">
              <a:extLst>
                <a:ext uri="{FF2B5EF4-FFF2-40B4-BE49-F238E27FC236}">
                  <a16:creationId xmlns:a16="http://schemas.microsoft.com/office/drawing/2014/main" id="{2E7068F1-0890-425C-8A1F-9A2023378F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" name="Line 38">
              <a:extLst>
                <a:ext uri="{FF2B5EF4-FFF2-40B4-BE49-F238E27FC236}">
                  <a16:creationId xmlns:a16="http://schemas.microsoft.com/office/drawing/2014/main" id="{95DC0B2F-4877-4E96-97C1-084708FB51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" name="Line 39">
              <a:extLst>
                <a:ext uri="{FF2B5EF4-FFF2-40B4-BE49-F238E27FC236}">
                  <a16:creationId xmlns:a16="http://schemas.microsoft.com/office/drawing/2014/main" id="{4BD61E14-4795-43D6-A702-6CCC69F9F3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" name="Line 40">
              <a:extLst>
                <a:ext uri="{FF2B5EF4-FFF2-40B4-BE49-F238E27FC236}">
                  <a16:creationId xmlns:a16="http://schemas.microsoft.com/office/drawing/2014/main" id="{CFCAFEF2-5093-4528-9397-4B551BCF85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41">
              <a:extLst>
                <a:ext uri="{FF2B5EF4-FFF2-40B4-BE49-F238E27FC236}">
                  <a16:creationId xmlns:a16="http://schemas.microsoft.com/office/drawing/2014/main" id="{113D352F-8FEC-4781-9A41-CB60767244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42">
              <a:extLst>
                <a:ext uri="{FF2B5EF4-FFF2-40B4-BE49-F238E27FC236}">
                  <a16:creationId xmlns:a16="http://schemas.microsoft.com/office/drawing/2014/main" id="{9AFB623F-D151-4C07-87F6-3D94491B2D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43">
              <a:extLst>
                <a:ext uri="{FF2B5EF4-FFF2-40B4-BE49-F238E27FC236}">
                  <a16:creationId xmlns:a16="http://schemas.microsoft.com/office/drawing/2014/main" id="{9C620764-E276-45A8-BB55-EAEAA3933C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44">
              <a:extLst>
                <a:ext uri="{FF2B5EF4-FFF2-40B4-BE49-F238E27FC236}">
                  <a16:creationId xmlns:a16="http://schemas.microsoft.com/office/drawing/2014/main" id="{7AC62B3C-D48C-4786-973D-7E3BA5E622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45">
              <a:extLst>
                <a:ext uri="{FF2B5EF4-FFF2-40B4-BE49-F238E27FC236}">
                  <a16:creationId xmlns:a16="http://schemas.microsoft.com/office/drawing/2014/main" id="{337A44E2-17BD-4CBF-89BA-AD3A3A0BB4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46">
              <a:extLst>
                <a:ext uri="{FF2B5EF4-FFF2-40B4-BE49-F238E27FC236}">
                  <a16:creationId xmlns:a16="http://schemas.microsoft.com/office/drawing/2014/main" id="{16C08FE6-48B7-4D9A-9626-6D9E99E3C7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47">
              <a:extLst>
                <a:ext uri="{FF2B5EF4-FFF2-40B4-BE49-F238E27FC236}">
                  <a16:creationId xmlns:a16="http://schemas.microsoft.com/office/drawing/2014/main" id="{70227C31-EF70-4168-B4DB-2196D23DA9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48">
              <a:extLst>
                <a:ext uri="{FF2B5EF4-FFF2-40B4-BE49-F238E27FC236}">
                  <a16:creationId xmlns:a16="http://schemas.microsoft.com/office/drawing/2014/main" id="{DA6218A9-3785-4811-8676-CA5FB34059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49">
              <a:extLst>
                <a:ext uri="{FF2B5EF4-FFF2-40B4-BE49-F238E27FC236}">
                  <a16:creationId xmlns:a16="http://schemas.microsoft.com/office/drawing/2014/main" id="{A6E1EF5C-9327-412E-A28B-4A515A63D1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50">
              <a:extLst>
                <a:ext uri="{FF2B5EF4-FFF2-40B4-BE49-F238E27FC236}">
                  <a16:creationId xmlns:a16="http://schemas.microsoft.com/office/drawing/2014/main" id="{2F6E65BE-EC39-4D5F-8AF6-1A721A6EC2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51">
              <a:extLst>
                <a:ext uri="{FF2B5EF4-FFF2-40B4-BE49-F238E27FC236}">
                  <a16:creationId xmlns:a16="http://schemas.microsoft.com/office/drawing/2014/main" id="{B18D3C2F-CB9B-4AC9-9ABD-A4740698FB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52">
              <a:extLst>
                <a:ext uri="{FF2B5EF4-FFF2-40B4-BE49-F238E27FC236}">
                  <a16:creationId xmlns:a16="http://schemas.microsoft.com/office/drawing/2014/main" id="{4F782C36-85AC-4C10-922E-2EDB6A5BAF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53">
              <a:extLst>
                <a:ext uri="{FF2B5EF4-FFF2-40B4-BE49-F238E27FC236}">
                  <a16:creationId xmlns:a16="http://schemas.microsoft.com/office/drawing/2014/main" id="{EF7CDB93-B475-48E6-85BD-AE77587007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54">
              <a:extLst>
                <a:ext uri="{FF2B5EF4-FFF2-40B4-BE49-F238E27FC236}">
                  <a16:creationId xmlns:a16="http://schemas.microsoft.com/office/drawing/2014/main" id="{970C779B-DF38-410D-BCE8-19073D3189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55">
              <a:extLst>
                <a:ext uri="{FF2B5EF4-FFF2-40B4-BE49-F238E27FC236}">
                  <a16:creationId xmlns:a16="http://schemas.microsoft.com/office/drawing/2014/main" id="{BE7E017B-2C25-4C09-9A55-A374E3952E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" name="Line 56">
              <a:extLst>
                <a:ext uri="{FF2B5EF4-FFF2-40B4-BE49-F238E27FC236}">
                  <a16:creationId xmlns:a16="http://schemas.microsoft.com/office/drawing/2014/main" id="{F138B061-D1F1-4AEF-ABC7-3181838F56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" name="Line 57">
              <a:extLst>
                <a:ext uri="{FF2B5EF4-FFF2-40B4-BE49-F238E27FC236}">
                  <a16:creationId xmlns:a16="http://schemas.microsoft.com/office/drawing/2014/main" id="{45D02769-F035-43B9-B878-0793DF78C7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58">
              <a:extLst>
                <a:ext uri="{FF2B5EF4-FFF2-40B4-BE49-F238E27FC236}">
                  <a16:creationId xmlns:a16="http://schemas.microsoft.com/office/drawing/2014/main" id="{F9E82489-CC05-4E91-930C-7D8B9DD88A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59">
              <a:extLst>
                <a:ext uri="{FF2B5EF4-FFF2-40B4-BE49-F238E27FC236}">
                  <a16:creationId xmlns:a16="http://schemas.microsoft.com/office/drawing/2014/main" id="{12AF75C4-8BAF-431C-B849-E2EF6811CC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60">
              <a:extLst>
                <a:ext uri="{FF2B5EF4-FFF2-40B4-BE49-F238E27FC236}">
                  <a16:creationId xmlns:a16="http://schemas.microsoft.com/office/drawing/2014/main" id="{4B7CE106-A66F-4C7A-A418-7E01CAA686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61">
              <a:extLst>
                <a:ext uri="{FF2B5EF4-FFF2-40B4-BE49-F238E27FC236}">
                  <a16:creationId xmlns:a16="http://schemas.microsoft.com/office/drawing/2014/main" id="{B22C1652-A881-4BF9-B0A4-AAD9098114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62">
              <a:extLst>
                <a:ext uri="{FF2B5EF4-FFF2-40B4-BE49-F238E27FC236}">
                  <a16:creationId xmlns:a16="http://schemas.microsoft.com/office/drawing/2014/main" id="{9714451A-85C4-4041-B65A-DDE7997692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63">
              <a:extLst>
                <a:ext uri="{FF2B5EF4-FFF2-40B4-BE49-F238E27FC236}">
                  <a16:creationId xmlns:a16="http://schemas.microsoft.com/office/drawing/2014/main" id="{9FBE8F31-2152-4565-83DD-89CCD2E1AB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64">
              <a:extLst>
                <a:ext uri="{FF2B5EF4-FFF2-40B4-BE49-F238E27FC236}">
                  <a16:creationId xmlns:a16="http://schemas.microsoft.com/office/drawing/2014/main" id="{C3095008-5668-4DA2-A976-B7E7460C7D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65">
              <a:extLst>
                <a:ext uri="{FF2B5EF4-FFF2-40B4-BE49-F238E27FC236}">
                  <a16:creationId xmlns:a16="http://schemas.microsoft.com/office/drawing/2014/main" id="{79CD1448-A6CD-4AAC-900C-B64EC8AE5B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66">
              <a:extLst>
                <a:ext uri="{FF2B5EF4-FFF2-40B4-BE49-F238E27FC236}">
                  <a16:creationId xmlns:a16="http://schemas.microsoft.com/office/drawing/2014/main" id="{4F963CFD-D1C2-4304-81BB-07DA67CB7C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4" name="Line 67">
              <a:extLst>
                <a:ext uri="{FF2B5EF4-FFF2-40B4-BE49-F238E27FC236}">
                  <a16:creationId xmlns:a16="http://schemas.microsoft.com/office/drawing/2014/main" id="{D62AAD3B-D0B4-418E-90FC-52554A3807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5" name="Line 68">
              <a:extLst>
                <a:ext uri="{FF2B5EF4-FFF2-40B4-BE49-F238E27FC236}">
                  <a16:creationId xmlns:a16="http://schemas.microsoft.com/office/drawing/2014/main" id="{C2FF8A5E-49FE-4A2B-A877-2CC84487FF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69">
              <a:extLst>
                <a:ext uri="{FF2B5EF4-FFF2-40B4-BE49-F238E27FC236}">
                  <a16:creationId xmlns:a16="http://schemas.microsoft.com/office/drawing/2014/main" id="{54513F8F-E504-49F3-A11F-2E147BF77F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70">
              <a:extLst>
                <a:ext uri="{FF2B5EF4-FFF2-40B4-BE49-F238E27FC236}">
                  <a16:creationId xmlns:a16="http://schemas.microsoft.com/office/drawing/2014/main" id="{4586C8EE-2545-4234-8B81-A963B3AD0F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8" name="Line 71">
              <a:extLst>
                <a:ext uri="{FF2B5EF4-FFF2-40B4-BE49-F238E27FC236}">
                  <a16:creationId xmlns:a16="http://schemas.microsoft.com/office/drawing/2014/main" id="{888BCF98-99B6-4A01-88E0-C1D2392385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9" name="Line 72">
              <a:extLst>
                <a:ext uri="{FF2B5EF4-FFF2-40B4-BE49-F238E27FC236}">
                  <a16:creationId xmlns:a16="http://schemas.microsoft.com/office/drawing/2014/main" id="{9C4F0C58-C7B7-4472-8277-19A5C59DB6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73">
              <a:extLst>
                <a:ext uri="{FF2B5EF4-FFF2-40B4-BE49-F238E27FC236}">
                  <a16:creationId xmlns:a16="http://schemas.microsoft.com/office/drawing/2014/main" id="{46A265AE-21AB-46F6-9B05-470868C995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74">
              <a:extLst>
                <a:ext uri="{FF2B5EF4-FFF2-40B4-BE49-F238E27FC236}">
                  <a16:creationId xmlns:a16="http://schemas.microsoft.com/office/drawing/2014/main" id="{D3AFA61F-9BCD-4EEA-9920-C8790520B3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2" name="Line 75">
              <a:extLst>
                <a:ext uri="{FF2B5EF4-FFF2-40B4-BE49-F238E27FC236}">
                  <a16:creationId xmlns:a16="http://schemas.microsoft.com/office/drawing/2014/main" id="{6756E2E4-BD58-483C-A926-97AE04C68F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83" name="Group 8">
            <a:extLst>
              <a:ext uri="{FF2B5EF4-FFF2-40B4-BE49-F238E27FC236}">
                <a16:creationId xmlns:a16="http://schemas.microsoft.com/office/drawing/2014/main" id="{A3F72451-0C32-4368-B16A-4B41908F6E7C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84" name="Line 79">
              <a:extLst>
                <a:ext uri="{FF2B5EF4-FFF2-40B4-BE49-F238E27FC236}">
                  <a16:creationId xmlns:a16="http://schemas.microsoft.com/office/drawing/2014/main" id="{B56671ED-0422-46D0-854D-D1655D0D92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5" name="Line 80">
              <a:extLst>
                <a:ext uri="{FF2B5EF4-FFF2-40B4-BE49-F238E27FC236}">
                  <a16:creationId xmlns:a16="http://schemas.microsoft.com/office/drawing/2014/main" id="{E6B1E25B-033E-4822-8835-537D02DC8C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6" name="Line 81">
              <a:extLst>
                <a:ext uri="{FF2B5EF4-FFF2-40B4-BE49-F238E27FC236}">
                  <a16:creationId xmlns:a16="http://schemas.microsoft.com/office/drawing/2014/main" id="{98226FB2-5485-45E4-8CCA-7FF9618765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7" name="Line 82">
              <a:extLst>
                <a:ext uri="{FF2B5EF4-FFF2-40B4-BE49-F238E27FC236}">
                  <a16:creationId xmlns:a16="http://schemas.microsoft.com/office/drawing/2014/main" id="{3D0A4FB0-75ED-493C-816E-CC97647611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8" name="Line 83">
              <a:extLst>
                <a:ext uri="{FF2B5EF4-FFF2-40B4-BE49-F238E27FC236}">
                  <a16:creationId xmlns:a16="http://schemas.microsoft.com/office/drawing/2014/main" id="{3736E985-A8B2-43E6-B5DC-65E314AE42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9" name="Line 84">
              <a:extLst>
                <a:ext uri="{FF2B5EF4-FFF2-40B4-BE49-F238E27FC236}">
                  <a16:creationId xmlns:a16="http://schemas.microsoft.com/office/drawing/2014/main" id="{25EB18DE-5977-4DB8-8FBE-2B1C16AB3B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0" name="Line 85">
              <a:extLst>
                <a:ext uri="{FF2B5EF4-FFF2-40B4-BE49-F238E27FC236}">
                  <a16:creationId xmlns:a16="http://schemas.microsoft.com/office/drawing/2014/main" id="{EE7A4511-39F5-4B61-928E-9C4E1BA97A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1" name="Line 86">
              <a:extLst>
                <a:ext uri="{FF2B5EF4-FFF2-40B4-BE49-F238E27FC236}">
                  <a16:creationId xmlns:a16="http://schemas.microsoft.com/office/drawing/2014/main" id="{93D32200-A967-46B4-9382-4F9804ACF8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2" name="Line 87">
              <a:extLst>
                <a:ext uri="{FF2B5EF4-FFF2-40B4-BE49-F238E27FC236}">
                  <a16:creationId xmlns:a16="http://schemas.microsoft.com/office/drawing/2014/main" id="{E4655DAD-A8A6-4AAF-923E-6F6FC95CEE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3" name="Line 88">
              <a:extLst>
                <a:ext uri="{FF2B5EF4-FFF2-40B4-BE49-F238E27FC236}">
                  <a16:creationId xmlns:a16="http://schemas.microsoft.com/office/drawing/2014/main" id="{9A814536-120F-45ED-8416-22EEBEA82D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4" name="Line 89">
              <a:extLst>
                <a:ext uri="{FF2B5EF4-FFF2-40B4-BE49-F238E27FC236}">
                  <a16:creationId xmlns:a16="http://schemas.microsoft.com/office/drawing/2014/main" id="{A4073A69-43FE-485B-BCA6-896D275295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5" name="Line 90">
              <a:extLst>
                <a:ext uri="{FF2B5EF4-FFF2-40B4-BE49-F238E27FC236}">
                  <a16:creationId xmlns:a16="http://schemas.microsoft.com/office/drawing/2014/main" id="{6CDB2F52-C320-4E07-B0F2-77214231E0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6" name="Line 91">
              <a:extLst>
                <a:ext uri="{FF2B5EF4-FFF2-40B4-BE49-F238E27FC236}">
                  <a16:creationId xmlns:a16="http://schemas.microsoft.com/office/drawing/2014/main" id="{52E29706-3B02-4619-B2E5-92DC9961EE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7" name="Line 92">
              <a:extLst>
                <a:ext uri="{FF2B5EF4-FFF2-40B4-BE49-F238E27FC236}">
                  <a16:creationId xmlns:a16="http://schemas.microsoft.com/office/drawing/2014/main" id="{112AF0F1-AE31-4D4C-A431-A7D958750E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8" name="Line 93">
              <a:extLst>
                <a:ext uri="{FF2B5EF4-FFF2-40B4-BE49-F238E27FC236}">
                  <a16:creationId xmlns:a16="http://schemas.microsoft.com/office/drawing/2014/main" id="{3CBD259B-7CFA-43CF-B62F-9A2DFF148F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9" name="Line 94">
              <a:extLst>
                <a:ext uri="{FF2B5EF4-FFF2-40B4-BE49-F238E27FC236}">
                  <a16:creationId xmlns:a16="http://schemas.microsoft.com/office/drawing/2014/main" id="{BF7917D6-4474-4F84-B674-96A09370FF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0" name="Line 95">
              <a:extLst>
                <a:ext uri="{FF2B5EF4-FFF2-40B4-BE49-F238E27FC236}">
                  <a16:creationId xmlns:a16="http://schemas.microsoft.com/office/drawing/2014/main" id="{671CBE9C-0544-46BC-B8BF-9DDC8081E9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1" name="Line 96">
              <a:extLst>
                <a:ext uri="{FF2B5EF4-FFF2-40B4-BE49-F238E27FC236}">
                  <a16:creationId xmlns:a16="http://schemas.microsoft.com/office/drawing/2014/main" id="{6ACA03B5-E7A7-4784-8DE2-06C9B72AC6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2" name="Line 97">
              <a:extLst>
                <a:ext uri="{FF2B5EF4-FFF2-40B4-BE49-F238E27FC236}">
                  <a16:creationId xmlns:a16="http://schemas.microsoft.com/office/drawing/2014/main" id="{64272A12-71B2-4980-B471-5BEE5838D0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3" name="Line 98">
              <a:extLst>
                <a:ext uri="{FF2B5EF4-FFF2-40B4-BE49-F238E27FC236}">
                  <a16:creationId xmlns:a16="http://schemas.microsoft.com/office/drawing/2014/main" id="{C0DB0800-D3DB-43F3-A784-100A7FD889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4" name="Line 99">
              <a:extLst>
                <a:ext uri="{FF2B5EF4-FFF2-40B4-BE49-F238E27FC236}">
                  <a16:creationId xmlns:a16="http://schemas.microsoft.com/office/drawing/2014/main" id="{D5938C62-4021-4F57-A38C-76A79F00D2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5" name="Line 100">
              <a:extLst>
                <a:ext uri="{FF2B5EF4-FFF2-40B4-BE49-F238E27FC236}">
                  <a16:creationId xmlns:a16="http://schemas.microsoft.com/office/drawing/2014/main" id="{2411234D-D94C-40A3-8C66-4F92BB047B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6" name="Line 101">
              <a:extLst>
                <a:ext uri="{FF2B5EF4-FFF2-40B4-BE49-F238E27FC236}">
                  <a16:creationId xmlns:a16="http://schemas.microsoft.com/office/drawing/2014/main" id="{6509163B-224C-4EBF-A0FC-19D66D3E37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7" name="Line 102">
              <a:extLst>
                <a:ext uri="{FF2B5EF4-FFF2-40B4-BE49-F238E27FC236}">
                  <a16:creationId xmlns:a16="http://schemas.microsoft.com/office/drawing/2014/main" id="{31241E60-B310-481B-88FF-9CE2E5F648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8" name="Line 103">
              <a:extLst>
                <a:ext uri="{FF2B5EF4-FFF2-40B4-BE49-F238E27FC236}">
                  <a16:creationId xmlns:a16="http://schemas.microsoft.com/office/drawing/2014/main" id="{67CD56A0-DCE0-4BEE-A228-335C10ED25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9" name="Line 104">
              <a:extLst>
                <a:ext uri="{FF2B5EF4-FFF2-40B4-BE49-F238E27FC236}">
                  <a16:creationId xmlns:a16="http://schemas.microsoft.com/office/drawing/2014/main" id="{EFE0C359-5F15-4821-B893-C9C6A83387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0" name="Line 105">
              <a:extLst>
                <a:ext uri="{FF2B5EF4-FFF2-40B4-BE49-F238E27FC236}">
                  <a16:creationId xmlns:a16="http://schemas.microsoft.com/office/drawing/2014/main" id="{B16BE7F9-4DA3-4C3F-B0FC-FD292759D1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1" name="Line 106">
              <a:extLst>
                <a:ext uri="{FF2B5EF4-FFF2-40B4-BE49-F238E27FC236}">
                  <a16:creationId xmlns:a16="http://schemas.microsoft.com/office/drawing/2014/main" id="{627E1679-33FA-4C1F-87B0-2CC183EFC3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2" name="Line 107">
              <a:extLst>
                <a:ext uri="{FF2B5EF4-FFF2-40B4-BE49-F238E27FC236}">
                  <a16:creationId xmlns:a16="http://schemas.microsoft.com/office/drawing/2014/main" id="{4B099DBB-36DB-45B9-BB92-E069598499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3" name="Line 108">
              <a:extLst>
                <a:ext uri="{FF2B5EF4-FFF2-40B4-BE49-F238E27FC236}">
                  <a16:creationId xmlns:a16="http://schemas.microsoft.com/office/drawing/2014/main" id="{CBB9865D-0A1C-49CE-91A1-E5A69038E3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4" name="Line 109">
              <a:extLst>
                <a:ext uri="{FF2B5EF4-FFF2-40B4-BE49-F238E27FC236}">
                  <a16:creationId xmlns:a16="http://schemas.microsoft.com/office/drawing/2014/main" id="{AE7FEE05-0525-4114-B8CB-891CA5FEE7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5" name="Line 110">
              <a:extLst>
                <a:ext uri="{FF2B5EF4-FFF2-40B4-BE49-F238E27FC236}">
                  <a16:creationId xmlns:a16="http://schemas.microsoft.com/office/drawing/2014/main" id="{E02095A2-B037-46C4-B2D5-9958B1B03D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6" name="Line 111">
              <a:extLst>
                <a:ext uri="{FF2B5EF4-FFF2-40B4-BE49-F238E27FC236}">
                  <a16:creationId xmlns:a16="http://schemas.microsoft.com/office/drawing/2014/main" id="{79841C56-8F5B-412E-82F5-EF313EA553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7" name="Line 112">
              <a:extLst>
                <a:ext uri="{FF2B5EF4-FFF2-40B4-BE49-F238E27FC236}">
                  <a16:creationId xmlns:a16="http://schemas.microsoft.com/office/drawing/2014/main" id="{0C3908B9-DE9E-4600-BA66-D7A450C05B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8" name="Line 113">
              <a:extLst>
                <a:ext uri="{FF2B5EF4-FFF2-40B4-BE49-F238E27FC236}">
                  <a16:creationId xmlns:a16="http://schemas.microsoft.com/office/drawing/2014/main" id="{9094D705-1853-4D59-95F4-94D8BB6E03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9" name="Line 114">
              <a:extLst>
                <a:ext uri="{FF2B5EF4-FFF2-40B4-BE49-F238E27FC236}">
                  <a16:creationId xmlns:a16="http://schemas.microsoft.com/office/drawing/2014/main" id="{44BC2392-3014-426B-811F-226F5E0B93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0" name="Line 115">
              <a:extLst>
                <a:ext uri="{FF2B5EF4-FFF2-40B4-BE49-F238E27FC236}">
                  <a16:creationId xmlns:a16="http://schemas.microsoft.com/office/drawing/2014/main" id="{FA5D1DFC-C406-445C-A53A-91D2A49876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1" name="Line 116">
              <a:extLst>
                <a:ext uri="{FF2B5EF4-FFF2-40B4-BE49-F238E27FC236}">
                  <a16:creationId xmlns:a16="http://schemas.microsoft.com/office/drawing/2014/main" id="{4EC39FE8-5891-48C2-90D8-771552C585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2" name="Line 117">
              <a:extLst>
                <a:ext uri="{FF2B5EF4-FFF2-40B4-BE49-F238E27FC236}">
                  <a16:creationId xmlns:a16="http://schemas.microsoft.com/office/drawing/2014/main" id="{B074AFD5-A2F5-47F3-9044-60C8C80D14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3" name="Line 118">
              <a:extLst>
                <a:ext uri="{FF2B5EF4-FFF2-40B4-BE49-F238E27FC236}">
                  <a16:creationId xmlns:a16="http://schemas.microsoft.com/office/drawing/2014/main" id="{9A68047F-00AE-4CC3-91FD-D453056F7B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4" name="Line 119">
              <a:extLst>
                <a:ext uri="{FF2B5EF4-FFF2-40B4-BE49-F238E27FC236}">
                  <a16:creationId xmlns:a16="http://schemas.microsoft.com/office/drawing/2014/main" id="{645369E7-A275-4700-B608-E4EB7B9051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5" name="Line 120">
              <a:extLst>
                <a:ext uri="{FF2B5EF4-FFF2-40B4-BE49-F238E27FC236}">
                  <a16:creationId xmlns:a16="http://schemas.microsoft.com/office/drawing/2014/main" id="{4E042A9A-914D-4322-A5F5-CC292B1F7E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6" name="Line 121">
              <a:extLst>
                <a:ext uri="{FF2B5EF4-FFF2-40B4-BE49-F238E27FC236}">
                  <a16:creationId xmlns:a16="http://schemas.microsoft.com/office/drawing/2014/main" id="{255D5D9F-D457-4D66-A4AC-AC410CD8CF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7" name="Line 122">
              <a:extLst>
                <a:ext uri="{FF2B5EF4-FFF2-40B4-BE49-F238E27FC236}">
                  <a16:creationId xmlns:a16="http://schemas.microsoft.com/office/drawing/2014/main" id="{BD464C5D-32A4-4D79-A2B1-3E68093478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8" name="Line 123">
              <a:extLst>
                <a:ext uri="{FF2B5EF4-FFF2-40B4-BE49-F238E27FC236}">
                  <a16:creationId xmlns:a16="http://schemas.microsoft.com/office/drawing/2014/main" id="{C1DCE556-7545-48B3-8761-DA2631F9CA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9" name="Line 124">
              <a:extLst>
                <a:ext uri="{FF2B5EF4-FFF2-40B4-BE49-F238E27FC236}">
                  <a16:creationId xmlns:a16="http://schemas.microsoft.com/office/drawing/2014/main" id="{85184634-7B87-4CCA-AB38-E8529319C8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0" name="Line 125">
              <a:extLst>
                <a:ext uri="{FF2B5EF4-FFF2-40B4-BE49-F238E27FC236}">
                  <a16:creationId xmlns:a16="http://schemas.microsoft.com/office/drawing/2014/main" id="{68CB4FF2-FDA8-4AF2-9BBA-284D4C517D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1" name="Line 126">
              <a:extLst>
                <a:ext uri="{FF2B5EF4-FFF2-40B4-BE49-F238E27FC236}">
                  <a16:creationId xmlns:a16="http://schemas.microsoft.com/office/drawing/2014/main" id="{AC889FE5-4AC6-45C5-8320-BAE1C3AA0A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2" name="Line 127">
              <a:extLst>
                <a:ext uri="{FF2B5EF4-FFF2-40B4-BE49-F238E27FC236}">
                  <a16:creationId xmlns:a16="http://schemas.microsoft.com/office/drawing/2014/main" id="{3905DD5D-40F3-4670-98AC-281B79319B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3" name="Line 128">
              <a:extLst>
                <a:ext uri="{FF2B5EF4-FFF2-40B4-BE49-F238E27FC236}">
                  <a16:creationId xmlns:a16="http://schemas.microsoft.com/office/drawing/2014/main" id="{C76B875E-6DF3-4DD9-80A5-9A5F398C97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4" name="Line 129">
              <a:extLst>
                <a:ext uri="{FF2B5EF4-FFF2-40B4-BE49-F238E27FC236}">
                  <a16:creationId xmlns:a16="http://schemas.microsoft.com/office/drawing/2014/main" id="{592CE0B8-88CF-4DDA-BD6B-18C0C658BB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5" name="Line 130">
              <a:extLst>
                <a:ext uri="{FF2B5EF4-FFF2-40B4-BE49-F238E27FC236}">
                  <a16:creationId xmlns:a16="http://schemas.microsoft.com/office/drawing/2014/main" id="{3439C9D8-6087-4007-BAD8-E9B035D4DC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6" name="Line 131">
              <a:extLst>
                <a:ext uri="{FF2B5EF4-FFF2-40B4-BE49-F238E27FC236}">
                  <a16:creationId xmlns:a16="http://schemas.microsoft.com/office/drawing/2014/main" id="{AD0FE690-3716-4A31-AC84-DC6C12E671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7" name="Line 132">
              <a:extLst>
                <a:ext uri="{FF2B5EF4-FFF2-40B4-BE49-F238E27FC236}">
                  <a16:creationId xmlns:a16="http://schemas.microsoft.com/office/drawing/2014/main" id="{47E2F86C-960D-480E-B5B0-AE89342173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8" name="Line 133">
              <a:extLst>
                <a:ext uri="{FF2B5EF4-FFF2-40B4-BE49-F238E27FC236}">
                  <a16:creationId xmlns:a16="http://schemas.microsoft.com/office/drawing/2014/main" id="{3C604A99-2A8C-456A-A858-7AAE01F207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9" name="Line 134">
              <a:extLst>
                <a:ext uri="{FF2B5EF4-FFF2-40B4-BE49-F238E27FC236}">
                  <a16:creationId xmlns:a16="http://schemas.microsoft.com/office/drawing/2014/main" id="{5C3D23EC-BAEE-40E2-A282-BDC7703D15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0" name="Line 135">
              <a:extLst>
                <a:ext uri="{FF2B5EF4-FFF2-40B4-BE49-F238E27FC236}">
                  <a16:creationId xmlns:a16="http://schemas.microsoft.com/office/drawing/2014/main" id="{529B1219-3BA0-47C7-A023-26E49EEFC5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1" name="Line 136">
              <a:extLst>
                <a:ext uri="{FF2B5EF4-FFF2-40B4-BE49-F238E27FC236}">
                  <a16:creationId xmlns:a16="http://schemas.microsoft.com/office/drawing/2014/main" id="{5659467F-70CF-48DA-A511-A6330B9A13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2" name="Line 137">
              <a:extLst>
                <a:ext uri="{FF2B5EF4-FFF2-40B4-BE49-F238E27FC236}">
                  <a16:creationId xmlns:a16="http://schemas.microsoft.com/office/drawing/2014/main" id="{31DBDC56-FB68-44D7-9D72-314EB71D60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3" name="Line 138">
              <a:extLst>
                <a:ext uri="{FF2B5EF4-FFF2-40B4-BE49-F238E27FC236}">
                  <a16:creationId xmlns:a16="http://schemas.microsoft.com/office/drawing/2014/main" id="{D7047C53-6374-4E4A-83A9-5CA190C978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4" name="Line 139">
              <a:extLst>
                <a:ext uri="{FF2B5EF4-FFF2-40B4-BE49-F238E27FC236}">
                  <a16:creationId xmlns:a16="http://schemas.microsoft.com/office/drawing/2014/main" id="{B5765ECF-9E01-47E1-B08C-8D22BE0466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5" name="Line 140">
              <a:extLst>
                <a:ext uri="{FF2B5EF4-FFF2-40B4-BE49-F238E27FC236}">
                  <a16:creationId xmlns:a16="http://schemas.microsoft.com/office/drawing/2014/main" id="{3342EF23-6CDD-49D7-9D47-FB5C306242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6" name="Line 141">
              <a:extLst>
                <a:ext uri="{FF2B5EF4-FFF2-40B4-BE49-F238E27FC236}">
                  <a16:creationId xmlns:a16="http://schemas.microsoft.com/office/drawing/2014/main" id="{E0F0ECC1-2F31-4644-9F6A-0501C8431C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7" name="Line 142">
              <a:extLst>
                <a:ext uri="{FF2B5EF4-FFF2-40B4-BE49-F238E27FC236}">
                  <a16:creationId xmlns:a16="http://schemas.microsoft.com/office/drawing/2014/main" id="{6F58987A-8442-47E0-A87B-D4321D1C7A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8" name="Line 143">
              <a:extLst>
                <a:ext uri="{FF2B5EF4-FFF2-40B4-BE49-F238E27FC236}">
                  <a16:creationId xmlns:a16="http://schemas.microsoft.com/office/drawing/2014/main" id="{822227C1-ECBD-4843-B305-18F738842B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9" name="Line 144">
              <a:extLst>
                <a:ext uri="{FF2B5EF4-FFF2-40B4-BE49-F238E27FC236}">
                  <a16:creationId xmlns:a16="http://schemas.microsoft.com/office/drawing/2014/main" id="{B6C2F8C0-79C7-4337-8FE7-709D57BC2F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0" name="Line 145">
              <a:extLst>
                <a:ext uri="{FF2B5EF4-FFF2-40B4-BE49-F238E27FC236}">
                  <a16:creationId xmlns:a16="http://schemas.microsoft.com/office/drawing/2014/main" id="{AA370B6B-5203-4887-92D9-A64C8F2C6B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1" name="Line 146">
              <a:extLst>
                <a:ext uri="{FF2B5EF4-FFF2-40B4-BE49-F238E27FC236}">
                  <a16:creationId xmlns:a16="http://schemas.microsoft.com/office/drawing/2014/main" id="{4B900A8F-60A6-4FE4-BC8E-48C73AFA13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2" name="Line 147">
              <a:extLst>
                <a:ext uri="{FF2B5EF4-FFF2-40B4-BE49-F238E27FC236}">
                  <a16:creationId xmlns:a16="http://schemas.microsoft.com/office/drawing/2014/main" id="{F22A7D00-E97C-4C0D-9521-C790DA2F89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3" name="Line 148">
              <a:extLst>
                <a:ext uri="{FF2B5EF4-FFF2-40B4-BE49-F238E27FC236}">
                  <a16:creationId xmlns:a16="http://schemas.microsoft.com/office/drawing/2014/main" id="{68240A7B-548C-40B5-8E98-8D6681833F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4" name="Line 149">
              <a:extLst>
                <a:ext uri="{FF2B5EF4-FFF2-40B4-BE49-F238E27FC236}">
                  <a16:creationId xmlns:a16="http://schemas.microsoft.com/office/drawing/2014/main" id="{BCD7D5D5-5724-4177-9C38-B993DA9EB2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5" name="Line 150">
              <a:extLst>
                <a:ext uri="{FF2B5EF4-FFF2-40B4-BE49-F238E27FC236}">
                  <a16:creationId xmlns:a16="http://schemas.microsoft.com/office/drawing/2014/main" id="{E5D1FA7F-1C64-4E05-8260-4A67CF360E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6" name="Line 151">
              <a:extLst>
                <a:ext uri="{FF2B5EF4-FFF2-40B4-BE49-F238E27FC236}">
                  <a16:creationId xmlns:a16="http://schemas.microsoft.com/office/drawing/2014/main" id="{70EAD14B-D52F-4EC5-8D11-AAD8989C3B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7" name="Line 152">
              <a:extLst>
                <a:ext uri="{FF2B5EF4-FFF2-40B4-BE49-F238E27FC236}">
                  <a16:creationId xmlns:a16="http://schemas.microsoft.com/office/drawing/2014/main" id="{DAC6F699-F571-4C01-9181-451344AD41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8" name="Line 153">
              <a:extLst>
                <a:ext uri="{FF2B5EF4-FFF2-40B4-BE49-F238E27FC236}">
                  <a16:creationId xmlns:a16="http://schemas.microsoft.com/office/drawing/2014/main" id="{231B5B55-0A93-49A1-9E24-9CD3BE5729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9" name="Line 154">
              <a:extLst>
                <a:ext uri="{FF2B5EF4-FFF2-40B4-BE49-F238E27FC236}">
                  <a16:creationId xmlns:a16="http://schemas.microsoft.com/office/drawing/2014/main" id="{6F550856-4000-4471-8B17-63E4F4596C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0" name="Line 155">
              <a:extLst>
                <a:ext uri="{FF2B5EF4-FFF2-40B4-BE49-F238E27FC236}">
                  <a16:creationId xmlns:a16="http://schemas.microsoft.com/office/drawing/2014/main" id="{0C988873-B5A7-4BFD-8829-0BFE48EF89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1" name="Line 156">
              <a:extLst>
                <a:ext uri="{FF2B5EF4-FFF2-40B4-BE49-F238E27FC236}">
                  <a16:creationId xmlns:a16="http://schemas.microsoft.com/office/drawing/2014/main" id="{FE88D4C1-302E-49B8-858B-949E32D74A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2" name="Line 157">
              <a:extLst>
                <a:ext uri="{FF2B5EF4-FFF2-40B4-BE49-F238E27FC236}">
                  <a16:creationId xmlns:a16="http://schemas.microsoft.com/office/drawing/2014/main" id="{30B9A749-12ED-4CBC-BB43-CF67940451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3" name="Line 158">
              <a:extLst>
                <a:ext uri="{FF2B5EF4-FFF2-40B4-BE49-F238E27FC236}">
                  <a16:creationId xmlns:a16="http://schemas.microsoft.com/office/drawing/2014/main" id="{B950158E-2A1D-4285-9EB4-285673C250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4" name="Line 159">
              <a:extLst>
                <a:ext uri="{FF2B5EF4-FFF2-40B4-BE49-F238E27FC236}">
                  <a16:creationId xmlns:a16="http://schemas.microsoft.com/office/drawing/2014/main" id="{E6601834-DEAE-4537-87B0-B65AFCB029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5" name="Line 160">
              <a:extLst>
                <a:ext uri="{FF2B5EF4-FFF2-40B4-BE49-F238E27FC236}">
                  <a16:creationId xmlns:a16="http://schemas.microsoft.com/office/drawing/2014/main" id="{8B419FED-32EF-4D2F-BFE6-FBA3F7639B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6" name="Line 161">
              <a:extLst>
                <a:ext uri="{FF2B5EF4-FFF2-40B4-BE49-F238E27FC236}">
                  <a16:creationId xmlns:a16="http://schemas.microsoft.com/office/drawing/2014/main" id="{4AF2B397-FDC5-4B07-A869-F93697C670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7" name="Line 162">
              <a:extLst>
                <a:ext uri="{FF2B5EF4-FFF2-40B4-BE49-F238E27FC236}">
                  <a16:creationId xmlns:a16="http://schemas.microsoft.com/office/drawing/2014/main" id="{299A7FE2-A42E-439F-A614-B4E246ABA7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8" name="Line 163">
              <a:extLst>
                <a:ext uri="{FF2B5EF4-FFF2-40B4-BE49-F238E27FC236}">
                  <a16:creationId xmlns:a16="http://schemas.microsoft.com/office/drawing/2014/main" id="{6D5670B4-587B-49CD-A0F7-A3BD3BA3E0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9" name="Line 164">
              <a:extLst>
                <a:ext uri="{FF2B5EF4-FFF2-40B4-BE49-F238E27FC236}">
                  <a16:creationId xmlns:a16="http://schemas.microsoft.com/office/drawing/2014/main" id="{64885CA5-D3E3-4B09-8503-F9943FA4EA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0" name="Line 165">
              <a:extLst>
                <a:ext uri="{FF2B5EF4-FFF2-40B4-BE49-F238E27FC236}">
                  <a16:creationId xmlns:a16="http://schemas.microsoft.com/office/drawing/2014/main" id="{1B3523BF-AB98-4652-912A-A79C6BEFB6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1" name="Line 166">
              <a:extLst>
                <a:ext uri="{FF2B5EF4-FFF2-40B4-BE49-F238E27FC236}">
                  <a16:creationId xmlns:a16="http://schemas.microsoft.com/office/drawing/2014/main" id="{8344D34A-563F-4AED-ABB0-AE7FC54AAC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2" name="Line 167">
              <a:extLst>
                <a:ext uri="{FF2B5EF4-FFF2-40B4-BE49-F238E27FC236}">
                  <a16:creationId xmlns:a16="http://schemas.microsoft.com/office/drawing/2014/main" id="{E5B263A0-A6DA-4892-A2B0-5210E8DC13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3" name="Line 168">
              <a:extLst>
                <a:ext uri="{FF2B5EF4-FFF2-40B4-BE49-F238E27FC236}">
                  <a16:creationId xmlns:a16="http://schemas.microsoft.com/office/drawing/2014/main" id="{B6D843A0-2759-43AC-AD86-B09045C23E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4" name="Line 169">
              <a:extLst>
                <a:ext uri="{FF2B5EF4-FFF2-40B4-BE49-F238E27FC236}">
                  <a16:creationId xmlns:a16="http://schemas.microsoft.com/office/drawing/2014/main" id="{23A43AD7-A491-4D6A-B878-2EADBD7F75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5" name="Line 170">
              <a:extLst>
                <a:ext uri="{FF2B5EF4-FFF2-40B4-BE49-F238E27FC236}">
                  <a16:creationId xmlns:a16="http://schemas.microsoft.com/office/drawing/2014/main" id="{290E7A3D-F712-44C2-8B5B-2AC7CA6F0C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6" name="Line 171">
              <a:extLst>
                <a:ext uri="{FF2B5EF4-FFF2-40B4-BE49-F238E27FC236}">
                  <a16:creationId xmlns:a16="http://schemas.microsoft.com/office/drawing/2014/main" id="{DC0F9FD6-78D3-4D9D-A93F-B5C92DC4DB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7" name="Line 172">
              <a:extLst>
                <a:ext uri="{FF2B5EF4-FFF2-40B4-BE49-F238E27FC236}">
                  <a16:creationId xmlns:a16="http://schemas.microsoft.com/office/drawing/2014/main" id="{063029AC-F6DF-40C3-A12B-C82ADE4C2A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8" name="Line 173">
              <a:extLst>
                <a:ext uri="{FF2B5EF4-FFF2-40B4-BE49-F238E27FC236}">
                  <a16:creationId xmlns:a16="http://schemas.microsoft.com/office/drawing/2014/main" id="{77CE0766-C19C-47FE-8B90-0376E3471E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9" name="Line 174">
              <a:extLst>
                <a:ext uri="{FF2B5EF4-FFF2-40B4-BE49-F238E27FC236}">
                  <a16:creationId xmlns:a16="http://schemas.microsoft.com/office/drawing/2014/main" id="{6E39389B-234E-4E1B-9753-D09B455BE4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0" name="Line 175">
              <a:extLst>
                <a:ext uri="{FF2B5EF4-FFF2-40B4-BE49-F238E27FC236}">
                  <a16:creationId xmlns:a16="http://schemas.microsoft.com/office/drawing/2014/main" id="{A0456CF2-7FE8-4FFA-BD5F-449A1C2D8E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1" name="Line 176">
              <a:extLst>
                <a:ext uri="{FF2B5EF4-FFF2-40B4-BE49-F238E27FC236}">
                  <a16:creationId xmlns:a16="http://schemas.microsoft.com/office/drawing/2014/main" id="{45084CB8-11C0-42EA-B5C9-1024E5D24D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2" name="Line 177">
              <a:extLst>
                <a:ext uri="{FF2B5EF4-FFF2-40B4-BE49-F238E27FC236}">
                  <a16:creationId xmlns:a16="http://schemas.microsoft.com/office/drawing/2014/main" id="{E2ED42D0-1AA9-4A59-948D-9881409B1F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3" name="Line 178">
              <a:extLst>
                <a:ext uri="{FF2B5EF4-FFF2-40B4-BE49-F238E27FC236}">
                  <a16:creationId xmlns:a16="http://schemas.microsoft.com/office/drawing/2014/main" id="{2A6D660F-3378-48C8-8F45-5923459542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184" name="Group 9">
            <a:extLst>
              <a:ext uri="{FF2B5EF4-FFF2-40B4-BE49-F238E27FC236}">
                <a16:creationId xmlns:a16="http://schemas.microsoft.com/office/drawing/2014/main" id="{8ACE4A33-4CC6-4F51-BB63-BC1309F97293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185" name="Line 79">
              <a:extLst>
                <a:ext uri="{FF2B5EF4-FFF2-40B4-BE49-F238E27FC236}">
                  <a16:creationId xmlns:a16="http://schemas.microsoft.com/office/drawing/2014/main" id="{22DE1BDB-348E-44A0-A373-2095238463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6" name="Line 80">
              <a:extLst>
                <a:ext uri="{FF2B5EF4-FFF2-40B4-BE49-F238E27FC236}">
                  <a16:creationId xmlns:a16="http://schemas.microsoft.com/office/drawing/2014/main" id="{D0E75526-0AF8-438C-A28C-F7D6FC4C3C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7" name="Line 81">
              <a:extLst>
                <a:ext uri="{FF2B5EF4-FFF2-40B4-BE49-F238E27FC236}">
                  <a16:creationId xmlns:a16="http://schemas.microsoft.com/office/drawing/2014/main" id="{3F595BB3-743D-4651-9046-4E61549C80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8" name="Line 82">
              <a:extLst>
                <a:ext uri="{FF2B5EF4-FFF2-40B4-BE49-F238E27FC236}">
                  <a16:creationId xmlns:a16="http://schemas.microsoft.com/office/drawing/2014/main" id="{854BF9D0-0F79-4673-BDE6-192DBDCFBA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9" name="Line 83">
              <a:extLst>
                <a:ext uri="{FF2B5EF4-FFF2-40B4-BE49-F238E27FC236}">
                  <a16:creationId xmlns:a16="http://schemas.microsoft.com/office/drawing/2014/main" id="{FC2DA3FD-DA45-465E-ADEF-D808BA98AC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0" name="Line 84">
              <a:extLst>
                <a:ext uri="{FF2B5EF4-FFF2-40B4-BE49-F238E27FC236}">
                  <a16:creationId xmlns:a16="http://schemas.microsoft.com/office/drawing/2014/main" id="{20285242-6FA5-409F-8811-FE4B0C2C13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1" name="Line 85">
              <a:extLst>
                <a:ext uri="{FF2B5EF4-FFF2-40B4-BE49-F238E27FC236}">
                  <a16:creationId xmlns:a16="http://schemas.microsoft.com/office/drawing/2014/main" id="{3470F13A-5A4A-4EB8-9C4F-9A52877FB8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2" name="Line 86">
              <a:extLst>
                <a:ext uri="{FF2B5EF4-FFF2-40B4-BE49-F238E27FC236}">
                  <a16:creationId xmlns:a16="http://schemas.microsoft.com/office/drawing/2014/main" id="{D6AA0E2A-0AC0-4CB1-B890-AFE061A569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3" name="Line 87">
              <a:extLst>
                <a:ext uri="{FF2B5EF4-FFF2-40B4-BE49-F238E27FC236}">
                  <a16:creationId xmlns:a16="http://schemas.microsoft.com/office/drawing/2014/main" id="{0ED247F3-9857-4496-A341-5E1168343D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4" name="Line 88">
              <a:extLst>
                <a:ext uri="{FF2B5EF4-FFF2-40B4-BE49-F238E27FC236}">
                  <a16:creationId xmlns:a16="http://schemas.microsoft.com/office/drawing/2014/main" id="{B3A7548F-F481-41C6-A590-E228B22091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5" name="Line 89">
              <a:extLst>
                <a:ext uri="{FF2B5EF4-FFF2-40B4-BE49-F238E27FC236}">
                  <a16:creationId xmlns:a16="http://schemas.microsoft.com/office/drawing/2014/main" id="{473E757D-B2DD-4F54-A58C-4A27E62C8C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6" name="Line 90">
              <a:extLst>
                <a:ext uri="{FF2B5EF4-FFF2-40B4-BE49-F238E27FC236}">
                  <a16:creationId xmlns:a16="http://schemas.microsoft.com/office/drawing/2014/main" id="{B6D948EE-BD62-4403-8963-7F7E1B34FA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7" name="Line 91">
              <a:extLst>
                <a:ext uri="{FF2B5EF4-FFF2-40B4-BE49-F238E27FC236}">
                  <a16:creationId xmlns:a16="http://schemas.microsoft.com/office/drawing/2014/main" id="{3C877724-B1F3-4A4B-95B9-92714079F4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8" name="Line 92">
              <a:extLst>
                <a:ext uri="{FF2B5EF4-FFF2-40B4-BE49-F238E27FC236}">
                  <a16:creationId xmlns:a16="http://schemas.microsoft.com/office/drawing/2014/main" id="{8E931221-323C-4987-8839-8830803F35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9" name="Line 93">
              <a:extLst>
                <a:ext uri="{FF2B5EF4-FFF2-40B4-BE49-F238E27FC236}">
                  <a16:creationId xmlns:a16="http://schemas.microsoft.com/office/drawing/2014/main" id="{2C356D75-900E-47A3-82DB-84927DD648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0" name="Line 94">
              <a:extLst>
                <a:ext uri="{FF2B5EF4-FFF2-40B4-BE49-F238E27FC236}">
                  <a16:creationId xmlns:a16="http://schemas.microsoft.com/office/drawing/2014/main" id="{9E6AEC4A-EFFE-4C49-987C-44A7CD0708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1" name="Line 95">
              <a:extLst>
                <a:ext uri="{FF2B5EF4-FFF2-40B4-BE49-F238E27FC236}">
                  <a16:creationId xmlns:a16="http://schemas.microsoft.com/office/drawing/2014/main" id="{BFD96261-F898-48CB-8DBE-56BBCF1E68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2" name="Line 96">
              <a:extLst>
                <a:ext uri="{FF2B5EF4-FFF2-40B4-BE49-F238E27FC236}">
                  <a16:creationId xmlns:a16="http://schemas.microsoft.com/office/drawing/2014/main" id="{08AFD768-BA0A-47D3-BFFF-47FDDDA28EF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3" name="Line 97">
              <a:extLst>
                <a:ext uri="{FF2B5EF4-FFF2-40B4-BE49-F238E27FC236}">
                  <a16:creationId xmlns:a16="http://schemas.microsoft.com/office/drawing/2014/main" id="{26984107-26E3-4E96-BD6E-3FF8D78118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4" name="Line 98">
              <a:extLst>
                <a:ext uri="{FF2B5EF4-FFF2-40B4-BE49-F238E27FC236}">
                  <a16:creationId xmlns:a16="http://schemas.microsoft.com/office/drawing/2014/main" id="{A0DCF262-B7D8-4D64-9534-2560310122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5" name="Line 99">
              <a:extLst>
                <a:ext uri="{FF2B5EF4-FFF2-40B4-BE49-F238E27FC236}">
                  <a16:creationId xmlns:a16="http://schemas.microsoft.com/office/drawing/2014/main" id="{1F784A46-224F-4ACC-A596-D262D3AA82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6" name="Line 100">
              <a:extLst>
                <a:ext uri="{FF2B5EF4-FFF2-40B4-BE49-F238E27FC236}">
                  <a16:creationId xmlns:a16="http://schemas.microsoft.com/office/drawing/2014/main" id="{715EFB04-E5F9-4BC4-8A0E-6C98E34B88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7" name="Line 101">
              <a:extLst>
                <a:ext uri="{FF2B5EF4-FFF2-40B4-BE49-F238E27FC236}">
                  <a16:creationId xmlns:a16="http://schemas.microsoft.com/office/drawing/2014/main" id="{B4108316-2381-4B4A-8EC3-610DC3E5E1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8" name="Line 102">
              <a:extLst>
                <a:ext uri="{FF2B5EF4-FFF2-40B4-BE49-F238E27FC236}">
                  <a16:creationId xmlns:a16="http://schemas.microsoft.com/office/drawing/2014/main" id="{11ADD054-7967-4AA8-8585-697AEA549D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9" name="Line 103">
              <a:extLst>
                <a:ext uri="{FF2B5EF4-FFF2-40B4-BE49-F238E27FC236}">
                  <a16:creationId xmlns:a16="http://schemas.microsoft.com/office/drawing/2014/main" id="{F513D400-AE4F-4959-A00E-FAEA0E897A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0" name="Line 104">
              <a:extLst>
                <a:ext uri="{FF2B5EF4-FFF2-40B4-BE49-F238E27FC236}">
                  <a16:creationId xmlns:a16="http://schemas.microsoft.com/office/drawing/2014/main" id="{E4D03C94-9D4B-4258-950E-7F93E30C6B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1" name="Line 105">
              <a:extLst>
                <a:ext uri="{FF2B5EF4-FFF2-40B4-BE49-F238E27FC236}">
                  <a16:creationId xmlns:a16="http://schemas.microsoft.com/office/drawing/2014/main" id="{EDBE2E1A-4909-4F18-B3A1-547EE725FF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2" name="Line 106">
              <a:extLst>
                <a:ext uri="{FF2B5EF4-FFF2-40B4-BE49-F238E27FC236}">
                  <a16:creationId xmlns:a16="http://schemas.microsoft.com/office/drawing/2014/main" id="{68733084-7409-4953-8D4A-E8099AB08F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3" name="Line 107">
              <a:extLst>
                <a:ext uri="{FF2B5EF4-FFF2-40B4-BE49-F238E27FC236}">
                  <a16:creationId xmlns:a16="http://schemas.microsoft.com/office/drawing/2014/main" id="{356FDF29-063E-4AF2-8AA0-1147CE21DC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4" name="Line 108">
              <a:extLst>
                <a:ext uri="{FF2B5EF4-FFF2-40B4-BE49-F238E27FC236}">
                  <a16:creationId xmlns:a16="http://schemas.microsoft.com/office/drawing/2014/main" id="{3D6163A9-2887-4EBD-AD80-011CB7CA1A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5" name="Line 109">
              <a:extLst>
                <a:ext uri="{FF2B5EF4-FFF2-40B4-BE49-F238E27FC236}">
                  <a16:creationId xmlns:a16="http://schemas.microsoft.com/office/drawing/2014/main" id="{57D3382F-B997-4125-AEF4-3527F1F8BF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6" name="Line 110">
              <a:extLst>
                <a:ext uri="{FF2B5EF4-FFF2-40B4-BE49-F238E27FC236}">
                  <a16:creationId xmlns:a16="http://schemas.microsoft.com/office/drawing/2014/main" id="{A9B60012-F65F-410E-895F-A7135EEE99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7" name="Line 111">
              <a:extLst>
                <a:ext uri="{FF2B5EF4-FFF2-40B4-BE49-F238E27FC236}">
                  <a16:creationId xmlns:a16="http://schemas.microsoft.com/office/drawing/2014/main" id="{3752ADF9-4F9E-4C47-A50F-673D246441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8" name="Line 112">
              <a:extLst>
                <a:ext uri="{FF2B5EF4-FFF2-40B4-BE49-F238E27FC236}">
                  <a16:creationId xmlns:a16="http://schemas.microsoft.com/office/drawing/2014/main" id="{BF764451-E9E4-4AED-844E-AE08164EF9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9" name="Line 113">
              <a:extLst>
                <a:ext uri="{FF2B5EF4-FFF2-40B4-BE49-F238E27FC236}">
                  <a16:creationId xmlns:a16="http://schemas.microsoft.com/office/drawing/2014/main" id="{0DE420C7-7A5A-491C-9680-E8796495B8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0" name="Line 114">
              <a:extLst>
                <a:ext uri="{FF2B5EF4-FFF2-40B4-BE49-F238E27FC236}">
                  <a16:creationId xmlns:a16="http://schemas.microsoft.com/office/drawing/2014/main" id="{4DB42E15-458D-4588-A80A-B76EECA6CB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1" name="Line 115">
              <a:extLst>
                <a:ext uri="{FF2B5EF4-FFF2-40B4-BE49-F238E27FC236}">
                  <a16:creationId xmlns:a16="http://schemas.microsoft.com/office/drawing/2014/main" id="{882FAA0E-12C1-4B97-95E5-B442C33E6C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2" name="Line 116">
              <a:extLst>
                <a:ext uri="{FF2B5EF4-FFF2-40B4-BE49-F238E27FC236}">
                  <a16:creationId xmlns:a16="http://schemas.microsoft.com/office/drawing/2014/main" id="{B8A34AC1-A37A-423C-B4FF-918E332A35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3" name="Line 117">
              <a:extLst>
                <a:ext uri="{FF2B5EF4-FFF2-40B4-BE49-F238E27FC236}">
                  <a16:creationId xmlns:a16="http://schemas.microsoft.com/office/drawing/2014/main" id="{D0FC0952-1B43-46A1-A4FA-7F31328960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4" name="Line 118">
              <a:extLst>
                <a:ext uri="{FF2B5EF4-FFF2-40B4-BE49-F238E27FC236}">
                  <a16:creationId xmlns:a16="http://schemas.microsoft.com/office/drawing/2014/main" id="{08D099E1-A1DD-4E68-93CC-36F8DCF174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5" name="Line 119">
              <a:extLst>
                <a:ext uri="{FF2B5EF4-FFF2-40B4-BE49-F238E27FC236}">
                  <a16:creationId xmlns:a16="http://schemas.microsoft.com/office/drawing/2014/main" id="{F0C2A5E1-F7C0-4C32-B0CD-D81B701698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6" name="Line 120">
              <a:extLst>
                <a:ext uri="{FF2B5EF4-FFF2-40B4-BE49-F238E27FC236}">
                  <a16:creationId xmlns:a16="http://schemas.microsoft.com/office/drawing/2014/main" id="{6880411B-7500-43D3-8300-A251B56DEB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7" name="Line 121">
              <a:extLst>
                <a:ext uri="{FF2B5EF4-FFF2-40B4-BE49-F238E27FC236}">
                  <a16:creationId xmlns:a16="http://schemas.microsoft.com/office/drawing/2014/main" id="{91592032-9BF4-4107-8FEA-2747CB62F6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8" name="Line 122">
              <a:extLst>
                <a:ext uri="{FF2B5EF4-FFF2-40B4-BE49-F238E27FC236}">
                  <a16:creationId xmlns:a16="http://schemas.microsoft.com/office/drawing/2014/main" id="{97542C54-49D9-4881-9371-9D2BB59ADD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9" name="Line 123">
              <a:extLst>
                <a:ext uri="{FF2B5EF4-FFF2-40B4-BE49-F238E27FC236}">
                  <a16:creationId xmlns:a16="http://schemas.microsoft.com/office/drawing/2014/main" id="{47418A15-EF7E-424C-96C6-055A5286D6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0" name="Line 124">
              <a:extLst>
                <a:ext uri="{FF2B5EF4-FFF2-40B4-BE49-F238E27FC236}">
                  <a16:creationId xmlns:a16="http://schemas.microsoft.com/office/drawing/2014/main" id="{FB0F4010-4719-42D1-BF9D-EE0EE02661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1" name="Line 125">
              <a:extLst>
                <a:ext uri="{FF2B5EF4-FFF2-40B4-BE49-F238E27FC236}">
                  <a16:creationId xmlns:a16="http://schemas.microsoft.com/office/drawing/2014/main" id="{EA2A5DB3-41BA-46DA-8513-32343FDAF4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2" name="Line 126">
              <a:extLst>
                <a:ext uri="{FF2B5EF4-FFF2-40B4-BE49-F238E27FC236}">
                  <a16:creationId xmlns:a16="http://schemas.microsoft.com/office/drawing/2014/main" id="{DED31963-C0EA-448E-B72A-1394B5BD38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3" name="Line 127">
              <a:extLst>
                <a:ext uri="{FF2B5EF4-FFF2-40B4-BE49-F238E27FC236}">
                  <a16:creationId xmlns:a16="http://schemas.microsoft.com/office/drawing/2014/main" id="{056B0462-EFBA-4DA6-8274-FC7D3E2095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4" name="Line 128">
              <a:extLst>
                <a:ext uri="{FF2B5EF4-FFF2-40B4-BE49-F238E27FC236}">
                  <a16:creationId xmlns:a16="http://schemas.microsoft.com/office/drawing/2014/main" id="{B922F17C-F52D-4DF3-AE30-2679650BB6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5" name="Line 129">
              <a:extLst>
                <a:ext uri="{FF2B5EF4-FFF2-40B4-BE49-F238E27FC236}">
                  <a16:creationId xmlns:a16="http://schemas.microsoft.com/office/drawing/2014/main" id="{F45D0857-301B-4F92-AA1F-37B716AB69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6" name="Line 130">
              <a:extLst>
                <a:ext uri="{FF2B5EF4-FFF2-40B4-BE49-F238E27FC236}">
                  <a16:creationId xmlns:a16="http://schemas.microsoft.com/office/drawing/2014/main" id="{CC9E3765-CFEA-4641-8725-A57C288D0D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7" name="Line 131">
              <a:extLst>
                <a:ext uri="{FF2B5EF4-FFF2-40B4-BE49-F238E27FC236}">
                  <a16:creationId xmlns:a16="http://schemas.microsoft.com/office/drawing/2014/main" id="{278B9ED2-BAE0-4C76-92AA-D084B1844A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8" name="Line 132">
              <a:extLst>
                <a:ext uri="{FF2B5EF4-FFF2-40B4-BE49-F238E27FC236}">
                  <a16:creationId xmlns:a16="http://schemas.microsoft.com/office/drawing/2014/main" id="{1E9BE8B6-0CEE-466C-BE81-A182B5F9DE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9" name="Line 133">
              <a:extLst>
                <a:ext uri="{FF2B5EF4-FFF2-40B4-BE49-F238E27FC236}">
                  <a16:creationId xmlns:a16="http://schemas.microsoft.com/office/drawing/2014/main" id="{335F21BF-9899-4C63-B735-3A1EE693DE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0" name="Line 134">
              <a:extLst>
                <a:ext uri="{FF2B5EF4-FFF2-40B4-BE49-F238E27FC236}">
                  <a16:creationId xmlns:a16="http://schemas.microsoft.com/office/drawing/2014/main" id="{EBEE8945-8C30-4A53-B1DF-5E33325870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1" name="Line 135">
              <a:extLst>
                <a:ext uri="{FF2B5EF4-FFF2-40B4-BE49-F238E27FC236}">
                  <a16:creationId xmlns:a16="http://schemas.microsoft.com/office/drawing/2014/main" id="{11965FB3-0D7C-44BD-892E-49CD9B8AF7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2" name="Line 136">
              <a:extLst>
                <a:ext uri="{FF2B5EF4-FFF2-40B4-BE49-F238E27FC236}">
                  <a16:creationId xmlns:a16="http://schemas.microsoft.com/office/drawing/2014/main" id="{75B89140-7DEA-40A9-9C0A-067E8DB8A9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3" name="Line 137">
              <a:extLst>
                <a:ext uri="{FF2B5EF4-FFF2-40B4-BE49-F238E27FC236}">
                  <a16:creationId xmlns:a16="http://schemas.microsoft.com/office/drawing/2014/main" id="{224C1802-BAD8-4249-A709-375D87EB13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4" name="Line 138">
              <a:extLst>
                <a:ext uri="{FF2B5EF4-FFF2-40B4-BE49-F238E27FC236}">
                  <a16:creationId xmlns:a16="http://schemas.microsoft.com/office/drawing/2014/main" id="{6825EA5E-1F3E-4E52-B3DB-DB5E87AEC1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5" name="Line 139">
              <a:extLst>
                <a:ext uri="{FF2B5EF4-FFF2-40B4-BE49-F238E27FC236}">
                  <a16:creationId xmlns:a16="http://schemas.microsoft.com/office/drawing/2014/main" id="{6A504C41-86A1-4995-A092-D83C91BE51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6" name="Line 140">
              <a:extLst>
                <a:ext uri="{FF2B5EF4-FFF2-40B4-BE49-F238E27FC236}">
                  <a16:creationId xmlns:a16="http://schemas.microsoft.com/office/drawing/2014/main" id="{EDC25F64-3129-4AD4-95CD-280487E486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7" name="Line 141">
              <a:extLst>
                <a:ext uri="{FF2B5EF4-FFF2-40B4-BE49-F238E27FC236}">
                  <a16:creationId xmlns:a16="http://schemas.microsoft.com/office/drawing/2014/main" id="{CD7477F5-3973-4819-9C47-15DC83C1B7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8" name="Line 142">
              <a:extLst>
                <a:ext uri="{FF2B5EF4-FFF2-40B4-BE49-F238E27FC236}">
                  <a16:creationId xmlns:a16="http://schemas.microsoft.com/office/drawing/2014/main" id="{75A8BE68-778C-4A99-8D9D-701B6BECFB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9" name="Line 143">
              <a:extLst>
                <a:ext uri="{FF2B5EF4-FFF2-40B4-BE49-F238E27FC236}">
                  <a16:creationId xmlns:a16="http://schemas.microsoft.com/office/drawing/2014/main" id="{1B5518F0-A7B3-434D-A075-93DE8AA805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0" name="Line 144">
              <a:extLst>
                <a:ext uri="{FF2B5EF4-FFF2-40B4-BE49-F238E27FC236}">
                  <a16:creationId xmlns:a16="http://schemas.microsoft.com/office/drawing/2014/main" id="{60C60298-AE9C-4053-BC86-7981D72D19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1" name="Line 145">
              <a:extLst>
                <a:ext uri="{FF2B5EF4-FFF2-40B4-BE49-F238E27FC236}">
                  <a16:creationId xmlns:a16="http://schemas.microsoft.com/office/drawing/2014/main" id="{DFE86ED2-8FE9-4B68-91AA-9DE01B80AF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2" name="Line 146">
              <a:extLst>
                <a:ext uri="{FF2B5EF4-FFF2-40B4-BE49-F238E27FC236}">
                  <a16:creationId xmlns:a16="http://schemas.microsoft.com/office/drawing/2014/main" id="{ABC6D27C-D690-4C66-9800-AAD4438A00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3" name="Line 147">
              <a:extLst>
                <a:ext uri="{FF2B5EF4-FFF2-40B4-BE49-F238E27FC236}">
                  <a16:creationId xmlns:a16="http://schemas.microsoft.com/office/drawing/2014/main" id="{7931CC4E-9854-48AD-9CD6-318792A374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4" name="Line 148">
              <a:extLst>
                <a:ext uri="{FF2B5EF4-FFF2-40B4-BE49-F238E27FC236}">
                  <a16:creationId xmlns:a16="http://schemas.microsoft.com/office/drawing/2014/main" id="{8B95424E-EED3-4C06-A91B-7D709999AC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5" name="Line 149">
              <a:extLst>
                <a:ext uri="{FF2B5EF4-FFF2-40B4-BE49-F238E27FC236}">
                  <a16:creationId xmlns:a16="http://schemas.microsoft.com/office/drawing/2014/main" id="{C8B4764E-A509-45BE-8F80-C694D84275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6" name="Line 150">
              <a:extLst>
                <a:ext uri="{FF2B5EF4-FFF2-40B4-BE49-F238E27FC236}">
                  <a16:creationId xmlns:a16="http://schemas.microsoft.com/office/drawing/2014/main" id="{A8CE18B6-1A9C-4C0A-B03D-3BF4E85001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7" name="Line 151">
              <a:extLst>
                <a:ext uri="{FF2B5EF4-FFF2-40B4-BE49-F238E27FC236}">
                  <a16:creationId xmlns:a16="http://schemas.microsoft.com/office/drawing/2014/main" id="{87A53DC5-73E2-48EE-8920-3AF6428D0B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8" name="Line 152">
              <a:extLst>
                <a:ext uri="{FF2B5EF4-FFF2-40B4-BE49-F238E27FC236}">
                  <a16:creationId xmlns:a16="http://schemas.microsoft.com/office/drawing/2014/main" id="{92FB703E-545D-4616-B463-4538203DB4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9" name="Line 153">
              <a:extLst>
                <a:ext uri="{FF2B5EF4-FFF2-40B4-BE49-F238E27FC236}">
                  <a16:creationId xmlns:a16="http://schemas.microsoft.com/office/drawing/2014/main" id="{B051A12E-C33E-4FDA-A6C2-B150276ADA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0" name="Line 154">
              <a:extLst>
                <a:ext uri="{FF2B5EF4-FFF2-40B4-BE49-F238E27FC236}">
                  <a16:creationId xmlns:a16="http://schemas.microsoft.com/office/drawing/2014/main" id="{30B6C3DF-5789-4D5F-8716-A25F7841E7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1" name="Line 155">
              <a:extLst>
                <a:ext uri="{FF2B5EF4-FFF2-40B4-BE49-F238E27FC236}">
                  <a16:creationId xmlns:a16="http://schemas.microsoft.com/office/drawing/2014/main" id="{D6BB3E0E-C855-4FD9-9592-AC6D362B51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2" name="Line 156">
              <a:extLst>
                <a:ext uri="{FF2B5EF4-FFF2-40B4-BE49-F238E27FC236}">
                  <a16:creationId xmlns:a16="http://schemas.microsoft.com/office/drawing/2014/main" id="{25FA7EF0-E27E-40D6-BC91-164CB62DA2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3" name="Line 157">
              <a:extLst>
                <a:ext uri="{FF2B5EF4-FFF2-40B4-BE49-F238E27FC236}">
                  <a16:creationId xmlns:a16="http://schemas.microsoft.com/office/drawing/2014/main" id="{A15C5A0E-38DF-44D7-A9D6-C0B46F3DA0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4" name="Line 158">
              <a:extLst>
                <a:ext uri="{FF2B5EF4-FFF2-40B4-BE49-F238E27FC236}">
                  <a16:creationId xmlns:a16="http://schemas.microsoft.com/office/drawing/2014/main" id="{FD49955D-8623-4F92-9AD1-C4E8414417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5" name="Line 159">
              <a:extLst>
                <a:ext uri="{FF2B5EF4-FFF2-40B4-BE49-F238E27FC236}">
                  <a16:creationId xmlns:a16="http://schemas.microsoft.com/office/drawing/2014/main" id="{20395598-2E1D-4830-B6C9-579101455B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6" name="Line 160">
              <a:extLst>
                <a:ext uri="{FF2B5EF4-FFF2-40B4-BE49-F238E27FC236}">
                  <a16:creationId xmlns:a16="http://schemas.microsoft.com/office/drawing/2014/main" id="{00578A2B-044C-4F0D-9F3C-8D10C8D8F6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7" name="Line 161">
              <a:extLst>
                <a:ext uri="{FF2B5EF4-FFF2-40B4-BE49-F238E27FC236}">
                  <a16:creationId xmlns:a16="http://schemas.microsoft.com/office/drawing/2014/main" id="{BBA3D61A-3CCA-4AB4-85E7-01B12ECDF8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8" name="Line 162">
              <a:extLst>
                <a:ext uri="{FF2B5EF4-FFF2-40B4-BE49-F238E27FC236}">
                  <a16:creationId xmlns:a16="http://schemas.microsoft.com/office/drawing/2014/main" id="{D44053D2-7FAF-449D-8F2A-CEFE2AF014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9" name="Line 163">
              <a:extLst>
                <a:ext uri="{FF2B5EF4-FFF2-40B4-BE49-F238E27FC236}">
                  <a16:creationId xmlns:a16="http://schemas.microsoft.com/office/drawing/2014/main" id="{E4EDA174-9BC3-40F7-888B-AC966D44CA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0" name="Line 164">
              <a:extLst>
                <a:ext uri="{FF2B5EF4-FFF2-40B4-BE49-F238E27FC236}">
                  <a16:creationId xmlns:a16="http://schemas.microsoft.com/office/drawing/2014/main" id="{0DB31F16-48DD-430F-8400-21366F965A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1" name="Line 165">
              <a:extLst>
                <a:ext uri="{FF2B5EF4-FFF2-40B4-BE49-F238E27FC236}">
                  <a16:creationId xmlns:a16="http://schemas.microsoft.com/office/drawing/2014/main" id="{37E53328-A185-4DAD-AB84-271F76E08F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2" name="Line 166">
              <a:extLst>
                <a:ext uri="{FF2B5EF4-FFF2-40B4-BE49-F238E27FC236}">
                  <a16:creationId xmlns:a16="http://schemas.microsoft.com/office/drawing/2014/main" id="{D73E4DCB-E43E-4819-BD68-69E361669D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3" name="Line 167">
              <a:extLst>
                <a:ext uri="{FF2B5EF4-FFF2-40B4-BE49-F238E27FC236}">
                  <a16:creationId xmlns:a16="http://schemas.microsoft.com/office/drawing/2014/main" id="{E2ABFFC1-A415-4E16-A10D-FF5913CB07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4" name="Line 168">
              <a:extLst>
                <a:ext uri="{FF2B5EF4-FFF2-40B4-BE49-F238E27FC236}">
                  <a16:creationId xmlns:a16="http://schemas.microsoft.com/office/drawing/2014/main" id="{2E44E990-D730-4DC4-923A-1ABB9FC298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5" name="Line 169">
              <a:extLst>
                <a:ext uri="{FF2B5EF4-FFF2-40B4-BE49-F238E27FC236}">
                  <a16:creationId xmlns:a16="http://schemas.microsoft.com/office/drawing/2014/main" id="{7DA461EE-C939-4085-9229-A4B9568A3B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6" name="Line 170">
              <a:extLst>
                <a:ext uri="{FF2B5EF4-FFF2-40B4-BE49-F238E27FC236}">
                  <a16:creationId xmlns:a16="http://schemas.microsoft.com/office/drawing/2014/main" id="{C7950C00-ED8B-40C7-9226-9049CAA00F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7" name="Line 171">
              <a:extLst>
                <a:ext uri="{FF2B5EF4-FFF2-40B4-BE49-F238E27FC236}">
                  <a16:creationId xmlns:a16="http://schemas.microsoft.com/office/drawing/2014/main" id="{C334B6AE-F21E-4F6E-8353-DFDF93E640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8" name="Line 172">
              <a:extLst>
                <a:ext uri="{FF2B5EF4-FFF2-40B4-BE49-F238E27FC236}">
                  <a16:creationId xmlns:a16="http://schemas.microsoft.com/office/drawing/2014/main" id="{D9058373-C40A-44BD-8EC4-BB78D8337C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9" name="Line 173">
              <a:extLst>
                <a:ext uri="{FF2B5EF4-FFF2-40B4-BE49-F238E27FC236}">
                  <a16:creationId xmlns:a16="http://schemas.microsoft.com/office/drawing/2014/main" id="{676E04F3-EF4C-4C37-A552-9C60865B6D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0" name="Line 174">
              <a:extLst>
                <a:ext uri="{FF2B5EF4-FFF2-40B4-BE49-F238E27FC236}">
                  <a16:creationId xmlns:a16="http://schemas.microsoft.com/office/drawing/2014/main" id="{F6C34813-4EF7-406D-BCA0-62D1630BE5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1" name="Line 175">
              <a:extLst>
                <a:ext uri="{FF2B5EF4-FFF2-40B4-BE49-F238E27FC236}">
                  <a16:creationId xmlns:a16="http://schemas.microsoft.com/office/drawing/2014/main" id="{18A71B8C-F8DA-4E1B-93B1-68A28C693D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2" name="Line 176">
              <a:extLst>
                <a:ext uri="{FF2B5EF4-FFF2-40B4-BE49-F238E27FC236}">
                  <a16:creationId xmlns:a16="http://schemas.microsoft.com/office/drawing/2014/main" id="{37AF6863-7C18-4334-BE9E-412C70E982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3" name="Line 177">
              <a:extLst>
                <a:ext uri="{FF2B5EF4-FFF2-40B4-BE49-F238E27FC236}">
                  <a16:creationId xmlns:a16="http://schemas.microsoft.com/office/drawing/2014/main" id="{22F76C25-5FE2-4CA9-8614-A801FEA792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4" name="Line 178">
              <a:extLst>
                <a:ext uri="{FF2B5EF4-FFF2-40B4-BE49-F238E27FC236}">
                  <a16:creationId xmlns:a16="http://schemas.microsoft.com/office/drawing/2014/main" id="{FFD127D6-E002-4581-B8E5-9F03C1FD9F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85" name="Group 10">
            <a:extLst>
              <a:ext uri="{FF2B5EF4-FFF2-40B4-BE49-F238E27FC236}">
                <a16:creationId xmlns:a16="http://schemas.microsoft.com/office/drawing/2014/main" id="{C56890A0-9E0E-4F6C-9387-1002E2EEC3B8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286" name="Line 5">
              <a:extLst>
                <a:ext uri="{FF2B5EF4-FFF2-40B4-BE49-F238E27FC236}">
                  <a16:creationId xmlns:a16="http://schemas.microsoft.com/office/drawing/2014/main" id="{0BA761B6-3627-49CC-AA5A-529012A637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6">
              <a:extLst>
                <a:ext uri="{FF2B5EF4-FFF2-40B4-BE49-F238E27FC236}">
                  <a16:creationId xmlns:a16="http://schemas.microsoft.com/office/drawing/2014/main" id="{C8132398-FBD5-4926-9802-15C5D6EC0E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8" name="Line 7">
              <a:extLst>
                <a:ext uri="{FF2B5EF4-FFF2-40B4-BE49-F238E27FC236}">
                  <a16:creationId xmlns:a16="http://schemas.microsoft.com/office/drawing/2014/main" id="{966E1893-DA68-4A18-941F-699F3D3467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9" name="Line 8">
              <a:extLst>
                <a:ext uri="{FF2B5EF4-FFF2-40B4-BE49-F238E27FC236}">
                  <a16:creationId xmlns:a16="http://schemas.microsoft.com/office/drawing/2014/main" id="{3E4B2600-ACC3-4B14-8F25-79F7FFDB6C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0" name="Line 9">
              <a:extLst>
                <a:ext uri="{FF2B5EF4-FFF2-40B4-BE49-F238E27FC236}">
                  <a16:creationId xmlns:a16="http://schemas.microsoft.com/office/drawing/2014/main" id="{B1845D76-E342-4B27-8D94-643D3049B5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1" name="Line 10">
              <a:extLst>
                <a:ext uri="{FF2B5EF4-FFF2-40B4-BE49-F238E27FC236}">
                  <a16:creationId xmlns:a16="http://schemas.microsoft.com/office/drawing/2014/main" id="{A2F81F45-3D26-4EC0-90F9-E0857A6463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11">
              <a:extLst>
                <a:ext uri="{FF2B5EF4-FFF2-40B4-BE49-F238E27FC236}">
                  <a16:creationId xmlns:a16="http://schemas.microsoft.com/office/drawing/2014/main" id="{2C80901C-94F3-4341-919C-FC3AA79382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12">
              <a:extLst>
                <a:ext uri="{FF2B5EF4-FFF2-40B4-BE49-F238E27FC236}">
                  <a16:creationId xmlns:a16="http://schemas.microsoft.com/office/drawing/2014/main" id="{6AE6A34E-F9D1-4813-9C5E-CE8D085618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13">
              <a:extLst>
                <a:ext uri="{FF2B5EF4-FFF2-40B4-BE49-F238E27FC236}">
                  <a16:creationId xmlns:a16="http://schemas.microsoft.com/office/drawing/2014/main" id="{2B58D8F7-1C92-4EFE-A57C-07114D4337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14">
              <a:extLst>
                <a:ext uri="{FF2B5EF4-FFF2-40B4-BE49-F238E27FC236}">
                  <a16:creationId xmlns:a16="http://schemas.microsoft.com/office/drawing/2014/main" id="{1F3B13E0-91F5-47C5-85AB-52B08C2FDA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15">
              <a:extLst>
                <a:ext uri="{FF2B5EF4-FFF2-40B4-BE49-F238E27FC236}">
                  <a16:creationId xmlns:a16="http://schemas.microsoft.com/office/drawing/2014/main" id="{859399BF-12E9-4B9D-B88D-136B8A6C41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7" name="Line 16">
              <a:extLst>
                <a:ext uri="{FF2B5EF4-FFF2-40B4-BE49-F238E27FC236}">
                  <a16:creationId xmlns:a16="http://schemas.microsoft.com/office/drawing/2014/main" id="{33AE5FB3-87A9-4784-A2DB-8AA2C9B6B6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8" name="Line 17">
              <a:extLst>
                <a:ext uri="{FF2B5EF4-FFF2-40B4-BE49-F238E27FC236}">
                  <a16:creationId xmlns:a16="http://schemas.microsoft.com/office/drawing/2014/main" id="{3CFCAE74-0CE2-4EC0-9A04-912A4E0FE1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18">
              <a:extLst>
                <a:ext uri="{FF2B5EF4-FFF2-40B4-BE49-F238E27FC236}">
                  <a16:creationId xmlns:a16="http://schemas.microsoft.com/office/drawing/2014/main" id="{9B30E0C8-5671-4CA0-989E-3FC4641AAE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19">
              <a:extLst>
                <a:ext uri="{FF2B5EF4-FFF2-40B4-BE49-F238E27FC236}">
                  <a16:creationId xmlns:a16="http://schemas.microsoft.com/office/drawing/2014/main" id="{338FB10A-134C-43AF-AEA4-11B7B72656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20">
              <a:extLst>
                <a:ext uri="{FF2B5EF4-FFF2-40B4-BE49-F238E27FC236}">
                  <a16:creationId xmlns:a16="http://schemas.microsoft.com/office/drawing/2014/main" id="{E4AC84E1-EC54-4ECB-AF6E-CF0AA193F5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21">
              <a:extLst>
                <a:ext uri="{FF2B5EF4-FFF2-40B4-BE49-F238E27FC236}">
                  <a16:creationId xmlns:a16="http://schemas.microsoft.com/office/drawing/2014/main" id="{54111C26-695D-4A15-B464-90E843F0A5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22">
              <a:extLst>
                <a:ext uri="{FF2B5EF4-FFF2-40B4-BE49-F238E27FC236}">
                  <a16:creationId xmlns:a16="http://schemas.microsoft.com/office/drawing/2014/main" id="{A0CBFC53-F0E0-4D51-A8F1-066B292400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23">
              <a:extLst>
                <a:ext uri="{FF2B5EF4-FFF2-40B4-BE49-F238E27FC236}">
                  <a16:creationId xmlns:a16="http://schemas.microsoft.com/office/drawing/2014/main" id="{D5D20A93-CD38-4381-8FC2-CE9AC65CB6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24">
              <a:extLst>
                <a:ext uri="{FF2B5EF4-FFF2-40B4-BE49-F238E27FC236}">
                  <a16:creationId xmlns:a16="http://schemas.microsoft.com/office/drawing/2014/main" id="{CDB2FAF7-9A8D-4554-A498-DC93A657FD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25">
              <a:extLst>
                <a:ext uri="{FF2B5EF4-FFF2-40B4-BE49-F238E27FC236}">
                  <a16:creationId xmlns:a16="http://schemas.microsoft.com/office/drawing/2014/main" id="{57CB867D-B194-49C0-B302-0A3B5A438A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7" name="Line 26">
              <a:extLst>
                <a:ext uri="{FF2B5EF4-FFF2-40B4-BE49-F238E27FC236}">
                  <a16:creationId xmlns:a16="http://schemas.microsoft.com/office/drawing/2014/main" id="{E354805C-56D0-4C5C-B694-A2AF6108F6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8" name="Line 27">
              <a:extLst>
                <a:ext uri="{FF2B5EF4-FFF2-40B4-BE49-F238E27FC236}">
                  <a16:creationId xmlns:a16="http://schemas.microsoft.com/office/drawing/2014/main" id="{E0D7913A-D68E-4156-A06C-6F8A320F1B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28">
              <a:extLst>
                <a:ext uri="{FF2B5EF4-FFF2-40B4-BE49-F238E27FC236}">
                  <a16:creationId xmlns:a16="http://schemas.microsoft.com/office/drawing/2014/main" id="{2E278A0C-DDB5-41EC-B414-26C29279CE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29">
              <a:extLst>
                <a:ext uri="{FF2B5EF4-FFF2-40B4-BE49-F238E27FC236}">
                  <a16:creationId xmlns:a16="http://schemas.microsoft.com/office/drawing/2014/main" id="{09B1DE02-42E7-491B-8AC8-5C85EA439F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30">
              <a:extLst>
                <a:ext uri="{FF2B5EF4-FFF2-40B4-BE49-F238E27FC236}">
                  <a16:creationId xmlns:a16="http://schemas.microsoft.com/office/drawing/2014/main" id="{AB04CB53-2746-4A9C-BEE7-C1CF6B0C33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31">
              <a:extLst>
                <a:ext uri="{FF2B5EF4-FFF2-40B4-BE49-F238E27FC236}">
                  <a16:creationId xmlns:a16="http://schemas.microsoft.com/office/drawing/2014/main" id="{F46F6C96-C783-468B-A5B6-5EDBB8B390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32">
              <a:extLst>
                <a:ext uri="{FF2B5EF4-FFF2-40B4-BE49-F238E27FC236}">
                  <a16:creationId xmlns:a16="http://schemas.microsoft.com/office/drawing/2014/main" id="{DD79F5B0-A215-4594-B3A8-31B0B07C40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33">
              <a:extLst>
                <a:ext uri="{FF2B5EF4-FFF2-40B4-BE49-F238E27FC236}">
                  <a16:creationId xmlns:a16="http://schemas.microsoft.com/office/drawing/2014/main" id="{45284140-21C3-4120-8890-C57F53A868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34">
              <a:extLst>
                <a:ext uri="{FF2B5EF4-FFF2-40B4-BE49-F238E27FC236}">
                  <a16:creationId xmlns:a16="http://schemas.microsoft.com/office/drawing/2014/main" id="{983B6ED6-2D13-4C1C-80EE-3663ADBEDB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35">
              <a:extLst>
                <a:ext uri="{FF2B5EF4-FFF2-40B4-BE49-F238E27FC236}">
                  <a16:creationId xmlns:a16="http://schemas.microsoft.com/office/drawing/2014/main" id="{2AEBBDD2-304C-4181-BE4B-F9A8F81738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36">
              <a:extLst>
                <a:ext uri="{FF2B5EF4-FFF2-40B4-BE49-F238E27FC236}">
                  <a16:creationId xmlns:a16="http://schemas.microsoft.com/office/drawing/2014/main" id="{5E963C46-C62B-46BC-AFC9-AD1C98D813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37">
              <a:extLst>
                <a:ext uri="{FF2B5EF4-FFF2-40B4-BE49-F238E27FC236}">
                  <a16:creationId xmlns:a16="http://schemas.microsoft.com/office/drawing/2014/main" id="{12BE4E1E-0525-4E08-9375-93E8C7EB2A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38">
              <a:extLst>
                <a:ext uri="{FF2B5EF4-FFF2-40B4-BE49-F238E27FC236}">
                  <a16:creationId xmlns:a16="http://schemas.microsoft.com/office/drawing/2014/main" id="{78D49E36-1205-403C-A408-A83C28DD3A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39">
              <a:extLst>
                <a:ext uri="{FF2B5EF4-FFF2-40B4-BE49-F238E27FC236}">
                  <a16:creationId xmlns:a16="http://schemas.microsoft.com/office/drawing/2014/main" id="{707E0A78-D5B4-4286-8967-C68EC18A50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40">
              <a:extLst>
                <a:ext uri="{FF2B5EF4-FFF2-40B4-BE49-F238E27FC236}">
                  <a16:creationId xmlns:a16="http://schemas.microsoft.com/office/drawing/2014/main" id="{37894665-FE76-4141-8DF4-66E62975D3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2" name="Line 41">
              <a:extLst>
                <a:ext uri="{FF2B5EF4-FFF2-40B4-BE49-F238E27FC236}">
                  <a16:creationId xmlns:a16="http://schemas.microsoft.com/office/drawing/2014/main" id="{58E8CBC1-FDD4-452A-BDE3-4A98C63F98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3" name="Line 42">
              <a:extLst>
                <a:ext uri="{FF2B5EF4-FFF2-40B4-BE49-F238E27FC236}">
                  <a16:creationId xmlns:a16="http://schemas.microsoft.com/office/drawing/2014/main" id="{79189354-0F54-4324-8452-21070F789C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43">
              <a:extLst>
                <a:ext uri="{FF2B5EF4-FFF2-40B4-BE49-F238E27FC236}">
                  <a16:creationId xmlns:a16="http://schemas.microsoft.com/office/drawing/2014/main" id="{7876D9A3-CB81-49C8-B94E-88A2B2121C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44">
              <a:extLst>
                <a:ext uri="{FF2B5EF4-FFF2-40B4-BE49-F238E27FC236}">
                  <a16:creationId xmlns:a16="http://schemas.microsoft.com/office/drawing/2014/main" id="{E5574B67-E507-488D-A7C1-E66263C6BC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45">
              <a:extLst>
                <a:ext uri="{FF2B5EF4-FFF2-40B4-BE49-F238E27FC236}">
                  <a16:creationId xmlns:a16="http://schemas.microsoft.com/office/drawing/2014/main" id="{42A68A2D-9EA1-46A2-A4B0-B87FB53B52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46">
              <a:extLst>
                <a:ext uri="{FF2B5EF4-FFF2-40B4-BE49-F238E27FC236}">
                  <a16:creationId xmlns:a16="http://schemas.microsoft.com/office/drawing/2014/main" id="{D4E1BC27-1CD4-4B0B-911C-53B4CD7818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47">
              <a:extLst>
                <a:ext uri="{FF2B5EF4-FFF2-40B4-BE49-F238E27FC236}">
                  <a16:creationId xmlns:a16="http://schemas.microsoft.com/office/drawing/2014/main" id="{E440E7CD-F2F1-4296-9620-23661241DA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48">
              <a:extLst>
                <a:ext uri="{FF2B5EF4-FFF2-40B4-BE49-F238E27FC236}">
                  <a16:creationId xmlns:a16="http://schemas.microsoft.com/office/drawing/2014/main" id="{DE91A73B-C65C-4F3B-983D-D4BB0CFB21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49">
              <a:extLst>
                <a:ext uri="{FF2B5EF4-FFF2-40B4-BE49-F238E27FC236}">
                  <a16:creationId xmlns:a16="http://schemas.microsoft.com/office/drawing/2014/main" id="{F633C56A-DF6E-4500-9CEC-A94B517322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50">
              <a:extLst>
                <a:ext uri="{FF2B5EF4-FFF2-40B4-BE49-F238E27FC236}">
                  <a16:creationId xmlns:a16="http://schemas.microsoft.com/office/drawing/2014/main" id="{15E4555A-85FC-45ED-9947-721552006B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51">
              <a:extLst>
                <a:ext uri="{FF2B5EF4-FFF2-40B4-BE49-F238E27FC236}">
                  <a16:creationId xmlns:a16="http://schemas.microsoft.com/office/drawing/2014/main" id="{3C39C4F1-9E4F-474A-8FB3-B0B1A1940A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52">
              <a:extLst>
                <a:ext uri="{FF2B5EF4-FFF2-40B4-BE49-F238E27FC236}">
                  <a16:creationId xmlns:a16="http://schemas.microsoft.com/office/drawing/2014/main" id="{AD085E70-5D8C-4482-A9AF-0B8E2E9A10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53">
              <a:extLst>
                <a:ext uri="{FF2B5EF4-FFF2-40B4-BE49-F238E27FC236}">
                  <a16:creationId xmlns:a16="http://schemas.microsoft.com/office/drawing/2014/main" id="{D3A44EDD-6EC3-4A6F-BB3A-25278CF515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54">
              <a:extLst>
                <a:ext uri="{FF2B5EF4-FFF2-40B4-BE49-F238E27FC236}">
                  <a16:creationId xmlns:a16="http://schemas.microsoft.com/office/drawing/2014/main" id="{BE4B2336-45C8-4D26-AA2C-63CFAD5900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55">
              <a:extLst>
                <a:ext uri="{FF2B5EF4-FFF2-40B4-BE49-F238E27FC236}">
                  <a16:creationId xmlns:a16="http://schemas.microsoft.com/office/drawing/2014/main" id="{7C74908E-209F-4B78-84AE-53A54B2CB6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56">
              <a:extLst>
                <a:ext uri="{FF2B5EF4-FFF2-40B4-BE49-F238E27FC236}">
                  <a16:creationId xmlns:a16="http://schemas.microsoft.com/office/drawing/2014/main" id="{87FA6AB4-A080-4720-B141-36D2845D6F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57">
              <a:extLst>
                <a:ext uri="{FF2B5EF4-FFF2-40B4-BE49-F238E27FC236}">
                  <a16:creationId xmlns:a16="http://schemas.microsoft.com/office/drawing/2014/main" id="{5427C423-C21C-4D84-8C87-31562491A0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58">
              <a:extLst>
                <a:ext uri="{FF2B5EF4-FFF2-40B4-BE49-F238E27FC236}">
                  <a16:creationId xmlns:a16="http://schemas.microsoft.com/office/drawing/2014/main" id="{ADDCE479-D269-4A9E-B00D-CF3105A0DA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59">
              <a:extLst>
                <a:ext uri="{FF2B5EF4-FFF2-40B4-BE49-F238E27FC236}">
                  <a16:creationId xmlns:a16="http://schemas.microsoft.com/office/drawing/2014/main" id="{52E03D31-86FC-4E07-8876-55F60CD1BB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60">
              <a:extLst>
                <a:ext uri="{FF2B5EF4-FFF2-40B4-BE49-F238E27FC236}">
                  <a16:creationId xmlns:a16="http://schemas.microsoft.com/office/drawing/2014/main" id="{2907D3B3-FE8C-4E7C-9852-EAD67B86DA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61">
              <a:extLst>
                <a:ext uri="{FF2B5EF4-FFF2-40B4-BE49-F238E27FC236}">
                  <a16:creationId xmlns:a16="http://schemas.microsoft.com/office/drawing/2014/main" id="{46544272-3F3F-4B62-BC21-A46793D169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62">
              <a:extLst>
                <a:ext uri="{FF2B5EF4-FFF2-40B4-BE49-F238E27FC236}">
                  <a16:creationId xmlns:a16="http://schemas.microsoft.com/office/drawing/2014/main" id="{3DF29D94-E2A8-44D4-8A6A-C60870F560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63">
              <a:extLst>
                <a:ext uri="{FF2B5EF4-FFF2-40B4-BE49-F238E27FC236}">
                  <a16:creationId xmlns:a16="http://schemas.microsoft.com/office/drawing/2014/main" id="{51FDE691-2527-4C70-9B0F-EECCA6CE25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64">
              <a:extLst>
                <a:ext uri="{FF2B5EF4-FFF2-40B4-BE49-F238E27FC236}">
                  <a16:creationId xmlns:a16="http://schemas.microsoft.com/office/drawing/2014/main" id="{A03173DD-29A9-4E6D-BA9A-5AC59E2757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65">
              <a:extLst>
                <a:ext uri="{FF2B5EF4-FFF2-40B4-BE49-F238E27FC236}">
                  <a16:creationId xmlns:a16="http://schemas.microsoft.com/office/drawing/2014/main" id="{635AD078-E3B4-44FD-81F6-3EC2D32A48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66">
              <a:extLst>
                <a:ext uri="{FF2B5EF4-FFF2-40B4-BE49-F238E27FC236}">
                  <a16:creationId xmlns:a16="http://schemas.microsoft.com/office/drawing/2014/main" id="{3B3DB16C-BD35-414A-A979-6B81C9D5F8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8" name="Line 67">
              <a:extLst>
                <a:ext uri="{FF2B5EF4-FFF2-40B4-BE49-F238E27FC236}">
                  <a16:creationId xmlns:a16="http://schemas.microsoft.com/office/drawing/2014/main" id="{890B4324-D7BF-4BB7-BEC5-97D17F9D6A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9" name="Line 68">
              <a:extLst>
                <a:ext uri="{FF2B5EF4-FFF2-40B4-BE49-F238E27FC236}">
                  <a16:creationId xmlns:a16="http://schemas.microsoft.com/office/drawing/2014/main" id="{D4C51D26-B129-4BF8-B6D6-8DBB8F0F68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0" name="Line 69">
              <a:extLst>
                <a:ext uri="{FF2B5EF4-FFF2-40B4-BE49-F238E27FC236}">
                  <a16:creationId xmlns:a16="http://schemas.microsoft.com/office/drawing/2014/main" id="{1F1329CD-15C4-4CAF-99EB-72B523F839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1" name="Line 70">
              <a:extLst>
                <a:ext uri="{FF2B5EF4-FFF2-40B4-BE49-F238E27FC236}">
                  <a16:creationId xmlns:a16="http://schemas.microsoft.com/office/drawing/2014/main" id="{9C5AD1F7-A78E-491C-ACE2-51898BD91C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2" name="Line 71">
              <a:extLst>
                <a:ext uri="{FF2B5EF4-FFF2-40B4-BE49-F238E27FC236}">
                  <a16:creationId xmlns:a16="http://schemas.microsoft.com/office/drawing/2014/main" id="{DB816F92-EF90-4E35-A528-2172B169C6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3" name="Line 72">
              <a:extLst>
                <a:ext uri="{FF2B5EF4-FFF2-40B4-BE49-F238E27FC236}">
                  <a16:creationId xmlns:a16="http://schemas.microsoft.com/office/drawing/2014/main" id="{EF60D83D-0DDF-45A5-B308-2E58370573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4" name="Line 73">
              <a:extLst>
                <a:ext uri="{FF2B5EF4-FFF2-40B4-BE49-F238E27FC236}">
                  <a16:creationId xmlns:a16="http://schemas.microsoft.com/office/drawing/2014/main" id="{404F9680-3482-4514-8C3A-FD0EE15AC0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5" name="Line 74">
              <a:extLst>
                <a:ext uri="{FF2B5EF4-FFF2-40B4-BE49-F238E27FC236}">
                  <a16:creationId xmlns:a16="http://schemas.microsoft.com/office/drawing/2014/main" id="{CD38BC48-170B-429C-9056-8B4938916D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6" name="Line 75">
              <a:extLst>
                <a:ext uri="{FF2B5EF4-FFF2-40B4-BE49-F238E27FC236}">
                  <a16:creationId xmlns:a16="http://schemas.microsoft.com/office/drawing/2014/main" id="{E6933B44-59A6-472B-800E-6FFEADD5EE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6" name="Titel 5">
            <a:extLst>
              <a:ext uri="{FF2B5EF4-FFF2-40B4-BE49-F238E27FC236}">
                <a16:creationId xmlns:a16="http://schemas.microsoft.com/office/drawing/2014/main" id="{E5EA3B5B-133B-4B87-92AC-39A7E755F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85" name="Footer Placeholder 2">
            <a:extLst>
              <a:ext uri="{FF2B5EF4-FFF2-40B4-BE49-F238E27FC236}">
                <a16:creationId xmlns:a16="http://schemas.microsoft.com/office/drawing/2014/main" id="{F0DC24AE-7072-4D9A-BD23-2C9472566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5756" y="6468762"/>
            <a:ext cx="5172638" cy="11168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726">
                <a:solidFill>
                  <a:srgbClr val="0078D2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0934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8">
          <p15:clr>
            <a:srgbClr val="FBAE40"/>
          </p15:clr>
        </p15:guide>
        <p15:guide id="3" pos="204">
          <p15:clr>
            <a:srgbClr val="FBAE40"/>
          </p15:clr>
        </p15:guide>
        <p15:guide id="4" pos="6462">
          <p15:clr>
            <a:srgbClr val="FBAE40"/>
          </p15:clr>
        </p15:guide>
        <p15:guide id="5" orient="horz" pos="816">
          <p15:clr>
            <a:srgbClr val="FBAE40"/>
          </p15:clr>
        </p15:guide>
        <p15:guide id="6" orient="horz" pos="138">
          <p15:clr>
            <a:srgbClr val="FBAE40"/>
          </p15:clr>
        </p15:guide>
        <p15:guide id="7" pos="2106">
          <p15:clr>
            <a:srgbClr val="FBAE40"/>
          </p15:clr>
        </p15:guide>
        <p15:guide id="8" pos="2382">
          <p15:clr>
            <a:srgbClr val="FBAE40"/>
          </p15:clr>
        </p15:guide>
        <p15:guide id="9" pos="4284">
          <p15:clr>
            <a:srgbClr val="FBAE40"/>
          </p15:clr>
        </p15:guide>
        <p15:guide id="10" pos="4560">
          <p15:clr>
            <a:srgbClr val="FBAE40"/>
          </p15:clr>
        </p15:guide>
        <p15:guide id="11" pos="2244">
          <p15:clr>
            <a:srgbClr val="FBAE40"/>
          </p15:clr>
        </p15:guide>
        <p15:guide id="12" pos="4422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koloms inhoud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Rectangle 382">
            <a:extLst>
              <a:ext uri="{FF2B5EF4-FFF2-40B4-BE49-F238E27FC236}">
                <a16:creationId xmlns:a16="http://schemas.microsoft.com/office/drawing/2014/main" id="{A46B543B-F432-4BDA-822C-A5AA80F99B14}"/>
              </a:ext>
            </a:extLst>
          </p:cNvPr>
          <p:cNvSpPr/>
          <p:nvPr userDrawn="1"/>
        </p:nvSpPr>
        <p:spPr>
          <a:xfrm flipH="1">
            <a:off x="4311447" y="-288155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411" name="Rectangle 382">
            <a:extLst>
              <a:ext uri="{FF2B5EF4-FFF2-40B4-BE49-F238E27FC236}">
                <a16:creationId xmlns:a16="http://schemas.microsoft.com/office/drawing/2014/main" id="{FC056B3F-E250-459C-B456-15C90DF39E0D}"/>
              </a:ext>
            </a:extLst>
          </p:cNvPr>
          <p:cNvSpPr/>
          <p:nvPr userDrawn="1"/>
        </p:nvSpPr>
        <p:spPr>
          <a:xfrm flipH="1">
            <a:off x="8253605" y="-288155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412" name="Rectangle 381">
            <a:extLst>
              <a:ext uri="{FF2B5EF4-FFF2-40B4-BE49-F238E27FC236}">
                <a16:creationId xmlns:a16="http://schemas.microsoft.com/office/drawing/2014/main" id="{6D575D8D-1924-467E-B1FB-1666EF0BAE6D}"/>
              </a:ext>
            </a:extLst>
          </p:cNvPr>
          <p:cNvSpPr/>
          <p:nvPr userDrawn="1"/>
        </p:nvSpPr>
        <p:spPr>
          <a:xfrm flipH="1">
            <a:off x="369289" y="-288155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62" name="Rectangle 382">
            <a:extLst>
              <a:ext uri="{FF2B5EF4-FFF2-40B4-BE49-F238E27FC236}">
                <a16:creationId xmlns:a16="http://schemas.microsoft.com/office/drawing/2014/main" id="{78DB5CEB-FAE2-405F-AEA7-D0E26897C41D}"/>
              </a:ext>
            </a:extLst>
          </p:cNvPr>
          <p:cNvSpPr/>
          <p:nvPr userDrawn="1"/>
        </p:nvSpPr>
        <p:spPr>
          <a:xfrm flipH="1">
            <a:off x="4311447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63" name="Rectangle 382">
            <a:extLst>
              <a:ext uri="{FF2B5EF4-FFF2-40B4-BE49-F238E27FC236}">
                <a16:creationId xmlns:a16="http://schemas.microsoft.com/office/drawing/2014/main" id="{6C07FA33-67A9-4FDE-BD48-0943399253CC}"/>
              </a:ext>
            </a:extLst>
          </p:cNvPr>
          <p:cNvSpPr/>
          <p:nvPr userDrawn="1"/>
        </p:nvSpPr>
        <p:spPr>
          <a:xfrm flipH="1">
            <a:off x="8253605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65" name="Rectangle 381">
            <a:extLst>
              <a:ext uri="{FF2B5EF4-FFF2-40B4-BE49-F238E27FC236}">
                <a16:creationId xmlns:a16="http://schemas.microsoft.com/office/drawing/2014/main" id="{32B20F95-6507-4339-A9A6-6D51D0006E7F}"/>
              </a:ext>
            </a:extLst>
          </p:cNvPr>
          <p:cNvSpPr/>
          <p:nvPr userDrawn="1"/>
        </p:nvSpPr>
        <p:spPr>
          <a:xfrm flipH="1">
            <a:off x="369289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366" name="Group 80">
            <a:extLst>
              <a:ext uri="{FF2B5EF4-FFF2-40B4-BE49-F238E27FC236}">
                <a16:creationId xmlns:a16="http://schemas.microsoft.com/office/drawing/2014/main" id="{4C9B16A7-6478-42AB-B840-3DBF4B3D0A52}"/>
              </a:ext>
            </a:extLst>
          </p:cNvPr>
          <p:cNvGrpSpPr/>
          <p:nvPr userDrawn="1"/>
        </p:nvGrpSpPr>
        <p:grpSpPr>
          <a:xfrm>
            <a:off x="-1977847" y="1175164"/>
            <a:ext cx="1888897" cy="5100604"/>
            <a:chOff x="-1742004" y="208824"/>
            <a:chExt cx="1656474" cy="2275131"/>
          </a:xfrm>
        </p:grpSpPr>
        <p:sp>
          <p:nvSpPr>
            <p:cNvPr id="367" name="Rectangle 81">
              <a:extLst>
                <a:ext uri="{FF2B5EF4-FFF2-40B4-BE49-F238E27FC236}">
                  <a16:creationId xmlns:a16="http://schemas.microsoft.com/office/drawing/2014/main" id="{59EE9067-8DEB-425D-BA02-DD77A38C39E5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68" name="Group 82">
              <a:extLst>
                <a:ext uri="{FF2B5EF4-FFF2-40B4-BE49-F238E27FC236}">
                  <a16:creationId xmlns:a16="http://schemas.microsoft.com/office/drawing/2014/main" id="{FA76F202-5ADD-4EE9-A31C-6AF9A5DEAD76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369" name="Text Placeholder 2">
                <a:extLst>
                  <a:ext uri="{FF2B5EF4-FFF2-40B4-BE49-F238E27FC236}">
                    <a16:creationId xmlns:a16="http://schemas.microsoft.com/office/drawing/2014/main" id="{1781D70D-4A41-4A0D-93FA-0419C6AB14ED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70" name="Straight Arrow Connector 84">
                <a:extLst>
                  <a:ext uri="{FF2B5EF4-FFF2-40B4-BE49-F238E27FC236}">
                    <a16:creationId xmlns:a16="http://schemas.microsoft.com/office/drawing/2014/main" id="{ADD14673-6F28-491F-A028-48178E18B829}"/>
                  </a:ext>
                </a:extLst>
              </p:cNvPr>
              <p:cNvCxnSpPr>
                <a:cxnSpLocks/>
                <a:endCxn id="367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1" name="Group 74">
            <a:extLst>
              <a:ext uri="{FF2B5EF4-FFF2-40B4-BE49-F238E27FC236}">
                <a16:creationId xmlns:a16="http://schemas.microsoft.com/office/drawing/2014/main" id="{95ED77FE-5907-4E24-A01D-42E02C26FDA8}"/>
              </a:ext>
            </a:extLst>
          </p:cNvPr>
          <p:cNvGrpSpPr/>
          <p:nvPr userDrawn="1"/>
        </p:nvGrpSpPr>
        <p:grpSpPr>
          <a:xfrm>
            <a:off x="-1977847" y="382207"/>
            <a:ext cx="1888897" cy="590659"/>
            <a:chOff x="-1742004" y="208824"/>
            <a:chExt cx="1656474" cy="2275131"/>
          </a:xfrm>
        </p:grpSpPr>
        <p:sp>
          <p:nvSpPr>
            <p:cNvPr id="372" name="Rectangle 75">
              <a:extLst>
                <a:ext uri="{FF2B5EF4-FFF2-40B4-BE49-F238E27FC236}">
                  <a16:creationId xmlns:a16="http://schemas.microsoft.com/office/drawing/2014/main" id="{719F75F1-89A4-4CC7-913B-BA05B2B77E25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3" name="Group 76">
              <a:extLst>
                <a:ext uri="{FF2B5EF4-FFF2-40B4-BE49-F238E27FC236}">
                  <a16:creationId xmlns:a16="http://schemas.microsoft.com/office/drawing/2014/main" id="{F437E36E-AA54-4760-AD16-8865A5103AEE}"/>
                </a:ext>
              </a:extLst>
            </p:cNvPr>
            <p:cNvGrpSpPr/>
            <p:nvPr userDrawn="1"/>
          </p:nvGrpSpPr>
          <p:grpSpPr>
            <a:xfrm>
              <a:off x="-1742004" y="772745"/>
              <a:ext cx="1411674" cy="1132162"/>
              <a:chOff x="-2892946" y="8905739"/>
              <a:chExt cx="2677167" cy="2246669"/>
            </a:xfrm>
          </p:grpSpPr>
          <p:sp>
            <p:nvSpPr>
              <p:cNvPr id="374" name="Text Placeholder 2">
                <a:extLst>
                  <a:ext uri="{FF2B5EF4-FFF2-40B4-BE49-F238E27FC236}">
                    <a16:creationId xmlns:a16="http://schemas.microsoft.com/office/drawing/2014/main" id="{CB88562E-4D11-4A93-9C67-F261A9B58361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  <a:endParaRPr lang="nl-NL" sz="907" dirty="0"/>
              </a:p>
            </p:txBody>
          </p:sp>
          <p:cxnSp>
            <p:nvCxnSpPr>
              <p:cNvPr id="375" name="Straight Arrow Connector 78">
                <a:extLst>
                  <a:ext uri="{FF2B5EF4-FFF2-40B4-BE49-F238E27FC236}">
                    <a16:creationId xmlns:a16="http://schemas.microsoft.com/office/drawing/2014/main" id="{54AB22E6-67B2-4561-945B-D6650A2424CA}"/>
                  </a:ext>
                </a:extLst>
              </p:cNvPr>
              <p:cNvCxnSpPr>
                <a:cxnSpLocks/>
                <a:endCxn id="372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6" name="Group 33">
            <a:extLst>
              <a:ext uri="{FF2B5EF4-FFF2-40B4-BE49-F238E27FC236}">
                <a16:creationId xmlns:a16="http://schemas.microsoft.com/office/drawing/2014/main" id="{AA402146-D3DF-43F2-8B84-12F3130D627D}"/>
              </a:ext>
            </a:extLst>
          </p:cNvPr>
          <p:cNvGrpSpPr/>
          <p:nvPr userDrawn="1"/>
        </p:nvGrpSpPr>
        <p:grpSpPr>
          <a:xfrm flipH="1">
            <a:off x="12309417" y="382207"/>
            <a:ext cx="2082873" cy="590659"/>
            <a:chOff x="-1912112" y="208824"/>
            <a:chExt cx="1826582" cy="2275131"/>
          </a:xfrm>
        </p:grpSpPr>
        <p:sp>
          <p:nvSpPr>
            <p:cNvPr id="377" name="Rectangle 34">
              <a:extLst>
                <a:ext uri="{FF2B5EF4-FFF2-40B4-BE49-F238E27FC236}">
                  <a16:creationId xmlns:a16="http://schemas.microsoft.com/office/drawing/2014/main" id="{39AD9CA2-B9CB-45EB-8099-6AD3A919F062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8" name="Group 35">
              <a:extLst>
                <a:ext uri="{FF2B5EF4-FFF2-40B4-BE49-F238E27FC236}">
                  <a16:creationId xmlns:a16="http://schemas.microsoft.com/office/drawing/2014/main" id="{6F68D070-D719-4260-A1A7-17538D0C2C5F}"/>
                </a:ext>
              </a:extLst>
            </p:cNvPr>
            <p:cNvGrpSpPr/>
            <p:nvPr userDrawn="1"/>
          </p:nvGrpSpPr>
          <p:grpSpPr>
            <a:xfrm>
              <a:off x="-1912112" y="772745"/>
              <a:ext cx="1581782" cy="1132162"/>
              <a:chOff x="-3215547" y="8905739"/>
              <a:chExt cx="2999768" cy="2246669"/>
            </a:xfrm>
          </p:grpSpPr>
          <p:sp>
            <p:nvSpPr>
              <p:cNvPr id="379" name="Text Placeholder 2">
                <a:extLst>
                  <a:ext uri="{FF2B5EF4-FFF2-40B4-BE49-F238E27FC236}">
                    <a16:creationId xmlns:a16="http://schemas.microsoft.com/office/drawing/2014/main" id="{D5695901-850F-41B2-98DE-B9F24FD375F0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</a:p>
            </p:txBody>
          </p:sp>
          <p:cxnSp>
            <p:nvCxnSpPr>
              <p:cNvPr id="380" name="Straight Arrow Connector 37">
                <a:extLst>
                  <a:ext uri="{FF2B5EF4-FFF2-40B4-BE49-F238E27FC236}">
                    <a16:creationId xmlns:a16="http://schemas.microsoft.com/office/drawing/2014/main" id="{D0B3BD22-DE5B-4158-8051-CB0B460CC28E}"/>
                  </a:ext>
                </a:extLst>
              </p:cNvPr>
              <p:cNvCxnSpPr>
                <a:cxnSpLocks/>
                <a:endCxn id="377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1" name="Group 90">
            <a:extLst>
              <a:ext uri="{FF2B5EF4-FFF2-40B4-BE49-F238E27FC236}">
                <a16:creationId xmlns:a16="http://schemas.microsoft.com/office/drawing/2014/main" id="{8EE4F022-2F73-4C7D-A0CE-9DD26075CD47}"/>
              </a:ext>
            </a:extLst>
          </p:cNvPr>
          <p:cNvGrpSpPr/>
          <p:nvPr userDrawn="1"/>
        </p:nvGrpSpPr>
        <p:grpSpPr>
          <a:xfrm flipH="1">
            <a:off x="12309417" y="1176875"/>
            <a:ext cx="2082873" cy="5093067"/>
            <a:chOff x="-1912112" y="208824"/>
            <a:chExt cx="1826582" cy="2275131"/>
          </a:xfrm>
        </p:grpSpPr>
        <p:sp>
          <p:nvSpPr>
            <p:cNvPr id="382" name="Rectangle 91">
              <a:extLst>
                <a:ext uri="{FF2B5EF4-FFF2-40B4-BE49-F238E27FC236}">
                  <a16:creationId xmlns:a16="http://schemas.microsoft.com/office/drawing/2014/main" id="{95B8E125-997E-4AFE-9612-44B6C949DD3B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83" name="Group 92">
              <a:extLst>
                <a:ext uri="{FF2B5EF4-FFF2-40B4-BE49-F238E27FC236}">
                  <a16:creationId xmlns:a16="http://schemas.microsoft.com/office/drawing/2014/main" id="{500D9E5A-EBC2-4BBE-B076-011D197867EF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384" name="Text Placeholder 2">
                <a:extLst>
                  <a:ext uri="{FF2B5EF4-FFF2-40B4-BE49-F238E27FC236}">
                    <a16:creationId xmlns:a16="http://schemas.microsoft.com/office/drawing/2014/main" id="{6A6F24EC-3738-44DB-ADAB-C3B1DD7BA94E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85" name="Straight Arrow Connector 94">
                <a:extLst>
                  <a:ext uri="{FF2B5EF4-FFF2-40B4-BE49-F238E27FC236}">
                    <a16:creationId xmlns:a16="http://schemas.microsoft.com/office/drawing/2014/main" id="{18469612-CF85-4ED2-BE43-2748085B4627}"/>
                  </a:ext>
                </a:extLst>
              </p:cNvPr>
              <p:cNvCxnSpPr>
                <a:cxnSpLocks/>
                <a:endCxn id="382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E11A9F-0EF5-46F2-A2FE-4323F5C38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93B724-A5FC-4802-86E3-1D89A69F0C2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E8159B2-4F6F-4369-B32B-DE86708AD0B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69288" y="195952"/>
            <a:ext cx="3448303" cy="784895"/>
          </a:xfrm>
          <a:custGeom>
            <a:avLst/>
            <a:gdLst>
              <a:gd name="connsiteX0" fmla="*/ 0 w 3020865"/>
              <a:gd name="connsiteY0" fmla="*/ 0 h 860400"/>
              <a:gd name="connsiteX1" fmla="*/ 3020865 w 3020865"/>
              <a:gd name="connsiteY1" fmla="*/ 0 h 860400"/>
              <a:gd name="connsiteX2" fmla="*/ 3020865 w 3020865"/>
              <a:gd name="connsiteY2" fmla="*/ 860400 h 860400"/>
              <a:gd name="connsiteX3" fmla="*/ 0 w 3020865"/>
              <a:gd name="connsiteY3" fmla="*/ 860400 h 8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0865" h="860400">
                <a:moveTo>
                  <a:pt x="0" y="0"/>
                </a:moveTo>
                <a:lnTo>
                  <a:pt x="3020865" y="0"/>
                </a:lnTo>
                <a:lnTo>
                  <a:pt x="3020865" y="860400"/>
                </a:lnTo>
                <a:lnTo>
                  <a:pt x="0" y="860400"/>
                </a:lnTo>
                <a:close/>
              </a:path>
            </a:pathLst>
          </a:custGeom>
        </p:spPr>
        <p:txBody>
          <a:bodyPr wrap="square" tIns="16200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sz="1452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dirty="0"/>
              <a:t>Klik om titel toe te voegen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34EB80C-2C11-4B5C-8BE0-C8FB46A508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4311181" y="195952"/>
            <a:ext cx="3448303" cy="784895"/>
          </a:xfrm>
          <a:custGeom>
            <a:avLst/>
            <a:gdLst>
              <a:gd name="connsiteX0" fmla="*/ 0 w 3020865"/>
              <a:gd name="connsiteY0" fmla="*/ 0 h 860400"/>
              <a:gd name="connsiteX1" fmla="*/ 3020865 w 3020865"/>
              <a:gd name="connsiteY1" fmla="*/ 0 h 860400"/>
              <a:gd name="connsiteX2" fmla="*/ 3020865 w 3020865"/>
              <a:gd name="connsiteY2" fmla="*/ 860400 h 860400"/>
              <a:gd name="connsiteX3" fmla="*/ 0 w 3020865"/>
              <a:gd name="connsiteY3" fmla="*/ 860400 h 8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0865" h="860400">
                <a:moveTo>
                  <a:pt x="0" y="0"/>
                </a:moveTo>
                <a:lnTo>
                  <a:pt x="3020865" y="0"/>
                </a:lnTo>
                <a:lnTo>
                  <a:pt x="3020865" y="860400"/>
                </a:lnTo>
                <a:lnTo>
                  <a:pt x="0" y="860400"/>
                </a:lnTo>
                <a:close/>
              </a:path>
            </a:pathLst>
          </a:custGeom>
        </p:spPr>
        <p:txBody>
          <a:bodyPr wrap="square" tIns="16200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sz="1452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dirty="0"/>
              <a:t>Klik om titel toe te voegen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EE56EEC-4E1C-4A10-88ED-C54194FDF0E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8253075" y="195952"/>
            <a:ext cx="3448303" cy="784895"/>
          </a:xfrm>
          <a:custGeom>
            <a:avLst/>
            <a:gdLst>
              <a:gd name="connsiteX0" fmla="*/ 0 w 3020865"/>
              <a:gd name="connsiteY0" fmla="*/ 0 h 860400"/>
              <a:gd name="connsiteX1" fmla="*/ 3020865 w 3020865"/>
              <a:gd name="connsiteY1" fmla="*/ 0 h 860400"/>
              <a:gd name="connsiteX2" fmla="*/ 3020865 w 3020865"/>
              <a:gd name="connsiteY2" fmla="*/ 860400 h 860400"/>
              <a:gd name="connsiteX3" fmla="*/ 0 w 3020865"/>
              <a:gd name="connsiteY3" fmla="*/ 860400 h 8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0865" h="860400">
                <a:moveTo>
                  <a:pt x="0" y="0"/>
                </a:moveTo>
                <a:lnTo>
                  <a:pt x="3020865" y="0"/>
                </a:lnTo>
                <a:lnTo>
                  <a:pt x="3020865" y="860400"/>
                </a:lnTo>
                <a:lnTo>
                  <a:pt x="0" y="860400"/>
                </a:lnTo>
                <a:close/>
              </a:path>
            </a:pathLst>
          </a:custGeom>
        </p:spPr>
        <p:txBody>
          <a:bodyPr wrap="square" tIns="16200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sz="1452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dirty="0"/>
              <a:t>Klik om titel toe te voegen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FD7C0728-9376-4CE2-9F5C-FD1DAAC6DF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9289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8207D71C-649C-4EC5-9A78-4FC7543FF01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311447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5BD0F37-3228-4D21-98A0-101D0FF1EF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253605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grpSp>
        <p:nvGrpSpPr>
          <p:cNvPr id="10" name="Group 7">
            <a:extLst>
              <a:ext uri="{FF2B5EF4-FFF2-40B4-BE49-F238E27FC236}">
                <a16:creationId xmlns:a16="http://schemas.microsoft.com/office/drawing/2014/main" id="{9D4AA66E-C990-4EA6-BD9E-2372188AAF45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11" name="Line 5">
              <a:extLst>
                <a:ext uri="{FF2B5EF4-FFF2-40B4-BE49-F238E27FC236}">
                  <a16:creationId xmlns:a16="http://schemas.microsoft.com/office/drawing/2014/main" id="{15718268-6FEA-44C3-B054-CF447CA2C6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" name="Line 6">
              <a:extLst>
                <a:ext uri="{FF2B5EF4-FFF2-40B4-BE49-F238E27FC236}">
                  <a16:creationId xmlns:a16="http://schemas.microsoft.com/office/drawing/2014/main" id="{837C1B89-7727-4701-B6B2-BA849BFAA8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" name="Line 7">
              <a:extLst>
                <a:ext uri="{FF2B5EF4-FFF2-40B4-BE49-F238E27FC236}">
                  <a16:creationId xmlns:a16="http://schemas.microsoft.com/office/drawing/2014/main" id="{90FEE00F-A28F-4499-BB8B-F5FD3F295B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" name="Line 8">
              <a:extLst>
                <a:ext uri="{FF2B5EF4-FFF2-40B4-BE49-F238E27FC236}">
                  <a16:creationId xmlns:a16="http://schemas.microsoft.com/office/drawing/2014/main" id="{3D898B87-D95F-4309-87ED-D08F05B21A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" name="Line 9">
              <a:extLst>
                <a:ext uri="{FF2B5EF4-FFF2-40B4-BE49-F238E27FC236}">
                  <a16:creationId xmlns:a16="http://schemas.microsoft.com/office/drawing/2014/main" id="{E2BC2935-A1C5-4374-896D-48E120D34C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" name="Line 10">
              <a:extLst>
                <a:ext uri="{FF2B5EF4-FFF2-40B4-BE49-F238E27FC236}">
                  <a16:creationId xmlns:a16="http://schemas.microsoft.com/office/drawing/2014/main" id="{7049E4E5-5CBA-4A64-9129-B1EDE48EFA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" name="Line 11">
              <a:extLst>
                <a:ext uri="{FF2B5EF4-FFF2-40B4-BE49-F238E27FC236}">
                  <a16:creationId xmlns:a16="http://schemas.microsoft.com/office/drawing/2014/main" id="{865FDF75-21A0-40E7-B8F0-4DED945295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" name="Line 12">
              <a:extLst>
                <a:ext uri="{FF2B5EF4-FFF2-40B4-BE49-F238E27FC236}">
                  <a16:creationId xmlns:a16="http://schemas.microsoft.com/office/drawing/2014/main" id="{EEFA49B6-5443-47A6-ADEF-0B8C53A588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" name="Line 13">
              <a:extLst>
                <a:ext uri="{FF2B5EF4-FFF2-40B4-BE49-F238E27FC236}">
                  <a16:creationId xmlns:a16="http://schemas.microsoft.com/office/drawing/2014/main" id="{D4417D56-AD3A-4055-A088-B19C713944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" name="Line 14">
              <a:extLst>
                <a:ext uri="{FF2B5EF4-FFF2-40B4-BE49-F238E27FC236}">
                  <a16:creationId xmlns:a16="http://schemas.microsoft.com/office/drawing/2014/main" id="{8F8A4667-20EF-44DD-8271-13F0D3EB2B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" name="Line 15">
              <a:extLst>
                <a:ext uri="{FF2B5EF4-FFF2-40B4-BE49-F238E27FC236}">
                  <a16:creationId xmlns:a16="http://schemas.microsoft.com/office/drawing/2014/main" id="{0596EACC-34F3-459F-A2D7-29EF4D9C82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" name="Line 16">
              <a:extLst>
                <a:ext uri="{FF2B5EF4-FFF2-40B4-BE49-F238E27FC236}">
                  <a16:creationId xmlns:a16="http://schemas.microsoft.com/office/drawing/2014/main" id="{F8D67465-26AF-4EA1-85D8-86A7BD2447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" name="Line 17">
              <a:extLst>
                <a:ext uri="{FF2B5EF4-FFF2-40B4-BE49-F238E27FC236}">
                  <a16:creationId xmlns:a16="http://schemas.microsoft.com/office/drawing/2014/main" id="{D17E1087-3FBC-4367-9BB8-992BFD50F0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" name="Line 18">
              <a:extLst>
                <a:ext uri="{FF2B5EF4-FFF2-40B4-BE49-F238E27FC236}">
                  <a16:creationId xmlns:a16="http://schemas.microsoft.com/office/drawing/2014/main" id="{C4707859-8D61-41BF-9D8D-793B97BD1A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" name="Line 19">
              <a:extLst>
                <a:ext uri="{FF2B5EF4-FFF2-40B4-BE49-F238E27FC236}">
                  <a16:creationId xmlns:a16="http://schemas.microsoft.com/office/drawing/2014/main" id="{3F0A7A5D-CF6E-4046-89B9-F189335BA6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" name="Line 20">
              <a:extLst>
                <a:ext uri="{FF2B5EF4-FFF2-40B4-BE49-F238E27FC236}">
                  <a16:creationId xmlns:a16="http://schemas.microsoft.com/office/drawing/2014/main" id="{B933E8E7-615D-4935-8342-5CFCA194F6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" name="Line 21">
              <a:extLst>
                <a:ext uri="{FF2B5EF4-FFF2-40B4-BE49-F238E27FC236}">
                  <a16:creationId xmlns:a16="http://schemas.microsoft.com/office/drawing/2014/main" id="{26FCDB92-F520-4522-B7B3-B7C818BBBC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" name="Line 22">
              <a:extLst>
                <a:ext uri="{FF2B5EF4-FFF2-40B4-BE49-F238E27FC236}">
                  <a16:creationId xmlns:a16="http://schemas.microsoft.com/office/drawing/2014/main" id="{9D1E747A-099D-409D-8124-DB5A03C898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" name="Line 23">
              <a:extLst>
                <a:ext uri="{FF2B5EF4-FFF2-40B4-BE49-F238E27FC236}">
                  <a16:creationId xmlns:a16="http://schemas.microsoft.com/office/drawing/2014/main" id="{D81460E2-682C-40FC-B617-26960E32D3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" name="Line 24">
              <a:extLst>
                <a:ext uri="{FF2B5EF4-FFF2-40B4-BE49-F238E27FC236}">
                  <a16:creationId xmlns:a16="http://schemas.microsoft.com/office/drawing/2014/main" id="{13D56BA8-0314-4E40-A376-16420D95C3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" name="Line 25">
              <a:extLst>
                <a:ext uri="{FF2B5EF4-FFF2-40B4-BE49-F238E27FC236}">
                  <a16:creationId xmlns:a16="http://schemas.microsoft.com/office/drawing/2014/main" id="{5D8C49D4-F073-4E2F-91BC-AF341F3DB8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" name="Line 26">
              <a:extLst>
                <a:ext uri="{FF2B5EF4-FFF2-40B4-BE49-F238E27FC236}">
                  <a16:creationId xmlns:a16="http://schemas.microsoft.com/office/drawing/2014/main" id="{FC3F55EF-C1DC-4EAD-95AB-D2D8B108C7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" name="Line 27">
              <a:extLst>
                <a:ext uri="{FF2B5EF4-FFF2-40B4-BE49-F238E27FC236}">
                  <a16:creationId xmlns:a16="http://schemas.microsoft.com/office/drawing/2014/main" id="{E66CA71B-D454-4D10-B01A-5E1A9D5C44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" name="Line 28">
              <a:extLst>
                <a:ext uri="{FF2B5EF4-FFF2-40B4-BE49-F238E27FC236}">
                  <a16:creationId xmlns:a16="http://schemas.microsoft.com/office/drawing/2014/main" id="{BF4EEFF3-878A-4879-892E-13041505AE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" name="Line 29">
              <a:extLst>
                <a:ext uri="{FF2B5EF4-FFF2-40B4-BE49-F238E27FC236}">
                  <a16:creationId xmlns:a16="http://schemas.microsoft.com/office/drawing/2014/main" id="{AE0AFEB1-4DBA-4E7E-96BB-63A2326DD1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" name="Line 30">
              <a:extLst>
                <a:ext uri="{FF2B5EF4-FFF2-40B4-BE49-F238E27FC236}">
                  <a16:creationId xmlns:a16="http://schemas.microsoft.com/office/drawing/2014/main" id="{6E775224-6AFA-4FCC-AC27-5637F626EC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" name="Line 31">
              <a:extLst>
                <a:ext uri="{FF2B5EF4-FFF2-40B4-BE49-F238E27FC236}">
                  <a16:creationId xmlns:a16="http://schemas.microsoft.com/office/drawing/2014/main" id="{6DDAE79A-FCE2-45FF-A674-6C4B6FBCE2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" name="Line 32">
              <a:extLst>
                <a:ext uri="{FF2B5EF4-FFF2-40B4-BE49-F238E27FC236}">
                  <a16:creationId xmlns:a16="http://schemas.microsoft.com/office/drawing/2014/main" id="{367EC1A2-D9DE-444E-9936-8156F95392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" name="Line 33">
              <a:extLst>
                <a:ext uri="{FF2B5EF4-FFF2-40B4-BE49-F238E27FC236}">
                  <a16:creationId xmlns:a16="http://schemas.microsoft.com/office/drawing/2014/main" id="{452C1803-833B-4CF4-B234-EAE3106BB8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" name="Line 34">
              <a:extLst>
                <a:ext uri="{FF2B5EF4-FFF2-40B4-BE49-F238E27FC236}">
                  <a16:creationId xmlns:a16="http://schemas.microsoft.com/office/drawing/2014/main" id="{BD6E8B09-4DD7-4807-B938-E60462ADF1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" name="Line 35">
              <a:extLst>
                <a:ext uri="{FF2B5EF4-FFF2-40B4-BE49-F238E27FC236}">
                  <a16:creationId xmlns:a16="http://schemas.microsoft.com/office/drawing/2014/main" id="{FFCC9B1C-580E-4ACF-B424-3F951180C8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36">
              <a:extLst>
                <a:ext uri="{FF2B5EF4-FFF2-40B4-BE49-F238E27FC236}">
                  <a16:creationId xmlns:a16="http://schemas.microsoft.com/office/drawing/2014/main" id="{CE5F632D-EACB-4968-BA6F-3E03D4FAB2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37">
              <a:extLst>
                <a:ext uri="{FF2B5EF4-FFF2-40B4-BE49-F238E27FC236}">
                  <a16:creationId xmlns:a16="http://schemas.microsoft.com/office/drawing/2014/main" id="{DED56278-7922-41C0-8AA7-B82ABA515D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38">
              <a:extLst>
                <a:ext uri="{FF2B5EF4-FFF2-40B4-BE49-F238E27FC236}">
                  <a16:creationId xmlns:a16="http://schemas.microsoft.com/office/drawing/2014/main" id="{080ADADF-E283-4A67-AA26-9BA3D2495F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39">
              <a:extLst>
                <a:ext uri="{FF2B5EF4-FFF2-40B4-BE49-F238E27FC236}">
                  <a16:creationId xmlns:a16="http://schemas.microsoft.com/office/drawing/2014/main" id="{8241CE5E-E994-4B2B-A37E-55852F9707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40">
              <a:extLst>
                <a:ext uri="{FF2B5EF4-FFF2-40B4-BE49-F238E27FC236}">
                  <a16:creationId xmlns:a16="http://schemas.microsoft.com/office/drawing/2014/main" id="{DF5F7113-1580-4457-959A-344A579C34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41">
              <a:extLst>
                <a:ext uri="{FF2B5EF4-FFF2-40B4-BE49-F238E27FC236}">
                  <a16:creationId xmlns:a16="http://schemas.microsoft.com/office/drawing/2014/main" id="{10B149BA-D7D0-488E-BDE6-15CC18F5F2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42">
              <a:extLst>
                <a:ext uri="{FF2B5EF4-FFF2-40B4-BE49-F238E27FC236}">
                  <a16:creationId xmlns:a16="http://schemas.microsoft.com/office/drawing/2014/main" id="{8AC77E4E-AAEE-44D0-ACF0-5F54E4F981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43">
              <a:extLst>
                <a:ext uri="{FF2B5EF4-FFF2-40B4-BE49-F238E27FC236}">
                  <a16:creationId xmlns:a16="http://schemas.microsoft.com/office/drawing/2014/main" id="{C71D4E7B-F768-4F3A-A4BB-98674D3B76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44">
              <a:extLst>
                <a:ext uri="{FF2B5EF4-FFF2-40B4-BE49-F238E27FC236}">
                  <a16:creationId xmlns:a16="http://schemas.microsoft.com/office/drawing/2014/main" id="{CDF4F3DD-BDEC-476C-84F5-38A82673F9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45">
              <a:extLst>
                <a:ext uri="{FF2B5EF4-FFF2-40B4-BE49-F238E27FC236}">
                  <a16:creationId xmlns:a16="http://schemas.microsoft.com/office/drawing/2014/main" id="{EA0B18AF-5B16-42D6-B143-9D221786FB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46">
              <a:extLst>
                <a:ext uri="{FF2B5EF4-FFF2-40B4-BE49-F238E27FC236}">
                  <a16:creationId xmlns:a16="http://schemas.microsoft.com/office/drawing/2014/main" id="{01DA866A-052D-4ED7-A022-1DE1635C2C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47">
              <a:extLst>
                <a:ext uri="{FF2B5EF4-FFF2-40B4-BE49-F238E27FC236}">
                  <a16:creationId xmlns:a16="http://schemas.microsoft.com/office/drawing/2014/main" id="{7442B908-37DE-40B8-9AB1-AD53F99B73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48">
              <a:extLst>
                <a:ext uri="{FF2B5EF4-FFF2-40B4-BE49-F238E27FC236}">
                  <a16:creationId xmlns:a16="http://schemas.microsoft.com/office/drawing/2014/main" id="{DFC5BBDA-5515-46CB-9047-ECB2EFB297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49">
              <a:extLst>
                <a:ext uri="{FF2B5EF4-FFF2-40B4-BE49-F238E27FC236}">
                  <a16:creationId xmlns:a16="http://schemas.microsoft.com/office/drawing/2014/main" id="{59227EDB-B499-4369-A139-299129C7EB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50">
              <a:extLst>
                <a:ext uri="{FF2B5EF4-FFF2-40B4-BE49-F238E27FC236}">
                  <a16:creationId xmlns:a16="http://schemas.microsoft.com/office/drawing/2014/main" id="{CA4FE30C-B13E-45D1-9722-652DC85375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" name="Line 51">
              <a:extLst>
                <a:ext uri="{FF2B5EF4-FFF2-40B4-BE49-F238E27FC236}">
                  <a16:creationId xmlns:a16="http://schemas.microsoft.com/office/drawing/2014/main" id="{F5BB1F7D-3963-4083-9239-6BC0B01301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" name="Line 52">
              <a:extLst>
                <a:ext uri="{FF2B5EF4-FFF2-40B4-BE49-F238E27FC236}">
                  <a16:creationId xmlns:a16="http://schemas.microsoft.com/office/drawing/2014/main" id="{964CA4A6-9C33-4629-A2D3-CD3F205F89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53">
              <a:extLst>
                <a:ext uri="{FF2B5EF4-FFF2-40B4-BE49-F238E27FC236}">
                  <a16:creationId xmlns:a16="http://schemas.microsoft.com/office/drawing/2014/main" id="{1CBE0FCB-AF66-4277-9286-F0FF7B58E0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54">
              <a:extLst>
                <a:ext uri="{FF2B5EF4-FFF2-40B4-BE49-F238E27FC236}">
                  <a16:creationId xmlns:a16="http://schemas.microsoft.com/office/drawing/2014/main" id="{0F0546CB-D1E7-4AE3-A225-D437BF23F5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55">
              <a:extLst>
                <a:ext uri="{FF2B5EF4-FFF2-40B4-BE49-F238E27FC236}">
                  <a16:creationId xmlns:a16="http://schemas.microsoft.com/office/drawing/2014/main" id="{66DC84FC-2754-489D-96DB-D560AB6810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56">
              <a:extLst>
                <a:ext uri="{FF2B5EF4-FFF2-40B4-BE49-F238E27FC236}">
                  <a16:creationId xmlns:a16="http://schemas.microsoft.com/office/drawing/2014/main" id="{7E580A1C-DA31-4EE8-8882-EE46A3C0A5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57">
              <a:extLst>
                <a:ext uri="{FF2B5EF4-FFF2-40B4-BE49-F238E27FC236}">
                  <a16:creationId xmlns:a16="http://schemas.microsoft.com/office/drawing/2014/main" id="{9AB3BC51-65FB-41C4-9454-92D0D3C48C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58">
              <a:extLst>
                <a:ext uri="{FF2B5EF4-FFF2-40B4-BE49-F238E27FC236}">
                  <a16:creationId xmlns:a16="http://schemas.microsoft.com/office/drawing/2014/main" id="{DF197EBE-68B9-4C86-8B09-F65BC79F3A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59">
              <a:extLst>
                <a:ext uri="{FF2B5EF4-FFF2-40B4-BE49-F238E27FC236}">
                  <a16:creationId xmlns:a16="http://schemas.microsoft.com/office/drawing/2014/main" id="{22CBC419-6401-4A2E-8E04-119887689E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60">
              <a:extLst>
                <a:ext uri="{FF2B5EF4-FFF2-40B4-BE49-F238E27FC236}">
                  <a16:creationId xmlns:a16="http://schemas.microsoft.com/office/drawing/2014/main" id="{0B1DC66A-2BE4-4673-B77C-9FA346ED26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61">
              <a:extLst>
                <a:ext uri="{FF2B5EF4-FFF2-40B4-BE49-F238E27FC236}">
                  <a16:creationId xmlns:a16="http://schemas.microsoft.com/office/drawing/2014/main" id="{772B80F1-3E78-415F-9E9F-300E378F89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4" name="Line 62">
              <a:extLst>
                <a:ext uri="{FF2B5EF4-FFF2-40B4-BE49-F238E27FC236}">
                  <a16:creationId xmlns:a16="http://schemas.microsoft.com/office/drawing/2014/main" id="{703FE219-C2B0-41E9-8CE4-2B50729E0D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5" name="Line 63">
              <a:extLst>
                <a:ext uri="{FF2B5EF4-FFF2-40B4-BE49-F238E27FC236}">
                  <a16:creationId xmlns:a16="http://schemas.microsoft.com/office/drawing/2014/main" id="{1A3FB54C-9910-4C8C-B287-F1BBC37BEC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64">
              <a:extLst>
                <a:ext uri="{FF2B5EF4-FFF2-40B4-BE49-F238E27FC236}">
                  <a16:creationId xmlns:a16="http://schemas.microsoft.com/office/drawing/2014/main" id="{4DD3B2B2-DE78-457D-823E-5344476797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65">
              <a:extLst>
                <a:ext uri="{FF2B5EF4-FFF2-40B4-BE49-F238E27FC236}">
                  <a16:creationId xmlns:a16="http://schemas.microsoft.com/office/drawing/2014/main" id="{FCFBEA1B-F51D-4DB3-AAD9-23CC4D8AB6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8" name="Line 66">
              <a:extLst>
                <a:ext uri="{FF2B5EF4-FFF2-40B4-BE49-F238E27FC236}">
                  <a16:creationId xmlns:a16="http://schemas.microsoft.com/office/drawing/2014/main" id="{1E3E27B6-A496-4A92-8B3F-EA031948E3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9" name="Line 67">
              <a:extLst>
                <a:ext uri="{FF2B5EF4-FFF2-40B4-BE49-F238E27FC236}">
                  <a16:creationId xmlns:a16="http://schemas.microsoft.com/office/drawing/2014/main" id="{3C37EE0B-9537-4F57-BC3D-E89A6F20F4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68">
              <a:extLst>
                <a:ext uri="{FF2B5EF4-FFF2-40B4-BE49-F238E27FC236}">
                  <a16:creationId xmlns:a16="http://schemas.microsoft.com/office/drawing/2014/main" id="{DA738D72-463F-448E-A0B2-B740A283FF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69">
              <a:extLst>
                <a:ext uri="{FF2B5EF4-FFF2-40B4-BE49-F238E27FC236}">
                  <a16:creationId xmlns:a16="http://schemas.microsoft.com/office/drawing/2014/main" id="{049CBD21-CAA3-4761-B3D6-FFC4E53CC9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2" name="Line 70">
              <a:extLst>
                <a:ext uri="{FF2B5EF4-FFF2-40B4-BE49-F238E27FC236}">
                  <a16:creationId xmlns:a16="http://schemas.microsoft.com/office/drawing/2014/main" id="{CD15AC77-3F4F-4D65-89BC-976BC207D2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3" name="Line 71">
              <a:extLst>
                <a:ext uri="{FF2B5EF4-FFF2-40B4-BE49-F238E27FC236}">
                  <a16:creationId xmlns:a16="http://schemas.microsoft.com/office/drawing/2014/main" id="{B8CCF94F-C3D0-435D-982B-1932D8F458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4" name="Line 72">
              <a:extLst>
                <a:ext uri="{FF2B5EF4-FFF2-40B4-BE49-F238E27FC236}">
                  <a16:creationId xmlns:a16="http://schemas.microsoft.com/office/drawing/2014/main" id="{D2BDE241-8177-425A-BB83-2DFB81CBAE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5" name="Line 73">
              <a:extLst>
                <a:ext uri="{FF2B5EF4-FFF2-40B4-BE49-F238E27FC236}">
                  <a16:creationId xmlns:a16="http://schemas.microsoft.com/office/drawing/2014/main" id="{64E7C57D-8747-434D-AD9B-816F976A53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6" name="Line 74">
              <a:extLst>
                <a:ext uri="{FF2B5EF4-FFF2-40B4-BE49-F238E27FC236}">
                  <a16:creationId xmlns:a16="http://schemas.microsoft.com/office/drawing/2014/main" id="{D17763ED-1572-44FC-9725-C350F101D4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7" name="Line 75">
              <a:extLst>
                <a:ext uri="{FF2B5EF4-FFF2-40B4-BE49-F238E27FC236}">
                  <a16:creationId xmlns:a16="http://schemas.microsoft.com/office/drawing/2014/main" id="{266495FE-FEC4-499F-B2B5-59B163717F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88" name="Group 8">
            <a:extLst>
              <a:ext uri="{FF2B5EF4-FFF2-40B4-BE49-F238E27FC236}">
                <a16:creationId xmlns:a16="http://schemas.microsoft.com/office/drawing/2014/main" id="{2E900F6C-9276-4AC0-86F5-F0C1F4B4B23F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89" name="Line 79">
              <a:extLst>
                <a:ext uri="{FF2B5EF4-FFF2-40B4-BE49-F238E27FC236}">
                  <a16:creationId xmlns:a16="http://schemas.microsoft.com/office/drawing/2014/main" id="{631E04B8-6CD0-48FF-8112-A4326761EC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0" name="Line 80">
              <a:extLst>
                <a:ext uri="{FF2B5EF4-FFF2-40B4-BE49-F238E27FC236}">
                  <a16:creationId xmlns:a16="http://schemas.microsoft.com/office/drawing/2014/main" id="{9772CADC-3B59-4BCB-BFF7-33BDD3C19A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1" name="Line 81">
              <a:extLst>
                <a:ext uri="{FF2B5EF4-FFF2-40B4-BE49-F238E27FC236}">
                  <a16:creationId xmlns:a16="http://schemas.microsoft.com/office/drawing/2014/main" id="{33802128-09B0-43A8-BFD5-5BF50444D8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2" name="Line 82">
              <a:extLst>
                <a:ext uri="{FF2B5EF4-FFF2-40B4-BE49-F238E27FC236}">
                  <a16:creationId xmlns:a16="http://schemas.microsoft.com/office/drawing/2014/main" id="{1D48E7B8-CAEE-48E8-8C78-7071DBEBF4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3" name="Line 83">
              <a:extLst>
                <a:ext uri="{FF2B5EF4-FFF2-40B4-BE49-F238E27FC236}">
                  <a16:creationId xmlns:a16="http://schemas.microsoft.com/office/drawing/2014/main" id="{DD219118-BB97-45F7-BB73-90593CAD80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4" name="Line 84">
              <a:extLst>
                <a:ext uri="{FF2B5EF4-FFF2-40B4-BE49-F238E27FC236}">
                  <a16:creationId xmlns:a16="http://schemas.microsoft.com/office/drawing/2014/main" id="{47519A46-A7B9-484D-B99C-5DEFBB91EB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5" name="Line 85">
              <a:extLst>
                <a:ext uri="{FF2B5EF4-FFF2-40B4-BE49-F238E27FC236}">
                  <a16:creationId xmlns:a16="http://schemas.microsoft.com/office/drawing/2014/main" id="{634221CC-808D-4723-9C4C-AAB46D0E1D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6" name="Line 86">
              <a:extLst>
                <a:ext uri="{FF2B5EF4-FFF2-40B4-BE49-F238E27FC236}">
                  <a16:creationId xmlns:a16="http://schemas.microsoft.com/office/drawing/2014/main" id="{8DE6C8CE-6D70-43E9-81FE-ACF3585569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7" name="Line 87">
              <a:extLst>
                <a:ext uri="{FF2B5EF4-FFF2-40B4-BE49-F238E27FC236}">
                  <a16:creationId xmlns:a16="http://schemas.microsoft.com/office/drawing/2014/main" id="{76003AD1-E533-4B2F-AA7C-4A0CF48AA3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8" name="Line 88">
              <a:extLst>
                <a:ext uri="{FF2B5EF4-FFF2-40B4-BE49-F238E27FC236}">
                  <a16:creationId xmlns:a16="http://schemas.microsoft.com/office/drawing/2014/main" id="{2B83AD55-D40A-430C-86F3-3AC9033809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9" name="Line 89">
              <a:extLst>
                <a:ext uri="{FF2B5EF4-FFF2-40B4-BE49-F238E27FC236}">
                  <a16:creationId xmlns:a16="http://schemas.microsoft.com/office/drawing/2014/main" id="{46129158-3BE9-4255-BFC3-08F3C50582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0" name="Line 90">
              <a:extLst>
                <a:ext uri="{FF2B5EF4-FFF2-40B4-BE49-F238E27FC236}">
                  <a16:creationId xmlns:a16="http://schemas.microsoft.com/office/drawing/2014/main" id="{3E640DFC-38DF-470C-9012-D450568B5C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1" name="Line 91">
              <a:extLst>
                <a:ext uri="{FF2B5EF4-FFF2-40B4-BE49-F238E27FC236}">
                  <a16:creationId xmlns:a16="http://schemas.microsoft.com/office/drawing/2014/main" id="{28667BA3-860A-4229-B57E-E3E5E86348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2" name="Line 92">
              <a:extLst>
                <a:ext uri="{FF2B5EF4-FFF2-40B4-BE49-F238E27FC236}">
                  <a16:creationId xmlns:a16="http://schemas.microsoft.com/office/drawing/2014/main" id="{3697E1D4-1CEA-442D-840D-E9D5361283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3" name="Line 93">
              <a:extLst>
                <a:ext uri="{FF2B5EF4-FFF2-40B4-BE49-F238E27FC236}">
                  <a16:creationId xmlns:a16="http://schemas.microsoft.com/office/drawing/2014/main" id="{A52254DB-7052-4BAF-A328-43C26EE861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4" name="Line 94">
              <a:extLst>
                <a:ext uri="{FF2B5EF4-FFF2-40B4-BE49-F238E27FC236}">
                  <a16:creationId xmlns:a16="http://schemas.microsoft.com/office/drawing/2014/main" id="{7B08862F-5EDE-4986-8EB6-016A9CB9D8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5" name="Line 95">
              <a:extLst>
                <a:ext uri="{FF2B5EF4-FFF2-40B4-BE49-F238E27FC236}">
                  <a16:creationId xmlns:a16="http://schemas.microsoft.com/office/drawing/2014/main" id="{509F39E7-389E-4924-A409-23816CC514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6" name="Line 96">
              <a:extLst>
                <a:ext uri="{FF2B5EF4-FFF2-40B4-BE49-F238E27FC236}">
                  <a16:creationId xmlns:a16="http://schemas.microsoft.com/office/drawing/2014/main" id="{7A6110F1-6262-4F8E-A514-9086DA0455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7" name="Line 97">
              <a:extLst>
                <a:ext uri="{FF2B5EF4-FFF2-40B4-BE49-F238E27FC236}">
                  <a16:creationId xmlns:a16="http://schemas.microsoft.com/office/drawing/2014/main" id="{823D7056-3124-4731-98C6-9B7C403DE2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8" name="Line 98">
              <a:extLst>
                <a:ext uri="{FF2B5EF4-FFF2-40B4-BE49-F238E27FC236}">
                  <a16:creationId xmlns:a16="http://schemas.microsoft.com/office/drawing/2014/main" id="{55D228BD-E1BE-4619-876B-611207AA78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9" name="Line 99">
              <a:extLst>
                <a:ext uri="{FF2B5EF4-FFF2-40B4-BE49-F238E27FC236}">
                  <a16:creationId xmlns:a16="http://schemas.microsoft.com/office/drawing/2014/main" id="{37B13EC1-7F45-41FC-8FD2-50E53155A5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0" name="Line 100">
              <a:extLst>
                <a:ext uri="{FF2B5EF4-FFF2-40B4-BE49-F238E27FC236}">
                  <a16:creationId xmlns:a16="http://schemas.microsoft.com/office/drawing/2014/main" id="{A8C8E95D-D03B-4E69-A55F-C866CF2DF6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1" name="Line 101">
              <a:extLst>
                <a:ext uri="{FF2B5EF4-FFF2-40B4-BE49-F238E27FC236}">
                  <a16:creationId xmlns:a16="http://schemas.microsoft.com/office/drawing/2014/main" id="{C3DC42A4-E4E1-4853-8106-879274AEEC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2" name="Line 102">
              <a:extLst>
                <a:ext uri="{FF2B5EF4-FFF2-40B4-BE49-F238E27FC236}">
                  <a16:creationId xmlns:a16="http://schemas.microsoft.com/office/drawing/2014/main" id="{7DB1A239-7D0F-4F39-BDFE-94623905BF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3" name="Line 103">
              <a:extLst>
                <a:ext uri="{FF2B5EF4-FFF2-40B4-BE49-F238E27FC236}">
                  <a16:creationId xmlns:a16="http://schemas.microsoft.com/office/drawing/2014/main" id="{0B05F3DF-58B9-40F2-B868-34AD8BE0FE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4" name="Line 104">
              <a:extLst>
                <a:ext uri="{FF2B5EF4-FFF2-40B4-BE49-F238E27FC236}">
                  <a16:creationId xmlns:a16="http://schemas.microsoft.com/office/drawing/2014/main" id="{46B9FDB2-DE03-4EC9-92CB-6ABBE23E7C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5" name="Line 105">
              <a:extLst>
                <a:ext uri="{FF2B5EF4-FFF2-40B4-BE49-F238E27FC236}">
                  <a16:creationId xmlns:a16="http://schemas.microsoft.com/office/drawing/2014/main" id="{AF2017BC-5532-4158-A467-CE77100A86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6" name="Line 106">
              <a:extLst>
                <a:ext uri="{FF2B5EF4-FFF2-40B4-BE49-F238E27FC236}">
                  <a16:creationId xmlns:a16="http://schemas.microsoft.com/office/drawing/2014/main" id="{F57B58DD-10C2-47DB-AEE4-A6837F9EDC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7" name="Line 107">
              <a:extLst>
                <a:ext uri="{FF2B5EF4-FFF2-40B4-BE49-F238E27FC236}">
                  <a16:creationId xmlns:a16="http://schemas.microsoft.com/office/drawing/2014/main" id="{51A5B708-DF23-4BBB-9B7E-BE6497DBC2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8" name="Line 108">
              <a:extLst>
                <a:ext uri="{FF2B5EF4-FFF2-40B4-BE49-F238E27FC236}">
                  <a16:creationId xmlns:a16="http://schemas.microsoft.com/office/drawing/2014/main" id="{C7245FB6-5425-480C-B419-BF04453129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9" name="Line 109">
              <a:extLst>
                <a:ext uri="{FF2B5EF4-FFF2-40B4-BE49-F238E27FC236}">
                  <a16:creationId xmlns:a16="http://schemas.microsoft.com/office/drawing/2014/main" id="{FC9B2243-6269-419E-A66D-0669B78E94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0" name="Line 110">
              <a:extLst>
                <a:ext uri="{FF2B5EF4-FFF2-40B4-BE49-F238E27FC236}">
                  <a16:creationId xmlns:a16="http://schemas.microsoft.com/office/drawing/2014/main" id="{7E6364C7-8C0D-40FE-A145-58A75A8397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1" name="Line 111">
              <a:extLst>
                <a:ext uri="{FF2B5EF4-FFF2-40B4-BE49-F238E27FC236}">
                  <a16:creationId xmlns:a16="http://schemas.microsoft.com/office/drawing/2014/main" id="{3FE4540F-FEC8-49E3-A2EF-08A03C9AAC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2" name="Line 112">
              <a:extLst>
                <a:ext uri="{FF2B5EF4-FFF2-40B4-BE49-F238E27FC236}">
                  <a16:creationId xmlns:a16="http://schemas.microsoft.com/office/drawing/2014/main" id="{B25F9BC5-883A-4A96-8268-5410EC6EB0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3" name="Line 113">
              <a:extLst>
                <a:ext uri="{FF2B5EF4-FFF2-40B4-BE49-F238E27FC236}">
                  <a16:creationId xmlns:a16="http://schemas.microsoft.com/office/drawing/2014/main" id="{5ED18553-FC1F-4EF9-9123-2F175DE1B8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4" name="Line 114">
              <a:extLst>
                <a:ext uri="{FF2B5EF4-FFF2-40B4-BE49-F238E27FC236}">
                  <a16:creationId xmlns:a16="http://schemas.microsoft.com/office/drawing/2014/main" id="{8C97E17A-E0E0-4494-B079-548C0AD801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5" name="Line 115">
              <a:extLst>
                <a:ext uri="{FF2B5EF4-FFF2-40B4-BE49-F238E27FC236}">
                  <a16:creationId xmlns:a16="http://schemas.microsoft.com/office/drawing/2014/main" id="{EB14CCB8-ADF5-41DF-B69B-ED227AFE9A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6" name="Line 116">
              <a:extLst>
                <a:ext uri="{FF2B5EF4-FFF2-40B4-BE49-F238E27FC236}">
                  <a16:creationId xmlns:a16="http://schemas.microsoft.com/office/drawing/2014/main" id="{25AA82CC-CA62-4CC9-AA71-B0DAA4CF8F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7" name="Line 117">
              <a:extLst>
                <a:ext uri="{FF2B5EF4-FFF2-40B4-BE49-F238E27FC236}">
                  <a16:creationId xmlns:a16="http://schemas.microsoft.com/office/drawing/2014/main" id="{7A36B1CF-3F3E-4ED7-8A09-F618F8517D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8" name="Line 118">
              <a:extLst>
                <a:ext uri="{FF2B5EF4-FFF2-40B4-BE49-F238E27FC236}">
                  <a16:creationId xmlns:a16="http://schemas.microsoft.com/office/drawing/2014/main" id="{757DB105-B728-44B8-9C50-A16091759D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9" name="Line 119">
              <a:extLst>
                <a:ext uri="{FF2B5EF4-FFF2-40B4-BE49-F238E27FC236}">
                  <a16:creationId xmlns:a16="http://schemas.microsoft.com/office/drawing/2014/main" id="{8988544D-E0B7-4926-915A-44CDB2D3AD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0" name="Line 120">
              <a:extLst>
                <a:ext uri="{FF2B5EF4-FFF2-40B4-BE49-F238E27FC236}">
                  <a16:creationId xmlns:a16="http://schemas.microsoft.com/office/drawing/2014/main" id="{BC031277-0742-4B13-9532-239255F31F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1" name="Line 121">
              <a:extLst>
                <a:ext uri="{FF2B5EF4-FFF2-40B4-BE49-F238E27FC236}">
                  <a16:creationId xmlns:a16="http://schemas.microsoft.com/office/drawing/2014/main" id="{84BD0A60-8840-4794-8F28-FECBC7394B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2" name="Line 122">
              <a:extLst>
                <a:ext uri="{FF2B5EF4-FFF2-40B4-BE49-F238E27FC236}">
                  <a16:creationId xmlns:a16="http://schemas.microsoft.com/office/drawing/2014/main" id="{E1BDA7D4-0F0C-44B2-BAD5-C40AA3B0E9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3" name="Line 123">
              <a:extLst>
                <a:ext uri="{FF2B5EF4-FFF2-40B4-BE49-F238E27FC236}">
                  <a16:creationId xmlns:a16="http://schemas.microsoft.com/office/drawing/2014/main" id="{D5936F07-D333-48FC-B66F-3A73435BAD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4" name="Line 124">
              <a:extLst>
                <a:ext uri="{FF2B5EF4-FFF2-40B4-BE49-F238E27FC236}">
                  <a16:creationId xmlns:a16="http://schemas.microsoft.com/office/drawing/2014/main" id="{DD3D3AEA-6180-4256-BA99-A6BE039677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5" name="Line 125">
              <a:extLst>
                <a:ext uri="{FF2B5EF4-FFF2-40B4-BE49-F238E27FC236}">
                  <a16:creationId xmlns:a16="http://schemas.microsoft.com/office/drawing/2014/main" id="{139978B2-BFEC-4DD6-A583-BA040B7463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6" name="Line 126">
              <a:extLst>
                <a:ext uri="{FF2B5EF4-FFF2-40B4-BE49-F238E27FC236}">
                  <a16:creationId xmlns:a16="http://schemas.microsoft.com/office/drawing/2014/main" id="{2FBE4C3F-14D2-4BD8-A58F-AD49853FEA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7" name="Line 127">
              <a:extLst>
                <a:ext uri="{FF2B5EF4-FFF2-40B4-BE49-F238E27FC236}">
                  <a16:creationId xmlns:a16="http://schemas.microsoft.com/office/drawing/2014/main" id="{3DF17FE3-C52E-4502-AD78-C9E13D44CA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8" name="Line 128">
              <a:extLst>
                <a:ext uri="{FF2B5EF4-FFF2-40B4-BE49-F238E27FC236}">
                  <a16:creationId xmlns:a16="http://schemas.microsoft.com/office/drawing/2014/main" id="{EE808D77-B109-401A-8922-BEF5A76B92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9" name="Line 129">
              <a:extLst>
                <a:ext uri="{FF2B5EF4-FFF2-40B4-BE49-F238E27FC236}">
                  <a16:creationId xmlns:a16="http://schemas.microsoft.com/office/drawing/2014/main" id="{8CC99F00-5FE3-4E6C-8E01-74090EFE1D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0" name="Line 130">
              <a:extLst>
                <a:ext uri="{FF2B5EF4-FFF2-40B4-BE49-F238E27FC236}">
                  <a16:creationId xmlns:a16="http://schemas.microsoft.com/office/drawing/2014/main" id="{03299CEA-F220-4951-90DD-C1E7F7AC74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1" name="Line 131">
              <a:extLst>
                <a:ext uri="{FF2B5EF4-FFF2-40B4-BE49-F238E27FC236}">
                  <a16:creationId xmlns:a16="http://schemas.microsoft.com/office/drawing/2014/main" id="{4154579F-32C4-4E64-B26E-EBB5EE239C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2" name="Line 132">
              <a:extLst>
                <a:ext uri="{FF2B5EF4-FFF2-40B4-BE49-F238E27FC236}">
                  <a16:creationId xmlns:a16="http://schemas.microsoft.com/office/drawing/2014/main" id="{4779E666-CD3F-4AF8-A4E7-4570E8D12B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3" name="Line 133">
              <a:extLst>
                <a:ext uri="{FF2B5EF4-FFF2-40B4-BE49-F238E27FC236}">
                  <a16:creationId xmlns:a16="http://schemas.microsoft.com/office/drawing/2014/main" id="{49F558BC-B1B7-43F7-98CB-1C60923F89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4" name="Line 134">
              <a:extLst>
                <a:ext uri="{FF2B5EF4-FFF2-40B4-BE49-F238E27FC236}">
                  <a16:creationId xmlns:a16="http://schemas.microsoft.com/office/drawing/2014/main" id="{CF56EE59-2C22-4143-B0DE-22B3B2E4BC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5" name="Line 135">
              <a:extLst>
                <a:ext uri="{FF2B5EF4-FFF2-40B4-BE49-F238E27FC236}">
                  <a16:creationId xmlns:a16="http://schemas.microsoft.com/office/drawing/2014/main" id="{EA7A33FF-EEEC-4612-8931-86EC8A6987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6" name="Line 136">
              <a:extLst>
                <a:ext uri="{FF2B5EF4-FFF2-40B4-BE49-F238E27FC236}">
                  <a16:creationId xmlns:a16="http://schemas.microsoft.com/office/drawing/2014/main" id="{86D3F7A3-C590-4FE7-8320-4C54617DBF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7" name="Line 137">
              <a:extLst>
                <a:ext uri="{FF2B5EF4-FFF2-40B4-BE49-F238E27FC236}">
                  <a16:creationId xmlns:a16="http://schemas.microsoft.com/office/drawing/2014/main" id="{222A7AB6-B35E-47B3-8D46-4D083D4617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8" name="Line 138">
              <a:extLst>
                <a:ext uri="{FF2B5EF4-FFF2-40B4-BE49-F238E27FC236}">
                  <a16:creationId xmlns:a16="http://schemas.microsoft.com/office/drawing/2014/main" id="{81B9FBA0-318E-48F5-B512-D8C527A27C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9" name="Line 139">
              <a:extLst>
                <a:ext uri="{FF2B5EF4-FFF2-40B4-BE49-F238E27FC236}">
                  <a16:creationId xmlns:a16="http://schemas.microsoft.com/office/drawing/2014/main" id="{0D4605D3-8E4C-4288-ABA7-71A1A43466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0" name="Line 140">
              <a:extLst>
                <a:ext uri="{FF2B5EF4-FFF2-40B4-BE49-F238E27FC236}">
                  <a16:creationId xmlns:a16="http://schemas.microsoft.com/office/drawing/2014/main" id="{C2FB9257-8D4D-4BBF-8646-AE7C985F77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1" name="Line 141">
              <a:extLst>
                <a:ext uri="{FF2B5EF4-FFF2-40B4-BE49-F238E27FC236}">
                  <a16:creationId xmlns:a16="http://schemas.microsoft.com/office/drawing/2014/main" id="{3385A11E-2319-48E5-A96D-50484FB94D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2" name="Line 142">
              <a:extLst>
                <a:ext uri="{FF2B5EF4-FFF2-40B4-BE49-F238E27FC236}">
                  <a16:creationId xmlns:a16="http://schemas.microsoft.com/office/drawing/2014/main" id="{6CBB019D-D51B-4741-B4D6-03B09743DA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3" name="Line 143">
              <a:extLst>
                <a:ext uri="{FF2B5EF4-FFF2-40B4-BE49-F238E27FC236}">
                  <a16:creationId xmlns:a16="http://schemas.microsoft.com/office/drawing/2014/main" id="{C4E1435B-2FFF-4B53-87B1-F3F3B34A55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4" name="Line 144">
              <a:extLst>
                <a:ext uri="{FF2B5EF4-FFF2-40B4-BE49-F238E27FC236}">
                  <a16:creationId xmlns:a16="http://schemas.microsoft.com/office/drawing/2014/main" id="{C3CA062F-588E-4A3B-B599-C0632E3563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5" name="Line 145">
              <a:extLst>
                <a:ext uri="{FF2B5EF4-FFF2-40B4-BE49-F238E27FC236}">
                  <a16:creationId xmlns:a16="http://schemas.microsoft.com/office/drawing/2014/main" id="{D30B8FBD-05F1-4FC9-BC73-7FBF110121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6" name="Line 146">
              <a:extLst>
                <a:ext uri="{FF2B5EF4-FFF2-40B4-BE49-F238E27FC236}">
                  <a16:creationId xmlns:a16="http://schemas.microsoft.com/office/drawing/2014/main" id="{6A70DF93-CDA4-4059-AFCA-9FDC704089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7" name="Line 147">
              <a:extLst>
                <a:ext uri="{FF2B5EF4-FFF2-40B4-BE49-F238E27FC236}">
                  <a16:creationId xmlns:a16="http://schemas.microsoft.com/office/drawing/2014/main" id="{7710948C-FC77-450D-9A7B-9A449AF7A9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8" name="Line 148">
              <a:extLst>
                <a:ext uri="{FF2B5EF4-FFF2-40B4-BE49-F238E27FC236}">
                  <a16:creationId xmlns:a16="http://schemas.microsoft.com/office/drawing/2014/main" id="{3FBC292F-9C2B-4707-A503-0996438DD0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9" name="Line 149">
              <a:extLst>
                <a:ext uri="{FF2B5EF4-FFF2-40B4-BE49-F238E27FC236}">
                  <a16:creationId xmlns:a16="http://schemas.microsoft.com/office/drawing/2014/main" id="{B974AB25-5DD4-4DD8-90FC-38F5ECC5B3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0" name="Line 150">
              <a:extLst>
                <a:ext uri="{FF2B5EF4-FFF2-40B4-BE49-F238E27FC236}">
                  <a16:creationId xmlns:a16="http://schemas.microsoft.com/office/drawing/2014/main" id="{FAA63868-EAF3-481E-B08E-D4E1C592F1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1" name="Line 151">
              <a:extLst>
                <a:ext uri="{FF2B5EF4-FFF2-40B4-BE49-F238E27FC236}">
                  <a16:creationId xmlns:a16="http://schemas.microsoft.com/office/drawing/2014/main" id="{CDB4AC0D-2154-4661-8F5E-DAAF670875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2" name="Line 152">
              <a:extLst>
                <a:ext uri="{FF2B5EF4-FFF2-40B4-BE49-F238E27FC236}">
                  <a16:creationId xmlns:a16="http://schemas.microsoft.com/office/drawing/2014/main" id="{F8996D2C-C0D3-4FD5-BB5B-E2CD156650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3" name="Line 153">
              <a:extLst>
                <a:ext uri="{FF2B5EF4-FFF2-40B4-BE49-F238E27FC236}">
                  <a16:creationId xmlns:a16="http://schemas.microsoft.com/office/drawing/2014/main" id="{571ED748-8AE1-416E-AB1F-0A635EBB58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4" name="Line 154">
              <a:extLst>
                <a:ext uri="{FF2B5EF4-FFF2-40B4-BE49-F238E27FC236}">
                  <a16:creationId xmlns:a16="http://schemas.microsoft.com/office/drawing/2014/main" id="{77FF9209-B835-4455-B285-08596F4B7C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5" name="Line 155">
              <a:extLst>
                <a:ext uri="{FF2B5EF4-FFF2-40B4-BE49-F238E27FC236}">
                  <a16:creationId xmlns:a16="http://schemas.microsoft.com/office/drawing/2014/main" id="{D1A48375-F8CF-48B5-BFC2-E6B4471DAB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6" name="Line 156">
              <a:extLst>
                <a:ext uri="{FF2B5EF4-FFF2-40B4-BE49-F238E27FC236}">
                  <a16:creationId xmlns:a16="http://schemas.microsoft.com/office/drawing/2014/main" id="{6238199D-60DC-4B50-81D7-792C315838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7" name="Line 157">
              <a:extLst>
                <a:ext uri="{FF2B5EF4-FFF2-40B4-BE49-F238E27FC236}">
                  <a16:creationId xmlns:a16="http://schemas.microsoft.com/office/drawing/2014/main" id="{8D9C01A1-F76F-4AA9-8D02-CF0D0EA699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8" name="Line 158">
              <a:extLst>
                <a:ext uri="{FF2B5EF4-FFF2-40B4-BE49-F238E27FC236}">
                  <a16:creationId xmlns:a16="http://schemas.microsoft.com/office/drawing/2014/main" id="{661A99A3-9DE7-42F5-B06D-A5BF5AB443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9" name="Line 159">
              <a:extLst>
                <a:ext uri="{FF2B5EF4-FFF2-40B4-BE49-F238E27FC236}">
                  <a16:creationId xmlns:a16="http://schemas.microsoft.com/office/drawing/2014/main" id="{459457BE-82E9-422D-8D5A-BEB86706A5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0" name="Line 160">
              <a:extLst>
                <a:ext uri="{FF2B5EF4-FFF2-40B4-BE49-F238E27FC236}">
                  <a16:creationId xmlns:a16="http://schemas.microsoft.com/office/drawing/2014/main" id="{BF65D198-D678-42D0-A27C-F2BB249734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1" name="Line 161">
              <a:extLst>
                <a:ext uri="{FF2B5EF4-FFF2-40B4-BE49-F238E27FC236}">
                  <a16:creationId xmlns:a16="http://schemas.microsoft.com/office/drawing/2014/main" id="{57BCBA1A-3312-4360-AE5D-08F6DD33EC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2" name="Line 162">
              <a:extLst>
                <a:ext uri="{FF2B5EF4-FFF2-40B4-BE49-F238E27FC236}">
                  <a16:creationId xmlns:a16="http://schemas.microsoft.com/office/drawing/2014/main" id="{EA8D535F-CEFB-406A-AA8F-99443692E9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3" name="Line 163">
              <a:extLst>
                <a:ext uri="{FF2B5EF4-FFF2-40B4-BE49-F238E27FC236}">
                  <a16:creationId xmlns:a16="http://schemas.microsoft.com/office/drawing/2014/main" id="{AF4F1928-BAAC-4379-BD82-312B1FC8D5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4" name="Line 164">
              <a:extLst>
                <a:ext uri="{FF2B5EF4-FFF2-40B4-BE49-F238E27FC236}">
                  <a16:creationId xmlns:a16="http://schemas.microsoft.com/office/drawing/2014/main" id="{19F65657-D591-4FE6-8E39-8322398127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5" name="Line 165">
              <a:extLst>
                <a:ext uri="{FF2B5EF4-FFF2-40B4-BE49-F238E27FC236}">
                  <a16:creationId xmlns:a16="http://schemas.microsoft.com/office/drawing/2014/main" id="{AA58FA32-AA47-4FE9-93D7-AE2845A972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6" name="Line 166">
              <a:extLst>
                <a:ext uri="{FF2B5EF4-FFF2-40B4-BE49-F238E27FC236}">
                  <a16:creationId xmlns:a16="http://schemas.microsoft.com/office/drawing/2014/main" id="{6ACFF22B-8115-4BD0-8DC5-092DD6961A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7" name="Line 167">
              <a:extLst>
                <a:ext uri="{FF2B5EF4-FFF2-40B4-BE49-F238E27FC236}">
                  <a16:creationId xmlns:a16="http://schemas.microsoft.com/office/drawing/2014/main" id="{AC3220AA-F6DD-43C2-BC78-1B7AEE8C1D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8" name="Line 168">
              <a:extLst>
                <a:ext uri="{FF2B5EF4-FFF2-40B4-BE49-F238E27FC236}">
                  <a16:creationId xmlns:a16="http://schemas.microsoft.com/office/drawing/2014/main" id="{7A5A109F-8758-49D0-B7C3-BBD0FC687A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9" name="Line 169">
              <a:extLst>
                <a:ext uri="{FF2B5EF4-FFF2-40B4-BE49-F238E27FC236}">
                  <a16:creationId xmlns:a16="http://schemas.microsoft.com/office/drawing/2014/main" id="{4EA59930-1E57-4E87-A9D0-4FEEFE340B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0" name="Line 170">
              <a:extLst>
                <a:ext uri="{FF2B5EF4-FFF2-40B4-BE49-F238E27FC236}">
                  <a16:creationId xmlns:a16="http://schemas.microsoft.com/office/drawing/2014/main" id="{D3D320E8-A63E-438A-B1A5-4C1619788B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1" name="Line 171">
              <a:extLst>
                <a:ext uri="{FF2B5EF4-FFF2-40B4-BE49-F238E27FC236}">
                  <a16:creationId xmlns:a16="http://schemas.microsoft.com/office/drawing/2014/main" id="{534ECEC3-EF80-47BC-81FA-71BD4ECFB9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2" name="Line 172">
              <a:extLst>
                <a:ext uri="{FF2B5EF4-FFF2-40B4-BE49-F238E27FC236}">
                  <a16:creationId xmlns:a16="http://schemas.microsoft.com/office/drawing/2014/main" id="{43FB3CAE-77C9-4C1F-B0A3-9D797CC30B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3" name="Line 173">
              <a:extLst>
                <a:ext uri="{FF2B5EF4-FFF2-40B4-BE49-F238E27FC236}">
                  <a16:creationId xmlns:a16="http://schemas.microsoft.com/office/drawing/2014/main" id="{4605FC61-0748-427B-9200-0BAFC5995F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4" name="Line 174">
              <a:extLst>
                <a:ext uri="{FF2B5EF4-FFF2-40B4-BE49-F238E27FC236}">
                  <a16:creationId xmlns:a16="http://schemas.microsoft.com/office/drawing/2014/main" id="{BAD4792F-9798-4611-BCE5-5964E4C5C5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5" name="Line 175">
              <a:extLst>
                <a:ext uri="{FF2B5EF4-FFF2-40B4-BE49-F238E27FC236}">
                  <a16:creationId xmlns:a16="http://schemas.microsoft.com/office/drawing/2014/main" id="{0452E866-3DB3-4B87-968D-7740EEEAE5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6" name="Line 176">
              <a:extLst>
                <a:ext uri="{FF2B5EF4-FFF2-40B4-BE49-F238E27FC236}">
                  <a16:creationId xmlns:a16="http://schemas.microsoft.com/office/drawing/2014/main" id="{9046BE65-732E-4E73-9640-9DBDE60816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7" name="Line 177">
              <a:extLst>
                <a:ext uri="{FF2B5EF4-FFF2-40B4-BE49-F238E27FC236}">
                  <a16:creationId xmlns:a16="http://schemas.microsoft.com/office/drawing/2014/main" id="{93772F9A-28C6-4828-9762-2D818EB4E2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8" name="Line 178">
              <a:extLst>
                <a:ext uri="{FF2B5EF4-FFF2-40B4-BE49-F238E27FC236}">
                  <a16:creationId xmlns:a16="http://schemas.microsoft.com/office/drawing/2014/main" id="{DC4339AB-84E2-4E83-9F5A-2A01B733E7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189" name="Group 9">
            <a:extLst>
              <a:ext uri="{FF2B5EF4-FFF2-40B4-BE49-F238E27FC236}">
                <a16:creationId xmlns:a16="http://schemas.microsoft.com/office/drawing/2014/main" id="{ED5A237C-05A6-4FDA-9582-37335F675514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190" name="Line 79">
              <a:extLst>
                <a:ext uri="{FF2B5EF4-FFF2-40B4-BE49-F238E27FC236}">
                  <a16:creationId xmlns:a16="http://schemas.microsoft.com/office/drawing/2014/main" id="{FF083379-9CAD-474B-9F7B-31663D11D5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1" name="Line 80">
              <a:extLst>
                <a:ext uri="{FF2B5EF4-FFF2-40B4-BE49-F238E27FC236}">
                  <a16:creationId xmlns:a16="http://schemas.microsoft.com/office/drawing/2014/main" id="{7FBE9D8E-F192-4DC0-9441-15B7A8A4D9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2" name="Line 81">
              <a:extLst>
                <a:ext uri="{FF2B5EF4-FFF2-40B4-BE49-F238E27FC236}">
                  <a16:creationId xmlns:a16="http://schemas.microsoft.com/office/drawing/2014/main" id="{03BDCC2E-4557-4075-A555-8085A102B4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3" name="Line 82">
              <a:extLst>
                <a:ext uri="{FF2B5EF4-FFF2-40B4-BE49-F238E27FC236}">
                  <a16:creationId xmlns:a16="http://schemas.microsoft.com/office/drawing/2014/main" id="{D8B93C5F-B699-49B4-BEEE-FA09CC89FE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4" name="Line 83">
              <a:extLst>
                <a:ext uri="{FF2B5EF4-FFF2-40B4-BE49-F238E27FC236}">
                  <a16:creationId xmlns:a16="http://schemas.microsoft.com/office/drawing/2014/main" id="{A1227897-B05A-4029-AFCC-61F2B4BC11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5" name="Line 84">
              <a:extLst>
                <a:ext uri="{FF2B5EF4-FFF2-40B4-BE49-F238E27FC236}">
                  <a16:creationId xmlns:a16="http://schemas.microsoft.com/office/drawing/2014/main" id="{E9B84BFB-4F6B-469A-A980-AE2E220B7C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6" name="Line 85">
              <a:extLst>
                <a:ext uri="{FF2B5EF4-FFF2-40B4-BE49-F238E27FC236}">
                  <a16:creationId xmlns:a16="http://schemas.microsoft.com/office/drawing/2014/main" id="{6B222BF8-DD81-4AC5-8AC9-49F305225D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7" name="Line 86">
              <a:extLst>
                <a:ext uri="{FF2B5EF4-FFF2-40B4-BE49-F238E27FC236}">
                  <a16:creationId xmlns:a16="http://schemas.microsoft.com/office/drawing/2014/main" id="{7CACC2DD-B1C5-4D82-8706-8FA96B3D36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8" name="Line 87">
              <a:extLst>
                <a:ext uri="{FF2B5EF4-FFF2-40B4-BE49-F238E27FC236}">
                  <a16:creationId xmlns:a16="http://schemas.microsoft.com/office/drawing/2014/main" id="{9E36D303-0DE8-45E7-A198-D6D73276A3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9" name="Line 88">
              <a:extLst>
                <a:ext uri="{FF2B5EF4-FFF2-40B4-BE49-F238E27FC236}">
                  <a16:creationId xmlns:a16="http://schemas.microsoft.com/office/drawing/2014/main" id="{1CAE163F-117C-429A-823A-B55BA7D4E4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0" name="Line 89">
              <a:extLst>
                <a:ext uri="{FF2B5EF4-FFF2-40B4-BE49-F238E27FC236}">
                  <a16:creationId xmlns:a16="http://schemas.microsoft.com/office/drawing/2014/main" id="{5A3EF286-EB74-46FE-A28B-2ACF749B45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1" name="Line 90">
              <a:extLst>
                <a:ext uri="{FF2B5EF4-FFF2-40B4-BE49-F238E27FC236}">
                  <a16:creationId xmlns:a16="http://schemas.microsoft.com/office/drawing/2014/main" id="{10CBE434-0392-48F9-88E0-D4283C62C1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2" name="Line 91">
              <a:extLst>
                <a:ext uri="{FF2B5EF4-FFF2-40B4-BE49-F238E27FC236}">
                  <a16:creationId xmlns:a16="http://schemas.microsoft.com/office/drawing/2014/main" id="{CA891E9B-CBF9-4064-BE0E-A1E309BF11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3" name="Line 92">
              <a:extLst>
                <a:ext uri="{FF2B5EF4-FFF2-40B4-BE49-F238E27FC236}">
                  <a16:creationId xmlns:a16="http://schemas.microsoft.com/office/drawing/2014/main" id="{782BB819-9A63-4607-B0D1-3B71B4415B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4" name="Line 93">
              <a:extLst>
                <a:ext uri="{FF2B5EF4-FFF2-40B4-BE49-F238E27FC236}">
                  <a16:creationId xmlns:a16="http://schemas.microsoft.com/office/drawing/2014/main" id="{AC8FAB9C-A292-4818-9D32-0C73B34849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5" name="Line 94">
              <a:extLst>
                <a:ext uri="{FF2B5EF4-FFF2-40B4-BE49-F238E27FC236}">
                  <a16:creationId xmlns:a16="http://schemas.microsoft.com/office/drawing/2014/main" id="{CB334C42-9034-4DD8-8381-6D355E98D6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6" name="Line 95">
              <a:extLst>
                <a:ext uri="{FF2B5EF4-FFF2-40B4-BE49-F238E27FC236}">
                  <a16:creationId xmlns:a16="http://schemas.microsoft.com/office/drawing/2014/main" id="{182A902E-16BE-42A4-9869-C05847294C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7" name="Line 96">
              <a:extLst>
                <a:ext uri="{FF2B5EF4-FFF2-40B4-BE49-F238E27FC236}">
                  <a16:creationId xmlns:a16="http://schemas.microsoft.com/office/drawing/2014/main" id="{E34BDB2F-5638-41E3-8D2D-6947455867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8" name="Line 97">
              <a:extLst>
                <a:ext uri="{FF2B5EF4-FFF2-40B4-BE49-F238E27FC236}">
                  <a16:creationId xmlns:a16="http://schemas.microsoft.com/office/drawing/2014/main" id="{F73A457F-D933-4A0C-95CB-E4B6B3BAF8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9" name="Line 98">
              <a:extLst>
                <a:ext uri="{FF2B5EF4-FFF2-40B4-BE49-F238E27FC236}">
                  <a16:creationId xmlns:a16="http://schemas.microsoft.com/office/drawing/2014/main" id="{302CBC0C-FC59-4A9E-8674-E3D6A6F294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0" name="Line 99">
              <a:extLst>
                <a:ext uri="{FF2B5EF4-FFF2-40B4-BE49-F238E27FC236}">
                  <a16:creationId xmlns:a16="http://schemas.microsoft.com/office/drawing/2014/main" id="{B15BA025-CED6-4747-897B-3086BE518C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1" name="Line 100">
              <a:extLst>
                <a:ext uri="{FF2B5EF4-FFF2-40B4-BE49-F238E27FC236}">
                  <a16:creationId xmlns:a16="http://schemas.microsoft.com/office/drawing/2014/main" id="{C43DFDA2-F9E9-4C54-8BD0-AF5AC1AA33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2" name="Line 101">
              <a:extLst>
                <a:ext uri="{FF2B5EF4-FFF2-40B4-BE49-F238E27FC236}">
                  <a16:creationId xmlns:a16="http://schemas.microsoft.com/office/drawing/2014/main" id="{9F8C8697-2823-4737-A430-D0F19CCE58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3" name="Line 102">
              <a:extLst>
                <a:ext uri="{FF2B5EF4-FFF2-40B4-BE49-F238E27FC236}">
                  <a16:creationId xmlns:a16="http://schemas.microsoft.com/office/drawing/2014/main" id="{694B6F42-04C9-4803-856C-4633EB9B68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4" name="Line 103">
              <a:extLst>
                <a:ext uri="{FF2B5EF4-FFF2-40B4-BE49-F238E27FC236}">
                  <a16:creationId xmlns:a16="http://schemas.microsoft.com/office/drawing/2014/main" id="{545E221B-E333-4126-BB9C-B2586007A7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5" name="Line 104">
              <a:extLst>
                <a:ext uri="{FF2B5EF4-FFF2-40B4-BE49-F238E27FC236}">
                  <a16:creationId xmlns:a16="http://schemas.microsoft.com/office/drawing/2014/main" id="{FB2A45E6-CEE5-48E9-B903-89A0813949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6" name="Line 105">
              <a:extLst>
                <a:ext uri="{FF2B5EF4-FFF2-40B4-BE49-F238E27FC236}">
                  <a16:creationId xmlns:a16="http://schemas.microsoft.com/office/drawing/2014/main" id="{35DA2F2C-5870-460E-8B72-F81F605488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7" name="Line 106">
              <a:extLst>
                <a:ext uri="{FF2B5EF4-FFF2-40B4-BE49-F238E27FC236}">
                  <a16:creationId xmlns:a16="http://schemas.microsoft.com/office/drawing/2014/main" id="{D94802ED-3E40-4405-87CF-E4B1DDCF5E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8" name="Line 107">
              <a:extLst>
                <a:ext uri="{FF2B5EF4-FFF2-40B4-BE49-F238E27FC236}">
                  <a16:creationId xmlns:a16="http://schemas.microsoft.com/office/drawing/2014/main" id="{6593A2AB-FD17-4912-A90E-64DB6BFD3A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9" name="Line 108">
              <a:extLst>
                <a:ext uri="{FF2B5EF4-FFF2-40B4-BE49-F238E27FC236}">
                  <a16:creationId xmlns:a16="http://schemas.microsoft.com/office/drawing/2014/main" id="{49434DDE-ED4C-49E8-90B8-43BBE3C2D0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0" name="Line 109">
              <a:extLst>
                <a:ext uri="{FF2B5EF4-FFF2-40B4-BE49-F238E27FC236}">
                  <a16:creationId xmlns:a16="http://schemas.microsoft.com/office/drawing/2014/main" id="{6F89EB7B-4598-407E-A5A3-B98EB160F7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1" name="Line 110">
              <a:extLst>
                <a:ext uri="{FF2B5EF4-FFF2-40B4-BE49-F238E27FC236}">
                  <a16:creationId xmlns:a16="http://schemas.microsoft.com/office/drawing/2014/main" id="{DDF5BAB0-C574-47D1-8B04-BCF50806AC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2" name="Line 111">
              <a:extLst>
                <a:ext uri="{FF2B5EF4-FFF2-40B4-BE49-F238E27FC236}">
                  <a16:creationId xmlns:a16="http://schemas.microsoft.com/office/drawing/2014/main" id="{161C60EF-46E7-4E1C-83B0-B729F330E7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3" name="Line 112">
              <a:extLst>
                <a:ext uri="{FF2B5EF4-FFF2-40B4-BE49-F238E27FC236}">
                  <a16:creationId xmlns:a16="http://schemas.microsoft.com/office/drawing/2014/main" id="{5D103D76-845B-4115-A154-8A4B9F807E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4" name="Line 113">
              <a:extLst>
                <a:ext uri="{FF2B5EF4-FFF2-40B4-BE49-F238E27FC236}">
                  <a16:creationId xmlns:a16="http://schemas.microsoft.com/office/drawing/2014/main" id="{EBB00484-89E3-431C-836D-4FDC0435E5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5" name="Line 114">
              <a:extLst>
                <a:ext uri="{FF2B5EF4-FFF2-40B4-BE49-F238E27FC236}">
                  <a16:creationId xmlns:a16="http://schemas.microsoft.com/office/drawing/2014/main" id="{FFA39461-5AB0-429E-926B-1F5FCBD250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6" name="Line 115">
              <a:extLst>
                <a:ext uri="{FF2B5EF4-FFF2-40B4-BE49-F238E27FC236}">
                  <a16:creationId xmlns:a16="http://schemas.microsoft.com/office/drawing/2014/main" id="{CE520749-26A8-4282-AE55-DE8D9AD14F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7" name="Line 116">
              <a:extLst>
                <a:ext uri="{FF2B5EF4-FFF2-40B4-BE49-F238E27FC236}">
                  <a16:creationId xmlns:a16="http://schemas.microsoft.com/office/drawing/2014/main" id="{13A61C6B-0075-42C5-834B-62AA9D568B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8" name="Line 117">
              <a:extLst>
                <a:ext uri="{FF2B5EF4-FFF2-40B4-BE49-F238E27FC236}">
                  <a16:creationId xmlns:a16="http://schemas.microsoft.com/office/drawing/2014/main" id="{FC87D127-4C8F-4A38-B987-E2B743E826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9" name="Line 118">
              <a:extLst>
                <a:ext uri="{FF2B5EF4-FFF2-40B4-BE49-F238E27FC236}">
                  <a16:creationId xmlns:a16="http://schemas.microsoft.com/office/drawing/2014/main" id="{F7AD62C1-1C5A-4CA6-900A-055CB7A226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0" name="Line 119">
              <a:extLst>
                <a:ext uri="{FF2B5EF4-FFF2-40B4-BE49-F238E27FC236}">
                  <a16:creationId xmlns:a16="http://schemas.microsoft.com/office/drawing/2014/main" id="{B04CAE9B-BA40-459E-9195-7A1A1D5BAA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1" name="Line 120">
              <a:extLst>
                <a:ext uri="{FF2B5EF4-FFF2-40B4-BE49-F238E27FC236}">
                  <a16:creationId xmlns:a16="http://schemas.microsoft.com/office/drawing/2014/main" id="{36C8C12E-D180-4F76-B750-B5A817298B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2" name="Line 121">
              <a:extLst>
                <a:ext uri="{FF2B5EF4-FFF2-40B4-BE49-F238E27FC236}">
                  <a16:creationId xmlns:a16="http://schemas.microsoft.com/office/drawing/2014/main" id="{2940CDBC-81CC-438D-A3AE-78E8C7C7F4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3" name="Line 122">
              <a:extLst>
                <a:ext uri="{FF2B5EF4-FFF2-40B4-BE49-F238E27FC236}">
                  <a16:creationId xmlns:a16="http://schemas.microsoft.com/office/drawing/2014/main" id="{3431F95D-6276-4491-9DB1-3501C78734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4" name="Line 123">
              <a:extLst>
                <a:ext uri="{FF2B5EF4-FFF2-40B4-BE49-F238E27FC236}">
                  <a16:creationId xmlns:a16="http://schemas.microsoft.com/office/drawing/2014/main" id="{A28BCFD9-9208-410E-BC0E-65BC878673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5" name="Line 124">
              <a:extLst>
                <a:ext uri="{FF2B5EF4-FFF2-40B4-BE49-F238E27FC236}">
                  <a16:creationId xmlns:a16="http://schemas.microsoft.com/office/drawing/2014/main" id="{91284AA8-49D3-4070-A6BD-59B5C2C292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6" name="Line 125">
              <a:extLst>
                <a:ext uri="{FF2B5EF4-FFF2-40B4-BE49-F238E27FC236}">
                  <a16:creationId xmlns:a16="http://schemas.microsoft.com/office/drawing/2014/main" id="{EE7DB9C3-55F2-4D9F-A070-C4638FED3C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7" name="Line 126">
              <a:extLst>
                <a:ext uri="{FF2B5EF4-FFF2-40B4-BE49-F238E27FC236}">
                  <a16:creationId xmlns:a16="http://schemas.microsoft.com/office/drawing/2014/main" id="{C9106759-161B-4911-B589-5891C43425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8" name="Line 127">
              <a:extLst>
                <a:ext uri="{FF2B5EF4-FFF2-40B4-BE49-F238E27FC236}">
                  <a16:creationId xmlns:a16="http://schemas.microsoft.com/office/drawing/2014/main" id="{88D5D0A0-EAFE-4B7F-B5D5-E695558DC0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9" name="Line 128">
              <a:extLst>
                <a:ext uri="{FF2B5EF4-FFF2-40B4-BE49-F238E27FC236}">
                  <a16:creationId xmlns:a16="http://schemas.microsoft.com/office/drawing/2014/main" id="{729913E6-7D9C-44AC-A52F-07636186DC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0" name="Line 129">
              <a:extLst>
                <a:ext uri="{FF2B5EF4-FFF2-40B4-BE49-F238E27FC236}">
                  <a16:creationId xmlns:a16="http://schemas.microsoft.com/office/drawing/2014/main" id="{5BAFA258-1AE5-43EF-841F-7984B526B3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1" name="Line 130">
              <a:extLst>
                <a:ext uri="{FF2B5EF4-FFF2-40B4-BE49-F238E27FC236}">
                  <a16:creationId xmlns:a16="http://schemas.microsoft.com/office/drawing/2014/main" id="{2A37C710-D8B3-4FD2-B0D7-CB8B48525C3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2" name="Line 131">
              <a:extLst>
                <a:ext uri="{FF2B5EF4-FFF2-40B4-BE49-F238E27FC236}">
                  <a16:creationId xmlns:a16="http://schemas.microsoft.com/office/drawing/2014/main" id="{3FEC7D77-3368-4E4F-A75D-DB1A1C2E5D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3" name="Line 132">
              <a:extLst>
                <a:ext uri="{FF2B5EF4-FFF2-40B4-BE49-F238E27FC236}">
                  <a16:creationId xmlns:a16="http://schemas.microsoft.com/office/drawing/2014/main" id="{0FEC2B56-1FD0-4602-AD34-891BCD78B9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4" name="Line 133">
              <a:extLst>
                <a:ext uri="{FF2B5EF4-FFF2-40B4-BE49-F238E27FC236}">
                  <a16:creationId xmlns:a16="http://schemas.microsoft.com/office/drawing/2014/main" id="{27586A0C-856C-4FEB-BBA9-AB82386F01C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5" name="Line 134">
              <a:extLst>
                <a:ext uri="{FF2B5EF4-FFF2-40B4-BE49-F238E27FC236}">
                  <a16:creationId xmlns:a16="http://schemas.microsoft.com/office/drawing/2014/main" id="{083D635C-2395-450E-AE17-35BF3E10CB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6" name="Line 135">
              <a:extLst>
                <a:ext uri="{FF2B5EF4-FFF2-40B4-BE49-F238E27FC236}">
                  <a16:creationId xmlns:a16="http://schemas.microsoft.com/office/drawing/2014/main" id="{69940CB3-99F9-4103-93B9-93A293A568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7" name="Line 136">
              <a:extLst>
                <a:ext uri="{FF2B5EF4-FFF2-40B4-BE49-F238E27FC236}">
                  <a16:creationId xmlns:a16="http://schemas.microsoft.com/office/drawing/2014/main" id="{CFF25AE5-CA88-4A4F-B60F-37DC3BE81A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8" name="Line 137">
              <a:extLst>
                <a:ext uri="{FF2B5EF4-FFF2-40B4-BE49-F238E27FC236}">
                  <a16:creationId xmlns:a16="http://schemas.microsoft.com/office/drawing/2014/main" id="{2F0CE0B3-CB00-4DAA-B361-5166FE971F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9" name="Line 138">
              <a:extLst>
                <a:ext uri="{FF2B5EF4-FFF2-40B4-BE49-F238E27FC236}">
                  <a16:creationId xmlns:a16="http://schemas.microsoft.com/office/drawing/2014/main" id="{523AE009-F225-4069-9996-5D9D2067BC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0" name="Line 139">
              <a:extLst>
                <a:ext uri="{FF2B5EF4-FFF2-40B4-BE49-F238E27FC236}">
                  <a16:creationId xmlns:a16="http://schemas.microsoft.com/office/drawing/2014/main" id="{0B6E5E09-49F9-422D-8F3D-D80780016E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1" name="Line 140">
              <a:extLst>
                <a:ext uri="{FF2B5EF4-FFF2-40B4-BE49-F238E27FC236}">
                  <a16:creationId xmlns:a16="http://schemas.microsoft.com/office/drawing/2014/main" id="{8C7D5671-473C-4384-9A83-7AA7A55A99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2" name="Line 141">
              <a:extLst>
                <a:ext uri="{FF2B5EF4-FFF2-40B4-BE49-F238E27FC236}">
                  <a16:creationId xmlns:a16="http://schemas.microsoft.com/office/drawing/2014/main" id="{884C0FFC-453E-4925-8405-4E5BA41BE8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3" name="Line 142">
              <a:extLst>
                <a:ext uri="{FF2B5EF4-FFF2-40B4-BE49-F238E27FC236}">
                  <a16:creationId xmlns:a16="http://schemas.microsoft.com/office/drawing/2014/main" id="{1CBB7BE6-72A8-4DBB-AADD-5D55022186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4" name="Line 143">
              <a:extLst>
                <a:ext uri="{FF2B5EF4-FFF2-40B4-BE49-F238E27FC236}">
                  <a16:creationId xmlns:a16="http://schemas.microsoft.com/office/drawing/2014/main" id="{3C51D1F7-AD2C-453C-A083-7E2A01DBB5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5" name="Line 144">
              <a:extLst>
                <a:ext uri="{FF2B5EF4-FFF2-40B4-BE49-F238E27FC236}">
                  <a16:creationId xmlns:a16="http://schemas.microsoft.com/office/drawing/2014/main" id="{2EC83859-FF6C-45D3-B317-D5A64B3BD8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6" name="Line 145">
              <a:extLst>
                <a:ext uri="{FF2B5EF4-FFF2-40B4-BE49-F238E27FC236}">
                  <a16:creationId xmlns:a16="http://schemas.microsoft.com/office/drawing/2014/main" id="{79F47931-A19E-4D98-A61D-475606BB79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7" name="Line 146">
              <a:extLst>
                <a:ext uri="{FF2B5EF4-FFF2-40B4-BE49-F238E27FC236}">
                  <a16:creationId xmlns:a16="http://schemas.microsoft.com/office/drawing/2014/main" id="{650BD605-AE4C-4448-9661-3407FC8699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8" name="Line 147">
              <a:extLst>
                <a:ext uri="{FF2B5EF4-FFF2-40B4-BE49-F238E27FC236}">
                  <a16:creationId xmlns:a16="http://schemas.microsoft.com/office/drawing/2014/main" id="{CD88615C-D133-4E5B-ABF0-017EA9C601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9" name="Line 148">
              <a:extLst>
                <a:ext uri="{FF2B5EF4-FFF2-40B4-BE49-F238E27FC236}">
                  <a16:creationId xmlns:a16="http://schemas.microsoft.com/office/drawing/2014/main" id="{602E43AC-C657-40F7-846D-E91EFB84D0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0" name="Line 149">
              <a:extLst>
                <a:ext uri="{FF2B5EF4-FFF2-40B4-BE49-F238E27FC236}">
                  <a16:creationId xmlns:a16="http://schemas.microsoft.com/office/drawing/2014/main" id="{9781A9ED-E57C-4B62-993B-DE89255684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1" name="Line 150">
              <a:extLst>
                <a:ext uri="{FF2B5EF4-FFF2-40B4-BE49-F238E27FC236}">
                  <a16:creationId xmlns:a16="http://schemas.microsoft.com/office/drawing/2014/main" id="{D4236156-340B-4A88-A933-9993FE2E4B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2" name="Line 151">
              <a:extLst>
                <a:ext uri="{FF2B5EF4-FFF2-40B4-BE49-F238E27FC236}">
                  <a16:creationId xmlns:a16="http://schemas.microsoft.com/office/drawing/2014/main" id="{0F8B6E5F-9986-450E-99F4-22A83D9563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3" name="Line 152">
              <a:extLst>
                <a:ext uri="{FF2B5EF4-FFF2-40B4-BE49-F238E27FC236}">
                  <a16:creationId xmlns:a16="http://schemas.microsoft.com/office/drawing/2014/main" id="{8D66A580-EBB6-4B8B-9727-51017F6221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4" name="Line 153">
              <a:extLst>
                <a:ext uri="{FF2B5EF4-FFF2-40B4-BE49-F238E27FC236}">
                  <a16:creationId xmlns:a16="http://schemas.microsoft.com/office/drawing/2014/main" id="{97078D42-EBCA-49A6-A1E5-600F65B1BD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5" name="Line 154">
              <a:extLst>
                <a:ext uri="{FF2B5EF4-FFF2-40B4-BE49-F238E27FC236}">
                  <a16:creationId xmlns:a16="http://schemas.microsoft.com/office/drawing/2014/main" id="{771DB565-2E6A-4576-B0B2-6A3F1C61BC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6" name="Line 155">
              <a:extLst>
                <a:ext uri="{FF2B5EF4-FFF2-40B4-BE49-F238E27FC236}">
                  <a16:creationId xmlns:a16="http://schemas.microsoft.com/office/drawing/2014/main" id="{23C2AE2A-EE50-4999-90CD-D571BE4454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7" name="Line 156">
              <a:extLst>
                <a:ext uri="{FF2B5EF4-FFF2-40B4-BE49-F238E27FC236}">
                  <a16:creationId xmlns:a16="http://schemas.microsoft.com/office/drawing/2014/main" id="{C7614D5C-8CF0-480C-B4AB-79CD3B06FC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8" name="Line 157">
              <a:extLst>
                <a:ext uri="{FF2B5EF4-FFF2-40B4-BE49-F238E27FC236}">
                  <a16:creationId xmlns:a16="http://schemas.microsoft.com/office/drawing/2014/main" id="{61BFA9A0-013B-4295-A438-6F0A3F0701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9" name="Line 158">
              <a:extLst>
                <a:ext uri="{FF2B5EF4-FFF2-40B4-BE49-F238E27FC236}">
                  <a16:creationId xmlns:a16="http://schemas.microsoft.com/office/drawing/2014/main" id="{CAA3FEFA-F348-459B-AF8F-30A4D1536F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0" name="Line 159">
              <a:extLst>
                <a:ext uri="{FF2B5EF4-FFF2-40B4-BE49-F238E27FC236}">
                  <a16:creationId xmlns:a16="http://schemas.microsoft.com/office/drawing/2014/main" id="{4E80E283-11DF-4DD8-8E85-4A3FB08AE4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1" name="Line 160">
              <a:extLst>
                <a:ext uri="{FF2B5EF4-FFF2-40B4-BE49-F238E27FC236}">
                  <a16:creationId xmlns:a16="http://schemas.microsoft.com/office/drawing/2014/main" id="{E38E8ED2-7FD1-4284-AE12-6A0F5D8413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2" name="Line 161">
              <a:extLst>
                <a:ext uri="{FF2B5EF4-FFF2-40B4-BE49-F238E27FC236}">
                  <a16:creationId xmlns:a16="http://schemas.microsoft.com/office/drawing/2014/main" id="{C8067042-033B-4D41-97CA-D227CDF299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3" name="Line 162">
              <a:extLst>
                <a:ext uri="{FF2B5EF4-FFF2-40B4-BE49-F238E27FC236}">
                  <a16:creationId xmlns:a16="http://schemas.microsoft.com/office/drawing/2014/main" id="{234072C5-505C-4674-9370-5D3F5B0845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4" name="Line 163">
              <a:extLst>
                <a:ext uri="{FF2B5EF4-FFF2-40B4-BE49-F238E27FC236}">
                  <a16:creationId xmlns:a16="http://schemas.microsoft.com/office/drawing/2014/main" id="{1851497F-B714-4125-8A83-7CC94634BE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5" name="Line 164">
              <a:extLst>
                <a:ext uri="{FF2B5EF4-FFF2-40B4-BE49-F238E27FC236}">
                  <a16:creationId xmlns:a16="http://schemas.microsoft.com/office/drawing/2014/main" id="{8B328EB1-F6B7-440B-B45E-669C23D7DD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6" name="Line 165">
              <a:extLst>
                <a:ext uri="{FF2B5EF4-FFF2-40B4-BE49-F238E27FC236}">
                  <a16:creationId xmlns:a16="http://schemas.microsoft.com/office/drawing/2014/main" id="{B8C59CDC-062E-46E9-955C-A5ACAD02F0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7" name="Line 166">
              <a:extLst>
                <a:ext uri="{FF2B5EF4-FFF2-40B4-BE49-F238E27FC236}">
                  <a16:creationId xmlns:a16="http://schemas.microsoft.com/office/drawing/2014/main" id="{E3A2E012-11A5-440A-8C6E-FB7DC74293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8" name="Line 167">
              <a:extLst>
                <a:ext uri="{FF2B5EF4-FFF2-40B4-BE49-F238E27FC236}">
                  <a16:creationId xmlns:a16="http://schemas.microsoft.com/office/drawing/2014/main" id="{0B9CF711-38AC-4A58-9FBD-D0E98DA3B1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9" name="Line 168">
              <a:extLst>
                <a:ext uri="{FF2B5EF4-FFF2-40B4-BE49-F238E27FC236}">
                  <a16:creationId xmlns:a16="http://schemas.microsoft.com/office/drawing/2014/main" id="{0C433D0A-EBD4-43BB-9A92-A56AC6F50A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0" name="Line 169">
              <a:extLst>
                <a:ext uri="{FF2B5EF4-FFF2-40B4-BE49-F238E27FC236}">
                  <a16:creationId xmlns:a16="http://schemas.microsoft.com/office/drawing/2014/main" id="{9FA91B51-CCD6-4536-A77D-825CD0A825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1" name="Line 170">
              <a:extLst>
                <a:ext uri="{FF2B5EF4-FFF2-40B4-BE49-F238E27FC236}">
                  <a16:creationId xmlns:a16="http://schemas.microsoft.com/office/drawing/2014/main" id="{A255BCA7-B5F9-408B-840E-6FAF3F89FA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2" name="Line 171">
              <a:extLst>
                <a:ext uri="{FF2B5EF4-FFF2-40B4-BE49-F238E27FC236}">
                  <a16:creationId xmlns:a16="http://schemas.microsoft.com/office/drawing/2014/main" id="{81A455AD-93D6-4EBB-9A38-68C7448D56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3" name="Line 172">
              <a:extLst>
                <a:ext uri="{FF2B5EF4-FFF2-40B4-BE49-F238E27FC236}">
                  <a16:creationId xmlns:a16="http://schemas.microsoft.com/office/drawing/2014/main" id="{072E11E8-4B24-4A0E-BD73-A2738E5293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4" name="Line 173">
              <a:extLst>
                <a:ext uri="{FF2B5EF4-FFF2-40B4-BE49-F238E27FC236}">
                  <a16:creationId xmlns:a16="http://schemas.microsoft.com/office/drawing/2014/main" id="{70FB5F23-8852-4056-803A-8D90C9DE0C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5" name="Line 174">
              <a:extLst>
                <a:ext uri="{FF2B5EF4-FFF2-40B4-BE49-F238E27FC236}">
                  <a16:creationId xmlns:a16="http://schemas.microsoft.com/office/drawing/2014/main" id="{306F8777-43D2-450C-9E8B-265E698355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6" name="Line 175">
              <a:extLst>
                <a:ext uri="{FF2B5EF4-FFF2-40B4-BE49-F238E27FC236}">
                  <a16:creationId xmlns:a16="http://schemas.microsoft.com/office/drawing/2014/main" id="{F7D76787-EC06-4B4C-B486-430687445C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176">
              <a:extLst>
                <a:ext uri="{FF2B5EF4-FFF2-40B4-BE49-F238E27FC236}">
                  <a16:creationId xmlns:a16="http://schemas.microsoft.com/office/drawing/2014/main" id="{81AB2EDC-ABE1-4942-B83B-CA26111B6B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8" name="Line 177">
              <a:extLst>
                <a:ext uri="{FF2B5EF4-FFF2-40B4-BE49-F238E27FC236}">
                  <a16:creationId xmlns:a16="http://schemas.microsoft.com/office/drawing/2014/main" id="{FA097805-1FB1-4B18-8D44-246ECEB98C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9" name="Line 178">
              <a:extLst>
                <a:ext uri="{FF2B5EF4-FFF2-40B4-BE49-F238E27FC236}">
                  <a16:creationId xmlns:a16="http://schemas.microsoft.com/office/drawing/2014/main" id="{1C76020D-9719-4B32-80EB-7E2EC36989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90" name="Group 10">
            <a:extLst>
              <a:ext uri="{FF2B5EF4-FFF2-40B4-BE49-F238E27FC236}">
                <a16:creationId xmlns:a16="http://schemas.microsoft.com/office/drawing/2014/main" id="{CEC6EEAA-7E9F-4467-82CC-16734D375E22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291" name="Line 5">
              <a:extLst>
                <a:ext uri="{FF2B5EF4-FFF2-40B4-BE49-F238E27FC236}">
                  <a16:creationId xmlns:a16="http://schemas.microsoft.com/office/drawing/2014/main" id="{DA498FD8-3177-4CEB-9A47-FA5670C198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6">
              <a:extLst>
                <a:ext uri="{FF2B5EF4-FFF2-40B4-BE49-F238E27FC236}">
                  <a16:creationId xmlns:a16="http://schemas.microsoft.com/office/drawing/2014/main" id="{4E131C79-0FF8-4758-94EF-B0B5853D2D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7">
              <a:extLst>
                <a:ext uri="{FF2B5EF4-FFF2-40B4-BE49-F238E27FC236}">
                  <a16:creationId xmlns:a16="http://schemas.microsoft.com/office/drawing/2014/main" id="{FC45E3BF-9611-4686-87AD-EE39A74DDA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8">
              <a:extLst>
                <a:ext uri="{FF2B5EF4-FFF2-40B4-BE49-F238E27FC236}">
                  <a16:creationId xmlns:a16="http://schemas.microsoft.com/office/drawing/2014/main" id="{5411D6EC-7095-4AD8-819C-A7486AF2C8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9">
              <a:extLst>
                <a:ext uri="{FF2B5EF4-FFF2-40B4-BE49-F238E27FC236}">
                  <a16:creationId xmlns:a16="http://schemas.microsoft.com/office/drawing/2014/main" id="{C4C0320A-99AD-44A6-9B90-4472BA5EE2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10">
              <a:extLst>
                <a:ext uri="{FF2B5EF4-FFF2-40B4-BE49-F238E27FC236}">
                  <a16:creationId xmlns:a16="http://schemas.microsoft.com/office/drawing/2014/main" id="{9F725E68-0343-44D7-8F96-EA45031A26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7" name="Line 11">
              <a:extLst>
                <a:ext uri="{FF2B5EF4-FFF2-40B4-BE49-F238E27FC236}">
                  <a16:creationId xmlns:a16="http://schemas.microsoft.com/office/drawing/2014/main" id="{D7E694C7-080A-4335-90DE-1F04DFC377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8" name="Line 12">
              <a:extLst>
                <a:ext uri="{FF2B5EF4-FFF2-40B4-BE49-F238E27FC236}">
                  <a16:creationId xmlns:a16="http://schemas.microsoft.com/office/drawing/2014/main" id="{315CDEBF-73E6-4610-8C9F-C33EB2DDCA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13">
              <a:extLst>
                <a:ext uri="{FF2B5EF4-FFF2-40B4-BE49-F238E27FC236}">
                  <a16:creationId xmlns:a16="http://schemas.microsoft.com/office/drawing/2014/main" id="{8DAA58B0-B4BA-4E44-BF7F-B42B0CB0A0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14">
              <a:extLst>
                <a:ext uri="{FF2B5EF4-FFF2-40B4-BE49-F238E27FC236}">
                  <a16:creationId xmlns:a16="http://schemas.microsoft.com/office/drawing/2014/main" id="{06362757-5A4C-495C-9D64-70BC757DC5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15">
              <a:extLst>
                <a:ext uri="{FF2B5EF4-FFF2-40B4-BE49-F238E27FC236}">
                  <a16:creationId xmlns:a16="http://schemas.microsoft.com/office/drawing/2014/main" id="{A8831FE9-4966-4275-8CC7-1271BD54D5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16">
              <a:extLst>
                <a:ext uri="{FF2B5EF4-FFF2-40B4-BE49-F238E27FC236}">
                  <a16:creationId xmlns:a16="http://schemas.microsoft.com/office/drawing/2014/main" id="{098BBA9A-4F1F-4A2C-A9C6-431B533BCA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17">
              <a:extLst>
                <a:ext uri="{FF2B5EF4-FFF2-40B4-BE49-F238E27FC236}">
                  <a16:creationId xmlns:a16="http://schemas.microsoft.com/office/drawing/2014/main" id="{6791995D-3A1D-48F6-A6B5-06BB9C7B1D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18">
              <a:extLst>
                <a:ext uri="{FF2B5EF4-FFF2-40B4-BE49-F238E27FC236}">
                  <a16:creationId xmlns:a16="http://schemas.microsoft.com/office/drawing/2014/main" id="{A099B393-3CDD-43EC-B4B2-1B11D835FDC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19">
              <a:extLst>
                <a:ext uri="{FF2B5EF4-FFF2-40B4-BE49-F238E27FC236}">
                  <a16:creationId xmlns:a16="http://schemas.microsoft.com/office/drawing/2014/main" id="{3A1ED834-6246-447E-9900-0DF46A2EBC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20">
              <a:extLst>
                <a:ext uri="{FF2B5EF4-FFF2-40B4-BE49-F238E27FC236}">
                  <a16:creationId xmlns:a16="http://schemas.microsoft.com/office/drawing/2014/main" id="{BA860200-8440-4DBF-AC2F-FC0987ACBF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7" name="Line 21">
              <a:extLst>
                <a:ext uri="{FF2B5EF4-FFF2-40B4-BE49-F238E27FC236}">
                  <a16:creationId xmlns:a16="http://schemas.microsoft.com/office/drawing/2014/main" id="{1FA5E491-47BB-4B76-AEF2-98BFF60AA3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8" name="Line 22">
              <a:extLst>
                <a:ext uri="{FF2B5EF4-FFF2-40B4-BE49-F238E27FC236}">
                  <a16:creationId xmlns:a16="http://schemas.microsoft.com/office/drawing/2014/main" id="{C6FC7C74-6499-4FF3-96CC-521CDB6380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23">
              <a:extLst>
                <a:ext uri="{FF2B5EF4-FFF2-40B4-BE49-F238E27FC236}">
                  <a16:creationId xmlns:a16="http://schemas.microsoft.com/office/drawing/2014/main" id="{BB768B93-6212-4899-82D5-448DE9D852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24">
              <a:extLst>
                <a:ext uri="{FF2B5EF4-FFF2-40B4-BE49-F238E27FC236}">
                  <a16:creationId xmlns:a16="http://schemas.microsoft.com/office/drawing/2014/main" id="{45AA8E33-4E95-4BE3-9564-DFB155B3AC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25">
              <a:extLst>
                <a:ext uri="{FF2B5EF4-FFF2-40B4-BE49-F238E27FC236}">
                  <a16:creationId xmlns:a16="http://schemas.microsoft.com/office/drawing/2014/main" id="{4F9D4BAE-F873-4F82-B6C7-9DD4D44D95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26">
              <a:extLst>
                <a:ext uri="{FF2B5EF4-FFF2-40B4-BE49-F238E27FC236}">
                  <a16:creationId xmlns:a16="http://schemas.microsoft.com/office/drawing/2014/main" id="{01877E6D-6B2A-48BA-818E-95BF3903E2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27">
              <a:extLst>
                <a:ext uri="{FF2B5EF4-FFF2-40B4-BE49-F238E27FC236}">
                  <a16:creationId xmlns:a16="http://schemas.microsoft.com/office/drawing/2014/main" id="{D14FB4A9-FE8E-4F61-B3C1-4104443555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28">
              <a:extLst>
                <a:ext uri="{FF2B5EF4-FFF2-40B4-BE49-F238E27FC236}">
                  <a16:creationId xmlns:a16="http://schemas.microsoft.com/office/drawing/2014/main" id="{A7662A24-A0A8-41B3-866D-B2F4E0ACE6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29">
              <a:extLst>
                <a:ext uri="{FF2B5EF4-FFF2-40B4-BE49-F238E27FC236}">
                  <a16:creationId xmlns:a16="http://schemas.microsoft.com/office/drawing/2014/main" id="{78A65843-0E52-41C6-AAB4-BB4B9991CC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30">
              <a:extLst>
                <a:ext uri="{FF2B5EF4-FFF2-40B4-BE49-F238E27FC236}">
                  <a16:creationId xmlns:a16="http://schemas.microsoft.com/office/drawing/2014/main" id="{AE0E263C-4ECE-4CA3-8C9C-716F01CB38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31">
              <a:extLst>
                <a:ext uri="{FF2B5EF4-FFF2-40B4-BE49-F238E27FC236}">
                  <a16:creationId xmlns:a16="http://schemas.microsoft.com/office/drawing/2014/main" id="{A48656BE-DAD2-412C-BA5B-E928CBEF71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32">
              <a:extLst>
                <a:ext uri="{FF2B5EF4-FFF2-40B4-BE49-F238E27FC236}">
                  <a16:creationId xmlns:a16="http://schemas.microsoft.com/office/drawing/2014/main" id="{5ACAA780-24C0-4F6D-90B6-34321C923A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33">
              <a:extLst>
                <a:ext uri="{FF2B5EF4-FFF2-40B4-BE49-F238E27FC236}">
                  <a16:creationId xmlns:a16="http://schemas.microsoft.com/office/drawing/2014/main" id="{6EB66269-F39E-447A-93A8-4023B26FB8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34">
              <a:extLst>
                <a:ext uri="{FF2B5EF4-FFF2-40B4-BE49-F238E27FC236}">
                  <a16:creationId xmlns:a16="http://schemas.microsoft.com/office/drawing/2014/main" id="{69564909-4EA3-4BCD-A676-F9DDB0D614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35">
              <a:extLst>
                <a:ext uri="{FF2B5EF4-FFF2-40B4-BE49-F238E27FC236}">
                  <a16:creationId xmlns:a16="http://schemas.microsoft.com/office/drawing/2014/main" id="{BB7485CB-3BB5-49EA-B8B7-537E9FA414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2" name="Line 36">
              <a:extLst>
                <a:ext uri="{FF2B5EF4-FFF2-40B4-BE49-F238E27FC236}">
                  <a16:creationId xmlns:a16="http://schemas.microsoft.com/office/drawing/2014/main" id="{5AA2DD4E-DE6D-4572-8A57-06051C6FDF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3" name="Line 37">
              <a:extLst>
                <a:ext uri="{FF2B5EF4-FFF2-40B4-BE49-F238E27FC236}">
                  <a16:creationId xmlns:a16="http://schemas.microsoft.com/office/drawing/2014/main" id="{434D60E0-8A77-4FA0-B550-01CD9CE017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38">
              <a:extLst>
                <a:ext uri="{FF2B5EF4-FFF2-40B4-BE49-F238E27FC236}">
                  <a16:creationId xmlns:a16="http://schemas.microsoft.com/office/drawing/2014/main" id="{CDBB6BAA-3F38-4F5E-BC0A-8E78991094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39">
              <a:extLst>
                <a:ext uri="{FF2B5EF4-FFF2-40B4-BE49-F238E27FC236}">
                  <a16:creationId xmlns:a16="http://schemas.microsoft.com/office/drawing/2014/main" id="{07E4487C-D786-446A-A45D-8DCE82F38E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40">
              <a:extLst>
                <a:ext uri="{FF2B5EF4-FFF2-40B4-BE49-F238E27FC236}">
                  <a16:creationId xmlns:a16="http://schemas.microsoft.com/office/drawing/2014/main" id="{CE0CDEFD-C76C-4606-BA61-1253699F15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41">
              <a:extLst>
                <a:ext uri="{FF2B5EF4-FFF2-40B4-BE49-F238E27FC236}">
                  <a16:creationId xmlns:a16="http://schemas.microsoft.com/office/drawing/2014/main" id="{F25C5E5B-ED61-4AFD-9046-B039991955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42">
              <a:extLst>
                <a:ext uri="{FF2B5EF4-FFF2-40B4-BE49-F238E27FC236}">
                  <a16:creationId xmlns:a16="http://schemas.microsoft.com/office/drawing/2014/main" id="{027F0C91-4BD6-49B0-A694-ED156817BB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43">
              <a:extLst>
                <a:ext uri="{FF2B5EF4-FFF2-40B4-BE49-F238E27FC236}">
                  <a16:creationId xmlns:a16="http://schemas.microsoft.com/office/drawing/2014/main" id="{0CDB8550-79FF-4CC5-8504-CC6FAB828A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44">
              <a:extLst>
                <a:ext uri="{FF2B5EF4-FFF2-40B4-BE49-F238E27FC236}">
                  <a16:creationId xmlns:a16="http://schemas.microsoft.com/office/drawing/2014/main" id="{68C8A2EE-EA59-48A0-A287-B720FA4792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45">
              <a:extLst>
                <a:ext uri="{FF2B5EF4-FFF2-40B4-BE49-F238E27FC236}">
                  <a16:creationId xmlns:a16="http://schemas.microsoft.com/office/drawing/2014/main" id="{A0965D0C-C0AF-4861-B344-2C1FCCAF46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46">
              <a:extLst>
                <a:ext uri="{FF2B5EF4-FFF2-40B4-BE49-F238E27FC236}">
                  <a16:creationId xmlns:a16="http://schemas.microsoft.com/office/drawing/2014/main" id="{63B4F11C-782E-43AE-B806-CFCF7A32EA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47">
              <a:extLst>
                <a:ext uri="{FF2B5EF4-FFF2-40B4-BE49-F238E27FC236}">
                  <a16:creationId xmlns:a16="http://schemas.microsoft.com/office/drawing/2014/main" id="{5D9C36C0-2EAA-4CFD-872D-5A55EBA6A6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48">
              <a:extLst>
                <a:ext uri="{FF2B5EF4-FFF2-40B4-BE49-F238E27FC236}">
                  <a16:creationId xmlns:a16="http://schemas.microsoft.com/office/drawing/2014/main" id="{EC27D51D-EDC7-40A9-AC16-9378C228E9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49">
              <a:extLst>
                <a:ext uri="{FF2B5EF4-FFF2-40B4-BE49-F238E27FC236}">
                  <a16:creationId xmlns:a16="http://schemas.microsoft.com/office/drawing/2014/main" id="{0A222B07-3750-41FE-BDFE-897857493E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50">
              <a:extLst>
                <a:ext uri="{FF2B5EF4-FFF2-40B4-BE49-F238E27FC236}">
                  <a16:creationId xmlns:a16="http://schemas.microsoft.com/office/drawing/2014/main" id="{8E7E4132-154A-4B85-800E-5625490176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51">
              <a:extLst>
                <a:ext uri="{FF2B5EF4-FFF2-40B4-BE49-F238E27FC236}">
                  <a16:creationId xmlns:a16="http://schemas.microsoft.com/office/drawing/2014/main" id="{EA840EBE-4B04-4F4C-915E-ADF2E4213C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52">
              <a:extLst>
                <a:ext uri="{FF2B5EF4-FFF2-40B4-BE49-F238E27FC236}">
                  <a16:creationId xmlns:a16="http://schemas.microsoft.com/office/drawing/2014/main" id="{8FB8E527-0B24-44D6-BF26-3726ED9676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53">
              <a:extLst>
                <a:ext uri="{FF2B5EF4-FFF2-40B4-BE49-F238E27FC236}">
                  <a16:creationId xmlns:a16="http://schemas.microsoft.com/office/drawing/2014/main" id="{ED65C818-54F9-4FF5-A7F4-A758734509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54">
              <a:extLst>
                <a:ext uri="{FF2B5EF4-FFF2-40B4-BE49-F238E27FC236}">
                  <a16:creationId xmlns:a16="http://schemas.microsoft.com/office/drawing/2014/main" id="{47F4D3A6-D1A2-4EC8-A830-2BC901CE17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55">
              <a:extLst>
                <a:ext uri="{FF2B5EF4-FFF2-40B4-BE49-F238E27FC236}">
                  <a16:creationId xmlns:a16="http://schemas.microsoft.com/office/drawing/2014/main" id="{36842C59-2AED-4D96-8AD9-20B4868D7F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56">
              <a:extLst>
                <a:ext uri="{FF2B5EF4-FFF2-40B4-BE49-F238E27FC236}">
                  <a16:creationId xmlns:a16="http://schemas.microsoft.com/office/drawing/2014/main" id="{27A6A5C6-9062-45A6-8221-D8CEBDC178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57">
              <a:extLst>
                <a:ext uri="{FF2B5EF4-FFF2-40B4-BE49-F238E27FC236}">
                  <a16:creationId xmlns:a16="http://schemas.microsoft.com/office/drawing/2014/main" id="{A50AD082-D455-4846-92D2-CA6B02A098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58">
              <a:extLst>
                <a:ext uri="{FF2B5EF4-FFF2-40B4-BE49-F238E27FC236}">
                  <a16:creationId xmlns:a16="http://schemas.microsoft.com/office/drawing/2014/main" id="{1A71CBEC-7CBE-4C2B-AC2C-DD1C445939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59">
              <a:extLst>
                <a:ext uri="{FF2B5EF4-FFF2-40B4-BE49-F238E27FC236}">
                  <a16:creationId xmlns:a16="http://schemas.microsoft.com/office/drawing/2014/main" id="{A6395223-7E7E-4A59-9128-ADBF119497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60">
              <a:extLst>
                <a:ext uri="{FF2B5EF4-FFF2-40B4-BE49-F238E27FC236}">
                  <a16:creationId xmlns:a16="http://schemas.microsoft.com/office/drawing/2014/main" id="{AA6378FD-4992-41BE-B8EB-58A5F55EFB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61">
              <a:extLst>
                <a:ext uri="{FF2B5EF4-FFF2-40B4-BE49-F238E27FC236}">
                  <a16:creationId xmlns:a16="http://schemas.microsoft.com/office/drawing/2014/main" id="{8D3FB91A-5641-4EF8-8DA9-392499631C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8" name="Line 62">
              <a:extLst>
                <a:ext uri="{FF2B5EF4-FFF2-40B4-BE49-F238E27FC236}">
                  <a16:creationId xmlns:a16="http://schemas.microsoft.com/office/drawing/2014/main" id="{BED3AD05-41B0-421C-9909-C47F8DC39F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9" name="Line 63">
              <a:extLst>
                <a:ext uri="{FF2B5EF4-FFF2-40B4-BE49-F238E27FC236}">
                  <a16:creationId xmlns:a16="http://schemas.microsoft.com/office/drawing/2014/main" id="{62A07D7F-48A0-41A3-9E9E-15942E07A8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0" name="Line 64">
              <a:extLst>
                <a:ext uri="{FF2B5EF4-FFF2-40B4-BE49-F238E27FC236}">
                  <a16:creationId xmlns:a16="http://schemas.microsoft.com/office/drawing/2014/main" id="{589C0F9C-52CA-45BC-B345-76FEFC5C15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1" name="Line 65">
              <a:extLst>
                <a:ext uri="{FF2B5EF4-FFF2-40B4-BE49-F238E27FC236}">
                  <a16:creationId xmlns:a16="http://schemas.microsoft.com/office/drawing/2014/main" id="{395E4451-8258-4D39-AE6D-91904A65BB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2" name="Line 66">
              <a:extLst>
                <a:ext uri="{FF2B5EF4-FFF2-40B4-BE49-F238E27FC236}">
                  <a16:creationId xmlns:a16="http://schemas.microsoft.com/office/drawing/2014/main" id="{98F5B17E-8AB6-4862-BB2A-C4E3FDE01A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3" name="Line 67">
              <a:extLst>
                <a:ext uri="{FF2B5EF4-FFF2-40B4-BE49-F238E27FC236}">
                  <a16:creationId xmlns:a16="http://schemas.microsoft.com/office/drawing/2014/main" id="{09CEA444-107A-4243-8566-D2116E356E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4" name="Line 68">
              <a:extLst>
                <a:ext uri="{FF2B5EF4-FFF2-40B4-BE49-F238E27FC236}">
                  <a16:creationId xmlns:a16="http://schemas.microsoft.com/office/drawing/2014/main" id="{A9D60700-BC8C-45CF-832E-004463425D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5" name="Line 69">
              <a:extLst>
                <a:ext uri="{FF2B5EF4-FFF2-40B4-BE49-F238E27FC236}">
                  <a16:creationId xmlns:a16="http://schemas.microsoft.com/office/drawing/2014/main" id="{03C03D1F-B9A3-4D78-872D-A762CDE598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6" name="Line 70">
              <a:extLst>
                <a:ext uri="{FF2B5EF4-FFF2-40B4-BE49-F238E27FC236}">
                  <a16:creationId xmlns:a16="http://schemas.microsoft.com/office/drawing/2014/main" id="{95E4C0E1-EA27-40E3-B46D-9EC9BD4B98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7" name="Line 71">
              <a:extLst>
                <a:ext uri="{FF2B5EF4-FFF2-40B4-BE49-F238E27FC236}">
                  <a16:creationId xmlns:a16="http://schemas.microsoft.com/office/drawing/2014/main" id="{7E6DA6E8-6D56-447A-B51D-84FCC72387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8" name="Line 72">
              <a:extLst>
                <a:ext uri="{FF2B5EF4-FFF2-40B4-BE49-F238E27FC236}">
                  <a16:creationId xmlns:a16="http://schemas.microsoft.com/office/drawing/2014/main" id="{A9B249A1-EA73-4635-BEDF-BEBB475624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9" name="Line 73">
              <a:extLst>
                <a:ext uri="{FF2B5EF4-FFF2-40B4-BE49-F238E27FC236}">
                  <a16:creationId xmlns:a16="http://schemas.microsoft.com/office/drawing/2014/main" id="{D5508922-EB32-4E28-84A1-EE47A58EB0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0" name="Line 74">
              <a:extLst>
                <a:ext uri="{FF2B5EF4-FFF2-40B4-BE49-F238E27FC236}">
                  <a16:creationId xmlns:a16="http://schemas.microsoft.com/office/drawing/2014/main" id="{A249BEFD-0BCB-44BF-9192-E83393A7AF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1" name="Line 75">
              <a:extLst>
                <a:ext uri="{FF2B5EF4-FFF2-40B4-BE49-F238E27FC236}">
                  <a16:creationId xmlns:a16="http://schemas.microsoft.com/office/drawing/2014/main" id="{B0A9E42A-1C00-4E3F-B6C7-BC4DA80772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387" name="Footer Placeholder 2">
            <a:extLst>
              <a:ext uri="{FF2B5EF4-FFF2-40B4-BE49-F238E27FC236}">
                <a16:creationId xmlns:a16="http://schemas.microsoft.com/office/drawing/2014/main" id="{F0DC24AE-7072-4D9A-BD23-2C9472566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5756" y="6468762"/>
            <a:ext cx="5172638" cy="11168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726">
                <a:solidFill>
                  <a:srgbClr val="0078D2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339916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8">
          <p15:clr>
            <a:srgbClr val="FBAE40"/>
          </p15:clr>
        </p15:guide>
        <p15:guide id="3" pos="204">
          <p15:clr>
            <a:srgbClr val="FBAE40"/>
          </p15:clr>
        </p15:guide>
        <p15:guide id="4" pos="6462">
          <p15:clr>
            <a:srgbClr val="FBAE40"/>
          </p15:clr>
        </p15:guide>
        <p15:guide id="5" orient="horz" pos="816">
          <p15:clr>
            <a:srgbClr val="FBAE40"/>
          </p15:clr>
        </p15:guide>
        <p15:guide id="6" orient="horz" pos="138">
          <p15:clr>
            <a:srgbClr val="FBAE40"/>
          </p15:clr>
        </p15:guide>
        <p15:guide id="7" pos="2106">
          <p15:clr>
            <a:srgbClr val="FBAE40"/>
          </p15:clr>
        </p15:guide>
        <p15:guide id="8" pos="2382">
          <p15:clr>
            <a:srgbClr val="FBAE40"/>
          </p15:clr>
        </p15:guide>
        <p15:guide id="9" pos="4284">
          <p15:clr>
            <a:srgbClr val="FBAE40"/>
          </p15:clr>
        </p15:guide>
        <p15:guide id="10" pos="4560">
          <p15:clr>
            <a:srgbClr val="FBAE40"/>
          </p15:clr>
        </p15:guide>
        <p15:guide id="11" pos="2244">
          <p15:clr>
            <a:srgbClr val="FBAE40"/>
          </p15:clr>
        </p15:guide>
        <p15:guide id="12" pos="4422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koloms inhoud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Rectangle 382">
            <a:extLst>
              <a:ext uri="{FF2B5EF4-FFF2-40B4-BE49-F238E27FC236}">
                <a16:creationId xmlns:a16="http://schemas.microsoft.com/office/drawing/2014/main" id="{20324E70-7F0D-4187-93AD-05D987DC32F2}"/>
              </a:ext>
            </a:extLst>
          </p:cNvPr>
          <p:cNvSpPr/>
          <p:nvPr userDrawn="1"/>
        </p:nvSpPr>
        <p:spPr>
          <a:xfrm flipH="1">
            <a:off x="4311447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57" name="Rectangle 382">
            <a:extLst>
              <a:ext uri="{FF2B5EF4-FFF2-40B4-BE49-F238E27FC236}">
                <a16:creationId xmlns:a16="http://schemas.microsoft.com/office/drawing/2014/main" id="{AD8F8EE1-3C72-416C-8179-CCBECDAC85E9}"/>
              </a:ext>
            </a:extLst>
          </p:cNvPr>
          <p:cNvSpPr/>
          <p:nvPr userDrawn="1"/>
        </p:nvSpPr>
        <p:spPr>
          <a:xfrm flipH="1">
            <a:off x="8253605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59" name="Rectangle 381">
            <a:extLst>
              <a:ext uri="{FF2B5EF4-FFF2-40B4-BE49-F238E27FC236}">
                <a16:creationId xmlns:a16="http://schemas.microsoft.com/office/drawing/2014/main" id="{0BA6969F-0896-4E8B-B54B-16C3D9D95AA7}"/>
              </a:ext>
            </a:extLst>
          </p:cNvPr>
          <p:cNvSpPr/>
          <p:nvPr userDrawn="1"/>
        </p:nvSpPr>
        <p:spPr>
          <a:xfrm flipH="1">
            <a:off x="369289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360" name="Group 80">
            <a:extLst>
              <a:ext uri="{FF2B5EF4-FFF2-40B4-BE49-F238E27FC236}">
                <a16:creationId xmlns:a16="http://schemas.microsoft.com/office/drawing/2014/main" id="{4C6A497F-FEE1-4F79-B46A-48BDFFBA9552}"/>
              </a:ext>
            </a:extLst>
          </p:cNvPr>
          <p:cNvGrpSpPr/>
          <p:nvPr userDrawn="1"/>
        </p:nvGrpSpPr>
        <p:grpSpPr>
          <a:xfrm>
            <a:off x="-1977847" y="385965"/>
            <a:ext cx="1888897" cy="5889803"/>
            <a:chOff x="-1742004" y="208824"/>
            <a:chExt cx="1656474" cy="2275131"/>
          </a:xfrm>
        </p:grpSpPr>
        <p:sp>
          <p:nvSpPr>
            <p:cNvPr id="361" name="Rectangle 81">
              <a:extLst>
                <a:ext uri="{FF2B5EF4-FFF2-40B4-BE49-F238E27FC236}">
                  <a16:creationId xmlns:a16="http://schemas.microsoft.com/office/drawing/2014/main" id="{67A754EE-D661-4E91-80A6-E1C57CC062D5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62" name="Group 82">
              <a:extLst>
                <a:ext uri="{FF2B5EF4-FFF2-40B4-BE49-F238E27FC236}">
                  <a16:creationId xmlns:a16="http://schemas.microsoft.com/office/drawing/2014/main" id="{AC078906-6C56-46E8-B2DC-B246EA21D296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363" name="Text Placeholder 2">
                <a:extLst>
                  <a:ext uri="{FF2B5EF4-FFF2-40B4-BE49-F238E27FC236}">
                    <a16:creationId xmlns:a16="http://schemas.microsoft.com/office/drawing/2014/main" id="{AF64F259-9D6B-4CFC-8985-2BCA364008B6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64" name="Straight Arrow Connector 84">
                <a:extLst>
                  <a:ext uri="{FF2B5EF4-FFF2-40B4-BE49-F238E27FC236}">
                    <a16:creationId xmlns:a16="http://schemas.microsoft.com/office/drawing/2014/main" id="{2DFE50A2-8321-4159-8EF3-A3B86EB11211}"/>
                  </a:ext>
                </a:extLst>
              </p:cNvPr>
              <p:cNvCxnSpPr>
                <a:cxnSpLocks/>
                <a:endCxn id="361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5" name="Group 90">
            <a:extLst>
              <a:ext uri="{FF2B5EF4-FFF2-40B4-BE49-F238E27FC236}">
                <a16:creationId xmlns:a16="http://schemas.microsoft.com/office/drawing/2014/main" id="{93CFCD08-C0BA-4D72-BCF0-09D5E10E74B8}"/>
              </a:ext>
            </a:extLst>
          </p:cNvPr>
          <p:cNvGrpSpPr/>
          <p:nvPr userDrawn="1"/>
        </p:nvGrpSpPr>
        <p:grpSpPr>
          <a:xfrm flipH="1">
            <a:off x="12309417" y="388842"/>
            <a:ext cx="2082873" cy="5881100"/>
            <a:chOff x="-1912112" y="208824"/>
            <a:chExt cx="1826582" cy="2275131"/>
          </a:xfrm>
        </p:grpSpPr>
        <p:sp>
          <p:nvSpPr>
            <p:cNvPr id="376" name="Rectangle 91">
              <a:extLst>
                <a:ext uri="{FF2B5EF4-FFF2-40B4-BE49-F238E27FC236}">
                  <a16:creationId xmlns:a16="http://schemas.microsoft.com/office/drawing/2014/main" id="{B5569C27-535D-44CA-B108-A05262AA6D5C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7" name="Group 92">
              <a:extLst>
                <a:ext uri="{FF2B5EF4-FFF2-40B4-BE49-F238E27FC236}">
                  <a16:creationId xmlns:a16="http://schemas.microsoft.com/office/drawing/2014/main" id="{2E19440E-0FA0-41AA-99CC-A8A08EE9CE50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378" name="Text Placeholder 2">
                <a:extLst>
                  <a:ext uri="{FF2B5EF4-FFF2-40B4-BE49-F238E27FC236}">
                    <a16:creationId xmlns:a16="http://schemas.microsoft.com/office/drawing/2014/main" id="{329ADF12-5733-44D9-9B24-35F3E7164180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79" name="Straight Arrow Connector 94">
                <a:extLst>
                  <a:ext uri="{FF2B5EF4-FFF2-40B4-BE49-F238E27FC236}">
                    <a16:creationId xmlns:a16="http://schemas.microsoft.com/office/drawing/2014/main" id="{7D7ED1B9-1A20-4464-A1DA-50FA708499D7}"/>
                  </a:ext>
                </a:extLst>
              </p:cNvPr>
              <p:cNvCxnSpPr>
                <a:cxnSpLocks/>
                <a:endCxn id="376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0" name="Rectangle 382">
            <a:extLst>
              <a:ext uri="{FF2B5EF4-FFF2-40B4-BE49-F238E27FC236}">
                <a16:creationId xmlns:a16="http://schemas.microsoft.com/office/drawing/2014/main" id="{D57C1023-0357-417A-A329-3E8393C941DD}"/>
              </a:ext>
            </a:extLst>
          </p:cNvPr>
          <p:cNvSpPr/>
          <p:nvPr userDrawn="1"/>
        </p:nvSpPr>
        <p:spPr>
          <a:xfrm flipH="1">
            <a:off x="4311447" y="-288155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81" name="Rectangle 382">
            <a:extLst>
              <a:ext uri="{FF2B5EF4-FFF2-40B4-BE49-F238E27FC236}">
                <a16:creationId xmlns:a16="http://schemas.microsoft.com/office/drawing/2014/main" id="{D27CACE2-6BAB-408A-AFE3-6AF9EE33499F}"/>
              </a:ext>
            </a:extLst>
          </p:cNvPr>
          <p:cNvSpPr/>
          <p:nvPr userDrawn="1"/>
        </p:nvSpPr>
        <p:spPr>
          <a:xfrm flipH="1">
            <a:off x="8253605" y="-288155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82" name="Rectangle 381">
            <a:extLst>
              <a:ext uri="{FF2B5EF4-FFF2-40B4-BE49-F238E27FC236}">
                <a16:creationId xmlns:a16="http://schemas.microsoft.com/office/drawing/2014/main" id="{99937C39-7AEF-4D62-9F86-B002FAAF2C84}"/>
              </a:ext>
            </a:extLst>
          </p:cNvPr>
          <p:cNvSpPr/>
          <p:nvPr userDrawn="1"/>
        </p:nvSpPr>
        <p:spPr>
          <a:xfrm flipH="1">
            <a:off x="369289" y="-288155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E11A9F-0EF5-46F2-A2FE-4323F5C38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93B724-A5FC-4802-86E3-1D89A69F0C2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FD7C0728-9376-4CE2-9F5C-FD1DAAC6DF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9289" y="388841"/>
            <a:ext cx="3448303" cy="5878538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8207D71C-649C-4EC5-9A78-4FC7543FF01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311447" y="388841"/>
            <a:ext cx="3448303" cy="5878538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5BD0F37-3228-4D21-98A0-101D0FF1EF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253605" y="388841"/>
            <a:ext cx="3448303" cy="5878538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23895769-CC5E-4E2A-8806-3BC9B7094DCD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8" name="Line 5">
              <a:extLst>
                <a:ext uri="{FF2B5EF4-FFF2-40B4-BE49-F238E27FC236}">
                  <a16:creationId xmlns:a16="http://schemas.microsoft.com/office/drawing/2014/main" id="{D3A275D6-8496-43E5-BBB6-B7F41D8B47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" name="Line 6">
              <a:extLst>
                <a:ext uri="{FF2B5EF4-FFF2-40B4-BE49-F238E27FC236}">
                  <a16:creationId xmlns:a16="http://schemas.microsoft.com/office/drawing/2014/main" id="{15A5F059-FC46-44D2-9C47-185190D13E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" name="Line 7">
              <a:extLst>
                <a:ext uri="{FF2B5EF4-FFF2-40B4-BE49-F238E27FC236}">
                  <a16:creationId xmlns:a16="http://schemas.microsoft.com/office/drawing/2014/main" id="{DCC042C2-5055-4C42-995F-BC1743252E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" name="Line 8">
              <a:extLst>
                <a:ext uri="{FF2B5EF4-FFF2-40B4-BE49-F238E27FC236}">
                  <a16:creationId xmlns:a16="http://schemas.microsoft.com/office/drawing/2014/main" id="{837FCED5-868C-437E-944E-A098E8EB73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377D563-021D-4E7B-9A2C-5D0DA7FA15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" name="Line 10">
              <a:extLst>
                <a:ext uri="{FF2B5EF4-FFF2-40B4-BE49-F238E27FC236}">
                  <a16:creationId xmlns:a16="http://schemas.microsoft.com/office/drawing/2014/main" id="{D13C2C61-09EB-4E99-9082-2EDDA3E263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" name="Line 11">
              <a:extLst>
                <a:ext uri="{FF2B5EF4-FFF2-40B4-BE49-F238E27FC236}">
                  <a16:creationId xmlns:a16="http://schemas.microsoft.com/office/drawing/2014/main" id="{7AB815F1-3FE8-435D-93CB-D4B1A27857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" name="Line 12">
              <a:extLst>
                <a:ext uri="{FF2B5EF4-FFF2-40B4-BE49-F238E27FC236}">
                  <a16:creationId xmlns:a16="http://schemas.microsoft.com/office/drawing/2014/main" id="{81AFABE0-BAC2-41F5-851E-23BB691FC8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" name="Line 13">
              <a:extLst>
                <a:ext uri="{FF2B5EF4-FFF2-40B4-BE49-F238E27FC236}">
                  <a16:creationId xmlns:a16="http://schemas.microsoft.com/office/drawing/2014/main" id="{001CC52A-F52A-4B9F-85C0-AA3A281E8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" name="Line 14">
              <a:extLst>
                <a:ext uri="{FF2B5EF4-FFF2-40B4-BE49-F238E27FC236}">
                  <a16:creationId xmlns:a16="http://schemas.microsoft.com/office/drawing/2014/main" id="{372A041C-EEC7-4702-8AF6-792B24AD5C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" name="Line 15">
              <a:extLst>
                <a:ext uri="{FF2B5EF4-FFF2-40B4-BE49-F238E27FC236}">
                  <a16:creationId xmlns:a16="http://schemas.microsoft.com/office/drawing/2014/main" id="{A4ACAD96-399C-489A-AC58-15C7DEA56A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" name="Line 16">
              <a:extLst>
                <a:ext uri="{FF2B5EF4-FFF2-40B4-BE49-F238E27FC236}">
                  <a16:creationId xmlns:a16="http://schemas.microsoft.com/office/drawing/2014/main" id="{1C66BC3A-E8CF-4B3A-87D4-00C2706CF3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" name="Line 17">
              <a:extLst>
                <a:ext uri="{FF2B5EF4-FFF2-40B4-BE49-F238E27FC236}">
                  <a16:creationId xmlns:a16="http://schemas.microsoft.com/office/drawing/2014/main" id="{D1AEB49C-5569-4AB1-885C-292F849745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" name="Line 18">
              <a:extLst>
                <a:ext uri="{FF2B5EF4-FFF2-40B4-BE49-F238E27FC236}">
                  <a16:creationId xmlns:a16="http://schemas.microsoft.com/office/drawing/2014/main" id="{4EAAA443-C4C4-40A1-A516-EBD0CA7730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" name="Line 19">
              <a:extLst>
                <a:ext uri="{FF2B5EF4-FFF2-40B4-BE49-F238E27FC236}">
                  <a16:creationId xmlns:a16="http://schemas.microsoft.com/office/drawing/2014/main" id="{3411B079-1B4B-4FA9-90FB-F3B67056D0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" name="Line 20">
              <a:extLst>
                <a:ext uri="{FF2B5EF4-FFF2-40B4-BE49-F238E27FC236}">
                  <a16:creationId xmlns:a16="http://schemas.microsoft.com/office/drawing/2014/main" id="{00C18E67-636A-43DA-8957-1A61D2CB79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" name="Line 21">
              <a:extLst>
                <a:ext uri="{FF2B5EF4-FFF2-40B4-BE49-F238E27FC236}">
                  <a16:creationId xmlns:a16="http://schemas.microsoft.com/office/drawing/2014/main" id="{A15EED68-12F6-4E2E-8C93-3283DAAC71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" name="Line 22">
              <a:extLst>
                <a:ext uri="{FF2B5EF4-FFF2-40B4-BE49-F238E27FC236}">
                  <a16:creationId xmlns:a16="http://schemas.microsoft.com/office/drawing/2014/main" id="{2893F91B-E51B-4639-BE3A-763531DB76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" name="Line 23">
              <a:extLst>
                <a:ext uri="{FF2B5EF4-FFF2-40B4-BE49-F238E27FC236}">
                  <a16:creationId xmlns:a16="http://schemas.microsoft.com/office/drawing/2014/main" id="{DBA0BC71-70C9-4A94-8407-5066D51621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" name="Line 24">
              <a:extLst>
                <a:ext uri="{FF2B5EF4-FFF2-40B4-BE49-F238E27FC236}">
                  <a16:creationId xmlns:a16="http://schemas.microsoft.com/office/drawing/2014/main" id="{8F7AF0B3-FFE8-4A18-9E46-4C50D6161C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" name="Line 25">
              <a:extLst>
                <a:ext uri="{FF2B5EF4-FFF2-40B4-BE49-F238E27FC236}">
                  <a16:creationId xmlns:a16="http://schemas.microsoft.com/office/drawing/2014/main" id="{23FCE995-09BB-4351-A595-145AC56844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" name="Line 26">
              <a:extLst>
                <a:ext uri="{FF2B5EF4-FFF2-40B4-BE49-F238E27FC236}">
                  <a16:creationId xmlns:a16="http://schemas.microsoft.com/office/drawing/2014/main" id="{2E5A6943-B755-4236-95A0-B223E385C4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" name="Line 27">
              <a:extLst>
                <a:ext uri="{FF2B5EF4-FFF2-40B4-BE49-F238E27FC236}">
                  <a16:creationId xmlns:a16="http://schemas.microsoft.com/office/drawing/2014/main" id="{FC8FE540-FEFD-4A40-951E-4DEA5D6782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" name="Line 28">
              <a:extLst>
                <a:ext uri="{FF2B5EF4-FFF2-40B4-BE49-F238E27FC236}">
                  <a16:creationId xmlns:a16="http://schemas.microsoft.com/office/drawing/2014/main" id="{EA2D2FDB-B114-4E0D-BCCE-2426C2313D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" name="Line 29">
              <a:extLst>
                <a:ext uri="{FF2B5EF4-FFF2-40B4-BE49-F238E27FC236}">
                  <a16:creationId xmlns:a16="http://schemas.microsoft.com/office/drawing/2014/main" id="{31CAD630-BEF9-47E3-8A68-76769C1996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" name="Line 30">
              <a:extLst>
                <a:ext uri="{FF2B5EF4-FFF2-40B4-BE49-F238E27FC236}">
                  <a16:creationId xmlns:a16="http://schemas.microsoft.com/office/drawing/2014/main" id="{21031259-E4CD-4202-AB30-3B59147E3B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" name="Line 31">
              <a:extLst>
                <a:ext uri="{FF2B5EF4-FFF2-40B4-BE49-F238E27FC236}">
                  <a16:creationId xmlns:a16="http://schemas.microsoft.com/office/drawing/2014/main" id="{EBF38923-0691-4275-B945-D1231E4EF2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" name="Line 32">
              <a:extLst>
                <a:ext uri="{FF2B5EF4-FFF2-40B4-BE49-F238E27FC236}">
                  <a16:creationId xmlns:a16="http://schemas.microsoft.com/office/drawing/2014/main" id="{921254AA-6799-4496-9159-98F4BEF2FE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" name="Line 33">
              <a:extLst>
                <a:ext uri="{FF2B5EF4-FFF2-40B4-BE49-F238E27FC236}">
                  <a16:creationId xmlns:a16="http://schemas.microsoft.com/office/drawing/2014/main" id="{9E28751C-9C48-4855-B685-F80AD23496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" name="Line 34">
              <a:extLst>
                <a:ext uri="{FF2B5EF4-FFF2-40B4-BE49-F238E27FC236}">
                  <a16:creationId xmlns:a16="http://schemas.microsoft.com/office/drawing/2014/main" id="{13F5CFBD-812E-4F5D-9001-6C3D23B18F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" name="Line 35">
              <a:extLst>
                <a:ext uri="{FF2B5EF4-FFF2-40B4-BE49-F238E27FC236}">
                  <a16:creationId xmlns:a16="http://schemas.microsoft.com/office/drawing/2014/main" id="{5994031A-9B95-4D16-AB2C-D075134E87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" name="Line 36">
              <a:extLst>
                <a:ext uri="{FF2B5EF4-FFF2-40B4-BE49-F238E27FC236}">
                  <a16:creationId xmlns:a16="http://schemas.microsoft.com/office/drawing/2014/main" id="{90AB8747-01A3-4353-B056-F8597E47AD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" name="Line 37">
              <a:extLst>
                <a:ext uri="{FF2B5EF4-FFF2-40B4-BE49-F238E27FC236}">
                  <a16:creationId xmlns:a16="http://schemas.microsoft.com/office/drawing/2014/main" id="{780C5E64-13D1-4DCD-AAE7-606346C3ED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" name="Line 38">
              <a:extLst>
                <a:ext uri="{FF2B5EF4-FFF2-40B4-BE49-F238E27FC236}">
                  <a16:creationId xmlns:a16="http://schemas.microsoft.com/office/drawing/2014/main" id="{E7007BBE-31C2-431C-B7CB-DFE5BCB835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" name="Line 39">
              <a:extLst>
                <a:ext uri="{FF2B5EF4-FFF2-40B4-BE49-F238E27FC236}">
                  <a16:creationId xmlns:a16="http://schemas.microsoft.com/office/drawing/2014/main" id="{C8798566-50E0-4B68-8976-BA6A931699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" name="Line 40">
              <a:extLst>
                <a:ext uri="{FF2B5EF4-FFF2-40B4-BE49-F238E27FC236}">
                  <a16:creationId xmlns:a16="http://schemas.microsoft.com/office/drawing/2014/main" id="{D3A085A0-410D-4833-9B9D-723C5FB099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" name="Line 41">
              <a:extLst>
                <a:ext uri="{FF2B5EF4-FFF2-40B4-BE49-F238E27FC236}">
                  <a16:creationId xmlns:a16="http://schemas.microsoft.com/office/drawing/2014/main" id="{B69D7A58-D7A9-499F-A131-A519130AB1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42">
              <a:extLst>
                <a:ext uri="{FF2B5EF4-FFF2-40B4-BE49-F238E27FC236}">
                  <a16:creationId xmlns:a16="http://schemas.microsoft.com/office/drawing/2014/main" id="{BAE52CAA-490B-4CCB-9C9D-26DF94D920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43">
              <a:extLst>
                <a:ext uri="{FF2B5EF4-FFF2-40B4-BE49-F238E27FC236}">
                  <a16:creationId xmlns:a16="http://schemas.microsoft.com/office/drawing/2014/main" id="{C1A72696-EC25-4607-AB9E-872ACAA7A5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44">
              <a:extLst>
                <a:ext uri="{FF2B5EF4-FFF2-40B4-BE49-F238E27FC236}">
                  <a16:creationId xmlns:a16="http://schemas.microsoft.com/office/drawing/2014/main" id="{7D4A6B92-5106-4B0C-BE2E-583828E7E7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45">
              <a:extLst>
                <a:ext uri="{FF2B5EF4-FFF2-40B4-BE49-F238E27FC236}">
                  <a16:creationId xmlns:a16="http://schemas.microsoft.com/office/drawing/2014/main" id="{9D9B6715-89B6-479A-923F-26CEF6FFAB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46">
              <a:extLst>
                <a:ext uri="{FF2B5EF4-FFF2-40B4-BE49-F238E27FC236}">
                  <a16:creationId xmlns:a16="http://schemas.microsoft.com/office/drawing/2014/main" id="{32F1EC1D-F6C1-43EB-8906-B642CEFD5C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47">
              <a:extLst>
                <a:ext uri="{FF2B5EF4-FFF2-40B4-BE49-F238E27FC236}">
                  <a16:creationId xmlns:a16="http://schemas.microsoft.com/office/drawing/2014/main" id="{E3D25A78-55F3-4EC6-8922-A0D0A1FC49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48">
              <a:extLst>
                <a:ext uri="{FF2B5EF4-FFF2-40B4-BE49-F238E27FC236}">
                  <a16:creationId xmlns:a16="http://schemas.microsoft.com/office/drawing/2014/main" id="{219E3364-2F98-426F-9106-324091DCED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49">
              <a:extLst>
                <a:ext uri="{FF2B5EF4-FFF2-40B4-BE49-F238E27FC236}">
                  <a16:creationId xmlns:a16="http://schemas.microsoft.com/office/drawing/2014/main" id="{80A0CEA6-07C8-4FC6-BAA2-5B68D4C54B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50">
              <a:extLst>
                <a:ext uri="{FF2B5EF4-FFF2-40B4-BE49-F238E27FC236}">
                  <a16:creationId xmlns:a16="http://schemas.microsoft.com/office/drawing/2014/main" id="{28282EAF-E5AD-49C3-9F3B-8CE188F06A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51">
              <a:extLst>
                <a:ext uri="{FF2B5EF4-FFF2-40B4-BE49-F238E27FC236}">
                  <a16:creationId xmlns:a16="http://schemas.microsoft.com/office/drawing/2014/main" id="{0841FF9C-E411-4F93-A492-A5E937BAC1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52">
              <a:extLst>
                <a:ext uri="{FF2B5EF4-FFF2-40B4-BE49-F238E27FC236}">
                  <a16:creationId xmlns:a16="http://schemas.microsoft.com/office/drawing/2014/main" id="{B3D92640-5C8E-4D67-A599-9D57034933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53">
              <a:extLst>
                <a:ext uri="{FF2B5EF4-FFF2-40B4-BE49-F238E27FC236}">
                  <a16:creationId xmlns:a16="http://schemas.microsoft.com/office/drawing/2014/main" id="{6FE55429-A97A-4EC2-8C05-F956917DCF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54">
              <a:extLst>
                <a:ext uri="{FF2B5EF4-FFF2-40B4-BE49-F238E27FC236}">
                  <a16:creationId xmlns:a16="http://schemas.microsoft.com/office/drawing/2014/main" id="{B3107DB4-809E-45AD-9D2F-642F8BCD38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55">
              <a:extLst>
                <a:ext uri="{FF2B5EF4-FFF2-40B4-BE49-F238E27FC236}">
                  <a16:creationId xmlns:a16="http://schemas.microsoft.com/office/drawing/2014/main" id="{EDB0C092-3BE9-43C3-B497-41FBE30837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56">
              <a:extLst>
                <a:ext uri="{FF2B5EF4-FFF2-40B4-BE49-F238E27FC236}">
                  <a16:creationId xmlns:a16="http://schemas.microsoft.com/office/drawing/2014/main" id="{E6CA7774-321A-4A20-93E6-CCDF32ED3B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" name="Line 57">
              <a:extLst>
                <a:ext uri="{FF2B5EF4-FFF2-40B4-BE49-F238E27FC236}">
                  <a16:creationId xmlns:a16="http://schemas.microsoft.com/office/drawing/2014/main" id="{D865EC00-B16C-4712-8758-293895EA1E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" name="Line 58">
              <a:extLst>
                <a:ext uri="{FF2B5EF4-FFF2-40B4-BE49-F238E27FC236}">
                  <a16:creationId xmlns:a16="http://schemas.microsoft.com/office/drawing/2014/main" id="{50BC67F1-22A8-4822-A296-0BA87B4D81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59">
              <a:extLst>
                <a:ext uri="{FF2B5EF4-FFF2-40B4-BE49-F238E27FC236}">
                  <a16:creationId xmlns:a16="http://schemas.microsoft.com/office/drawing/2014/main" id="{A2587EAC-3B74-4ACD-9B66-2B24FA0BC2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60">
              <a:extLst>
                <a:ext uri="{FF2B5EF4-FFF2-40B4-BE49-F238E27FC236}">
                  <a16:creationId xmlns:a16="http://schemas.microsoft.com/office/drawing/2014/main" id="{DAB4FC05-95FB-43E0-BA08-8DF43C6F02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61">
              <a:extLst>
                <a:ext uri="{FF2B5EF4-FFF2-40B4-BE49-F238E27FC236}">
                  <a16:creationId xmlns:a16="http://schemas.microsoft.com/office/drawing/2014/main" id="{02F85A6E-1070-4235-8D32-F9B4A3EF43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62">
              <a:extLst>
                <a:ext uri="{FF2B5EF4-FFF2-40B4-BE49-F238E27FC236}">
                  <a16:creationId xmlns:a16="http://schemas.microsoft.com/office/drawing/2014/main" id="{6047F7CF-2C60-47B8-9635-C5000D0EB7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63">
              <a:extLst>
                <a:ext uri="{FF2B5EF4-FFF2-40B4-BE49-F238E27FC236}">
                  <a16:creationId xmlns:a16="http://schemas.microsoft.com/office/drawing/2014/main" id="{032E9B3F-E50E-40C0-91DD-E6AADF2050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64">
              <a:extLst>
                <a:ext uri="{FF2B5EF4-FFF2-40B4-BE49-F238E27FC236}">
                  <a16:creationId xmlns:a16="http://schemas.microsoft.com/office/drawing/2014/main" id="{F5EC198E-46E9-4347-9DEA-D4C17A7BE6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65">
              <a:extLst>
                <a:ext uri="{FF2B5EF4-FFF2-40B4-BE49-F238E27FC236}">
                  <a16:creationId xmlns:a16="http://schemas.microsoft.com/office/drawing/2014/main" id="{63E4DC7D-2236-4922-9FD7-6C6BE64981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66">
              <a:extLst>
                <a:ext uri="{FF2B5EF4-FFF2-40B4-BE49-F238E27FC236}">
                  <a16:creationId xmlns:a16="http://schemas.microsoft.com/office/drawing/2014/main" id="{79F253C0-AEA7-46C2-886C-21F4D27EFA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67">
              <a:extLst>
                <a:ext uri="{FF2B5EF4-FFF2-40B4-BE49-F238E27FC236}">
                  <a16:creationId xmlns:a16="http://schemas.microsoft.com/office/drawing/2014/main" id="{2E94C950-B870-406E-B47D-A99A7D5DF6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4" name="Line 68">
              <a:extLst>
                <a:ext uri="{FF2B5EF4-FFF2-40B4-BE49-F238E27FC236}">
                  <a16:creationId xmlns:a16="http://schemas.microsoft.com/office/drawing/2014/main" id="{F78B2A1A-4C32-4F9F-8FFF-5EDFF38622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5" name="Line 69">
              <a:extLst>
                <a:ext uri="{FF2B5EF4-FFF2-40B4-BE49-F238E27FC236}">
                  <a16:creationId xmlns:a16="http://schemas.microsoft.com/office/drawing/2014/main" id="{688CDCE3-C70A-4ED7-BE2C-67C256ADB7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70">
              <a:extLst>
                <a:ext uri="{FF2B5EF4-FFF2-40B4-BE49-F238E27FC236}">
                  <a16:creationId xmlns:a16="http://schemas.microsoft.com/office/drawing/2014/main" id="{6549948D-24E8-464F-AFBC-544A81EA0E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71">
              <a:extLst>
                <a:ext uri="{FF2B5EF4-FFF2-40B4-BE49-F238E27FC236}">
                  <a16:creationId xmlns:a16="http://schemas.microsoft.com/office/drawing/2014/main" id="{B12BBA44-738C-4433-93FC-5096AC896C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8" name="Line 72">
              <a:extLst>
                <a:ext uri="{FF2B5EF4-FFF2-40B4-BE49-F238E27FC236}">
                  <a16:creationId xmlns:a16="http://schemas.microsoft.com/office/drawing/2014/main" id="{7463EED7-37B8-4B0C-9401-AAC63F4A9E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9" name="Line 73">
              <a:extLst>
                <a:ext uri="{FF2B5EF4-FFF2-40B4-BE49-F238E27FC236}">
                  <a16:creationId xmlns:a16="http://schemas.microsoft.com/office/drawing/2014/main" id="{5492FC42-1F99-46D0-9203-880A51B7D1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74">
              <a:extLst>
                <a:ext uri="{FF2B5EF4-FFF2-40B4-BE49-F238E27FC236}">
                  <a16:creationId xmlns:a16="http://schemas.microsoft.com/office/drawing/2014/main" id="{0F18073E-1C26-4D04-88B9-1DC2584C4B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75">
              <a:extLst>
                <a:ext uri="{FF2B5EF4-FFF2-40B4-BE49-F238E27FC236}">
                  <a16:creationId xmlns:a16="http://schemas.microsoft.com/office/drawing/2014/main" id="{0A81D5D1-D225-4429-921F-4CEBB56687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82" name="Group 8">
            <a:extLst>
              <a:ext uri="{FF2B5EF4-FFF2-40B4-BE49-F238E27FC236}">
                <a16:creationId xmlns:a16="http://schemas.microsoft.com/office/drawing/2014/main" id="{612608AE-4031-4712-8FE0-D635ECA1BA19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83" name="Line 79">
              <a:extLst>
                <a:ext uri="{FF2B5EF4-FFF2-40B4-BE49-F238E27FC236}">
                  <a16:creationId xmlns:a16="http://schemas.microsoft.com/office/drawing/2014/main" id="{84B9277D-EED5-4D3F-98FB-9EC75A92DD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4" name="Line 80">
              <a:extLst>
                <a:ext uri="{FF2B5EF4-FFF2-40B4-BE49-F238E27FC236}">
                  <a16:creationId xmlns:a16="http://schemas.microsoft.com/office/drawing/2014/main" id="{2CEF3506-2386-4F48-97A7-374D8A983C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5" name="Line 81">
              <a:extLst>
                <a:ext uri="{FF2B5EF4-FFF2-40B4-BE49-F238E27FC236}">
                  <a16:creationId xmlns:a16="http://schemas.microsoft.com/office/drawing/2014/main" id="{92487535-CAA1-4D38-BECE-7C67972277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6" name="Line 82">
              <a:extLst>
                <a:ext uri="{FF2B5EF4-FFF2-40B4-BE49-F238E27FC236}">
                  <a16:creationId xmlns:a16="http://schemas.microsoft.com/office/drawing/2014/main" id="{1D304EA7-9CD7-4967-BA98-D52AC138D7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7" name="Line 83">
              <a:extLst>
                <a:ext uri="{FF2B5EF4-FFF2-40B4-BE49-F238E27FC236}">
                  <a16:creationId xmlns:a16="http://schemas.microsoft.com/office/drawing/2014/main" id="{AD73669A-920E-4501-923F-6A92E0C523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8" name="Line 84">
              <a:extLst>
                <a:ext uri="{FF2B5EF4-FFF2-40B4-BE49-F238E27FC236}">
                  <a16:creationId xmlns:a16="http://schemas.microsoft.com/office/drawing/2014/main" id="{40A4D0F4-77BC-4635-89DE-6CDCF53045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9" name="Line 85">
              <a:extLst>
                <a:ext uri="{FF2B5EF4-FFF2-40B4-BE49-F238E27FC236}">
                  <a16:creationId xmlns:a16="http://schemas.microsoft.com/office/drawing/2014/main" id="{DB09D10E-19B7-4B7C-9C6F-0EEB713610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0" name="Line 86">
              <a:extLst>
                <a:ext uri="{FF2B5EF4-FFF2-40B4-BE49-F238E27FC236}">
                  <a16:creationId xmlns:a16="http://schemas.microsoft.com/office/drawing/2014/main" id="{11EF216E-595B-48A0-B9F9-612C4DF437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1" name="Line 87">
              <a:extLst>
                <a:ext uri="{FF2B5EF4-FFF2-40B4-BE49-F238E27FC236}">
                  <a16:creationId xmlns:a16="http://schemas.microsoft.com/office/drawing/2014/main" id="{E24C2B28-7178-4CE0-87D9-7617F99F8B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2" name="Line 88">
              <a:extLst>
                <a:ext uri="{FF2B5EF4-FFF2-40B4-BE49-F238E27FC236}">
                  <a16:creationId xmlns:a16="http://schemas.microsoft.com/office/drawing/2014/main" id="{D74CF143-B901-42E9-89AC-5528103558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3" name="Line 89">
              <a:extLst>
                <a:ext uri="{FF2B5EF4-FFF2-40B4-BE49-F238E27FC236}">
                  <a16:creationId xmlns:a16="http://schemas.microsoft.com/office/drawing/2014/main" id="{BF951DA0-C981-48D2-9D9C-50B99E01CE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4" name="Line 90">
              <a:extLst>
                <a:ext uri="{FF2B5EF4-FFF2-40B4-BE49-F238E27FC236}">
                  <a16:creationId xmlns:a16="http://schemas.microsoft.com/office/drawing/2014/main" id="{C96DFA96-272E-4EC8-BB84-1FCBBF964E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5" name="Line 91">
              <a:extLst>
                <a:ext uri="{FF2B5EF4-FFF2-40B4-BE49-F238E27FC236}">
                  <a16:creationId xmlns:a16="http://schemas.microsoft.com/office/drawing/2014/main" id="{44F2016F-E156-4E08-BE71-EC260EF02E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6" name="Line 92">
              <a:extLst>
                <a:ext uri="{FF2B5EF4-FFF2-40B4-BE49-F238E27FC236}">
                  <a16:creationId xmlns:a16="http://schemas.microsoft.com/office/drawing/2014/main" id="{367D3925-EC24-499F-B0AC-0825F871AB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7" name="Line 93">
              <a:extLst>
                <a:ext uri="{FF2B5EF4-FFF2-40B4-BE49-F238E27FC236}">
                  <a16:creationId xmlns:a16="http://schemas.microsoft.com/office/drawing/2014/main" id="{99ED6D26-18C1-456A-86A8-0D80A3A3E1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8" name="Line 94">
              <a:extLst>
                <a:ext uri="{FF2B5EF4-FFF2-40B4-BE49-F238E27FC236}">
                  <a16:creationId xmlns:a16="http://schemas.microsoft.com/office/drawing/2014/main" id="{B6AA8A9E-739A-4C88-A915-8EAC299872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9" name="Line 95">
              <a:extLst>
                <a:ext uri="{FF2B5EF4-FFF2-40B4-BE49-F238E27FC236}">
                  <a16:creationId xmlns:a16="http://schemas.microsoft.com/office/drawing/2014/main" id="{B20D6D75-4940-4B35-9777-7013FA8EFB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0" name="Line 96">
              <a:extLst>
                <a:ext uri="{FF2B5EF4-FFF2-40B4-BE49-F238E27FC236}">
                  <a16:creationId xmlns:a16="http://schemas.microsoft.com/office/drawing/2014/main" id="{8A7A6515-31D7-455E-B55D-A137888CF9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1" name="Line 97">
              <a:extLst>
                <a:ext uri="{FF2B5EF4-FFF2-40B4-BE49-F238E27FC236}">
                  <a16:creationId xmlns:a16="http://schemas.microsoft.com/office/drawing/2014/main" id="{15345DDF-580A-4773-B559-1C3A16BA84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2" name="Line 98">
              <a:extLst>
                <a:ext uri="{FF2B5EF4-FFF2-40B4-BE49-F238E27FC236}">
                  <a16:creationId xmlns:a16="http://schemas.microsoft.com/office/drawing/2014/main" id="{11CCBB89-A01B-4C0C-A62C-C1C1BBAD96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3" name="Line 99">
              <a:extLst>
                <a:ext uri="{FF2B5EF4-FFF2-40B4-BE49-F238E27FC236}">
                  <a16:creationId xmlns:a16="http://schemas.microsoft.com/office/drawing/2014/main" id="{FFF6A663-387C-471C-ADC2-7A32EE6B83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4" name="Line 100">
              <a:extLst>
                <a:ext uri="{FF2B5EF4-FFF2-40B4-BE49-F238E27FC236}">
                  <a16:creationId xmlns:a16="http://schemas.microsoft.com/office/drawing/2014/main" id="{CF351642-B0C6-42B0-85A7-A0F85C18AC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5" name="Line 101">
              <a:extLst>
                <a:ext uri="{FF2B5EF4-FFF2-40B4-BE49-F238E27FC236}">
                  <a16:creationId xmlns:a16="http://schemas.microsoft.com/office/drawing/2014/main" id="{7E6C54A5-0D1D-4E0C-8377-540B15007F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6" name="Line 102">
              <a:extLst>
                <a:ext uri="{FF2B5EF4-FFF2-40B4-BE49-F238E27FC236}">
                  <a16:creationId xmlns:a16="http://schemas.microsoft.com/office/drawing/2014/main" id="{6C360278-1A3D-454C-9EB8-EB628633C1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7" name="Line 103">
              <a:extLst>
                <a:ext uri="{FF2B5EF4-FFF2-40B4-BE49-F238E27FC236}">
                  <a16:creationId xmlns:a16="http://schemas.microsoft.com/office/drawing/2014/main" id="{05B4F63C-BDA0-47D1-8D1C-7F4CC77D5B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8" name="Line 104">
              <a:extLst>
                <a:ext uri="{FF2B5EF4-FFF2-40B4-BE49-F238E27FC236}">
                  <a16:creationId xmlns:a16="http://schemas.microsoft.com/office/drawing/2014/main" id="{4ADE79F2-9CF3-4AF9-B696-488E39A13F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9" name="Line 105">
              <a:extLst>
                <a:ext uri="{FF2B5EF4-FFF2-40B4-BE49-F238E27FC236}">
                  <a16:creationId xmlns:a16="http://schemas.microsoft.com/office/drawing/2014/main" id="{DC6F1C7C-B100-498C-8DC5-F95EC25CA9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0" name="Line 106">
              <a:extLst>
                <a:ext uri="{FF2B5EF4-FFF2-40B4-BE49-F238E27FC236}">
                  <a16:creationId xmlns:a16="http://schemas.microsoft.com/office/drawing/2014/main" id="{9316FD81-337E-487E-9143-3F6FC58D57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1" name="Line 107">
              <a:extLst>
                <a:ext uri="{FF2B5EF4-FFF2-40B4-BE49-F238E27FC236}">
                  <a16:creationId xmlns:a16="http://schemas.microsoft.com/office/drawing/2014/main" id="{AA8B80A9-CFBD-4B07-BB84-DEF6C8ED9A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2" name="Line 108">
              <a:extLst>
                <a:ext uri="{FF2B5EF4-FFF2-40B4-BE49-F238E27FC236}">
                  <a16:creationId xmlns:a16="http://schemas.microsoft.com/office/drawing/2014/main" id="{7674FEF8-3848-4D44-B993-744202BEF6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3" name="Line 109">
              <a:extLst>
                <a:ext uri="{FF2B5EF4-FFF2-40B4-BE49-F238E27FC236}">
                  <a16:creationId xmlns:a16="http://schemas.microsoft.com/office/drawing/2014/main" id="{9270AB9E-6162-4D45-BC0F-5E3717CEC4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4" name="Line 110">
              <a:extLst>
                <a:ext uri="{FF2B5EF4-FFF2-40B4-BE49-F238E27FC236}">
                  <a16:creationId xmlns:a16="http://schemas.microsoft.com/office/drawing/2014/main" id="{833B8626-6A65-4E7C-8083-27BBEB3F0D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5" name="Line 111">
              <a:extLst>
                <a:ext uri="{FF2B5EF4-FFF2-40B4-BE49-F238E27FC236}">
                  <a16:creationId xmlns:a16="http://schemas.microsoft.com/office/drawing/2014/main" id="{96E555C6-0FA4-4518-82E9-8CAD2D21E6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6" name="Line 112">
              <a:extLst>
                <a:ext uri="{FF2B5EF4-FFF2-40B4-BE49-F238E27FC236}">
                  <a16:creationId xmlns:a16="http://schemas.microsoft.com/office/drawing/2014/main" id="{EE066E36-85FF-42C6-BCBC-C6C01273D7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7" name="Line 113">
              <a:extLst>
                <a:ext uri="{FF2B5EF4-FFF2-40B4-BE49-F238E27FC236}">
                  <a16:creationId xmlns:a16="http://schemas.microsoft.com/office/drawing/2014/main" id="{2FBEDD81-8E2F-4127-ACB6-174F8C7304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8" name="Line 114">
              <a:extLst>
                <a:ext uri="{FF2B5EF4-FFF2-40B4-BE49-F238E27FC236}">
                  <a16:creationId xmlns:a16="http://schemas.microsoft.com/office/drawing/2014/main" id="{EB2C8D77-A669-4C52-9009-83C626374E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9" name="Line 115">
              <a:extLst>
                <a:ext uri="{FF2B5EF4-FFF2-40B4-BE49-F238E27FC236}">
                  <a16:creationId xmlns:a16="http://schemas.microsoft.com/office/drawing/2014/main" id="{78AECCEE-4884-4BA8-8B75-D5F54E4B26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0" name="Line 116">
              <a:extLst>
                <a:ext uri="{FF2B5EF4-FFF2-40B4-BE49-F238E27FC236}">
                  <a16:creationId xmlns:a16="http://schemas.microsoft.com/office/drawing/2014/main" id="{72D587EA-8168-4AE7-AF64-B57BFB165E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1" name="Line 117">
              <a:extLst>
                <a:ext uri="{FF2B5EF4-FFF2-40B4-BE49-F238E27FC236}">
                  <a16:creationId xmlns:a16="http://schemas.microsoft.com/office/drawing/2014/main" id="{4763C2F6-91B0-4024-9A9F-A4DC6B90FB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2" name="Line 118">
              <a:extLst>
                <a:ext uri="{FF2B5EF4-FFF2-40B4-BE49-F238E27FC236}">
                  <a16:creationId xmlns:a16="http://schemas.microsoft.com/office/drawing/2014/main" id="{0F1CF06F-E210-4E2D-B3D8-975C8A2B79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3" name="Line 119">
              <a:extLst>
                <a:ext uri="{FF2B5EF4-FFF2-40B4-BE49-F238E27FC236}">
                  <a16:creationId xmlns:a16="http://schemas.microsoft.com/office/drawing/2014/main" id="{4A91D6DE-CD29-4D34-A573-85D72A7078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4" name="Line 120">
              <a:extLst>
                <a:ext uri="{FF2B5EF4-FFF2-40B4-BE49-F238E27FC236}">
                  <a16:creationId xmlns:a16="http://schemas.microsoft.com/office/drawing/2014/main" id="{0216B2B3-9771-47C5-AAF6-CE85192FB0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5" name="Line 121">
              <a:extLst>
                <a:ext uri="{FF2B5EF4-FFF2-40B4-BE49-F238E27FC236}">
                  <a16:creationId xmlns:a16="http://schemas.microsoft.com/office/drawing/2014/main" id="{D2B6EF23-94B6-42A4-83B5-CA6402A7FD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6" name="Line 122">
              <a:extLst>
                <a:ext uri="{FF2B5EF4-FFF2-40B4-BE49-F238E27FC236}">
                  <a16:creationId xmlns:a16="http://schemas.microsoft.com/office/drawing/2014/main" id="{F2B3C0A9-AAE1-4DAA-956B-8D112972BA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7" name="Line 123">
              <a:extLst>
                <a:ext uri="{FF2B5EF4-FFF2-40B4-BE49-F238E27FC236}">
                  <a16:creationId xmlns:a16="http://schemas.microsoft.com/office/drawing/2014/main" id="{2663CA49-26D4-4AAE-9FED-9DFA53FBBA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8" name="Line 124">
              <a:extLst>
                <a:ext uri="{FF2B5EF4-FFF2-40B4-BE49-F238E27FC236}">
                  <a16:creationId xmlns:a16="http://schemas.microsoft.com/office/drawing/2014/main" id="{A85BEEAB-E4F1-4B81-AEBA-FA22932B1F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9" name="Line 125">
              <a:extLst>
                <a:ext uri="{FF2B5EF4-FFF2-40B4-BE49-F238E27FC236}">
                  <a16:creationId xmlns:a16="http://schemas.microsoft.com/office/drawing/2014/main" id="{7EB7A27F-AC30-4D26-86D3-1A73D9BBD0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0" name="Line 126">
              <a:extLst>
                <a:ext uri="{FF2B5EF4-FFF2-40B4-BE49-F238E27FC236}">
                  <a16:creationId xmlns:a16="http://schemas.microsoft.com/office/drawing/2014/main" id="{1CBD13D3-D39B-48F6-B250-0480F70448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1" name="Line 127">
              <a:extLst>
                <a:ext uri="{FF2B5EF4-FFF2-40B4-BE49-F238E27FC236}">
                  <a16:creationId xmlns:a16="http://schemas.microsoft.com/office/drawing/2014/main" id="{3AC9D48F-0609-4398-8BC1-7BB0E20313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2" name="Line 128">
              <a:extLst>
                <a:ext uri="{FF2B5EF4-FFF2-40B4-BE49-F238E27FC236}">
                  <a16:creationId xmlns:a16="http://schemas.microsoft.com/office/drawing/2014/main" id="{4035678D-B3C6-43D8-8415-284D28ED32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3" name="Line 129">
              <a:extLst>
                <a:ext uri="{FF2B5EF4-FFF2-40B4-BE49-F238E27FC236}">
                  <a16:creationId xmlns:a16="http://schemas.microsoft.com/office/drawing/2014/main" id="{FE1815A1-3373-4280-994A-517E7A7146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4" name="Line 130">
              <a:extLst>
                <a:ext uri="{FF2B5EF4-FFF2-40B4-BE49-F238E27FC236}">
                  <a16:creationId xmlns:a16="http://schemas.microsoft.com/office/drawing/2014/main" id="{38A61B8F-B44B-44DC-B3CE-1E8AAAD83C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5" name="Line 131">
              <a:extLst>
                <a:ext uri="{FF2B5EF4-FFF2-40B4-BE49-F238E27FC236}">
                  <a16:creationId xmlns:a16="http://schemas.microsoft.com/office/drawing/2014/main" id="{58228DCE-A72D-48A3-81F3-54FF2BBFA0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6" name="Line 132">
              <a:extLst>
                <a:ext uri="{FF2B5EF4-FFF2-40B4-BE49-F238E27FC236}">
                  <a16:creationId xmlns:a16="http://schemas.microsoft.com/office/drawing/2014/main" id="{874EAF1A-51E3-4BE4-941D-4DB1666CD1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7" name="Line 133">
              <a:extLst>
                <a:ext uri="{FF2B5EF4-FFF2-40B4-BE49-F238E27FC236}">
                  <a16:creationId xmlns:a16="http://schemas.microsoft.com/office/drawing/2014/main" id="{A7EECE82-169B-4DF0-91B9-4A55C9B43E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8" name="Line 134">
              <a:extLst>
                <a:ext uri="{FF2B5EF4-FFF2-40B4-BE49-F238E27FC236}">
                  <a16:creationId xmlns:a16="http://schemas.microsoft.com/office/drawing/2014/main" id="{30D34F38-FF4A-4AB5-A9F2-20C442F60E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9" name="Line 135">
              <a:extLst>
                <a:ext uri="{FF2B5EF4-FFF2-40B4-BE49-F238E27FC236}">
                  <a16:creationId xmlns:a16="http://schemas.microsoft.com/office/drawing/2014/main" id="{5372C611-9D56-46C4-B397-12CEA7F182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0" name="Line 136">
              <a:extLst>
                <a:ext uri="{FF2B5EF4-FFF2-40B4-BE49-F238E27FC236}">
                  <a16:creationId xmlns:a16="http://schemas.microsoft.com/office/drawing/2014/main" id="{2FA07F39-6D53-4ABE-97E6-27F05FB635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1" name="Line 137">
              <a:extLst>
                <a:ext uri="{FF2B5EF4-FFF2-40B4-BE49-F238E27FC236}">
                  <a16:creationId xmlns:a16="http://schemas.microsoft.com/office/drawing/2014/main" id="{214D3597-10E6-4EE7-A0B1-FB23674E24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2" name="Line 138">
              <a:extLst>
                <a:ext uri="{FF2B5EF4-FFF2-40B4-BE49-F238E27FC236}">
                  <a16:creationId xmlns:a16="http://schemas.microsoft.com/office/drawing/2014/main" id="{0F3CD0D7-1EB1-48F7-B0A2-86850D9A88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3" name="Line 139">
              <a:extLst>
                <a:ext uri="{FF2B5EF4-FFF2-40B4-BE49-F238E27FC236}">
                  <a16:creationId xmlns:a16="http://schemas.microsoft.com/office/drawing/2014/main" id="{E66B4F53-4119-4F95-8BBE-833A5595DE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4" name="Line 140">
              <a:extLst>
                <a:ext uri="{FF2B5EF4-FFF2-40B4-BE49-F238E27FC236}">
                  <a16:creationId xmlns:a16="http://schemas.microsoft.com/office/drawing/2014/main" id="{16AD2C88-4791-4001-8FA1-1EA30C639E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5" name="Line 141">
              <a:extLst>
                <a:ext uri="{FF2B5EF4-FFF2-40B4-BE49-F238E27FC236}">
                  <a16:creationId xmlns:a16="http://schemas.microsoft.com/office/drawing/2014/main" id="{F72E9741-F9AB-4E07-8850-9F66870DAD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6" name="Line 142">
              <a:extLst>
                <a:ext uri="{FF2B5EF4-FFF2-40B4-BE49-F238E27FC236}">
                  <a16:creationId xmlns:a16="http://schemas.microsoft.com/office/drawing/2014/main" id="{AC7009EB-7312-4F74-AA37-6D69DABFE9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7" name="Line 143">
              <a:extLst>
                <a:ext uri="{FF2B5EF4-FFF2-40B4-BE49-F238E27FC236}">
                  <a16:creationId xmlns:a16="http://schemas.microsoft.com/office/drawing/2014/main" id="{30133E83-6C14-41C6-BC14-BD0BD034D7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8" name="Line 144">
              <a:extLst>
                <a:ext uri="{FF2B5EF4-FFF2-40B4-BE49-F238E27FC236}">
                  <a16:creationId xmlns:a16="http://schemas.microsoft.com/office/drawing/2014/main" id="{4CFA66E8-1EE5-4157-8E5C-7728E85AED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9" name="Line 145">
              <a:extLst>
                <a:ext uri="{FF2B5EF4-FFF2-40B4-BE49-F238E27FC236}">
                  <a16:creationId xmlns:a16="http://schemas.microsoft.com/office/drawing/2014/main" id="{C2D7BA40-0015-43C2-AB4F-29DDE078853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0" name="Line 146">
              <a:extLst>
                <a:ext uri="{FF2B5EF4-FFF2-40B4-BE49-F238E27FC236}">
                  <a16:creationId xmlns:a16="http://schemas.microsoft.com/office/drawing/2014/main" id="{43F1C23F-D2FB-4F5B-968A-99B14554F0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1" name="Line 147">
              <a:extLst>
                <a:ext uri="{FF2B5EF4-FFF2-40B4-BE49-F238E27FC236}">
                  <a16:creationId xmlns:a16="http://schemas.microsoft.com/office/drawing/2014/main" id="{9C2F103A-3ED2-4EDF-8703-37D91B1A0C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2" name="Line 148">
              <a:extLst>
                <a:ext uri="{FF2B5EF4-FFF2-40B4-BE49-F238E27FC236}">
                  <a16:creationId xmlns:a16="http://schemas.microsoft.com/office/drawing/2014/main" id="{266688A2-1F55-43DB-8FDD-79ECA7C207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3" name="Line 149">
              <a:extLst>
                <a:ext uri="{FF2B5EF4-FFF2-40B4-BE49-F238E27FC236}">
                  <a16:creationId xmlns:a16="http://schemas.microsoft.com/office/drawing/2014/main" id="{A15827BF-AD8C-414B-B9DF-6724D14A80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4" name="Line 150">
              <a:extLst>
                <a:ext uri="{FF2B5EF4-FFF2-40B4-BE49-F238E27FC236}">
                  <a16:creationId xmlns:a16="http://schemas.microsoft.com/office/drawing/2014/main" id="{7F4E3A83-0C42-4126-8D02-9F181DFB0E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5" name="Line 151">
              <a:extLst>
                <a:ext uri="{FF2B5EF4-FFF2-40B4-BE49-F238E27FC236}">
                  <a16:creationId xmlns:a16="http://schemas.microsoft.com/office/drawing/2014/main" id="{5BFEADD7-FFF6-4714-9AA9-C8F569DA84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6" name="Line 152">
              <a:extLst>
                <a:ext uri="{FF2B5EF4-FFF2-40B4-BE49-F238E27FC236}">
                  <a16:creationId xmlns:a16="http://schemas.microsoft.com/office/drawing/2014/main" id="{18F95427-F117-4635-8CB7-8728068EA7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7" name="Line 153">
              <a:extLst>
                <a:ext uri="{FF2B5EF4-FFF2-40B4-BE49-F238E27FC236}">
                  <a16:creationId xmlns:a16="http://schemas.microsoft.com/office/drawing/2014/main" id="{21FEED9A-410D-4FAC-A948-BB02DD7E80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8" name="Line 154">
              <a:extLst>
                <a:ext uri="{FF2B5EF4-FFF2-40B4-BE49-F238E27FC236}">
                  <a16:creationId xmlns:a16="http://schemas.microsoft.com/office/drawing/2014/main" id="{56B6F248-16A3-43E7-9C11-F5DAD84ED0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9" name="Line 155">
              <a:extLst>
                <a:ext uri="{FF2B5EF4-FFF2-40B4-BE49-F238E27FC236}">
                  <a16:creationId xmlns:a16="http://schemas.microsoft.com/office/drawing/2014/main" id="{DF0E059F-7D52-4DCC-A606-5A65C205C2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0" name="Line 156">
              <a:extLst>
                <a:ext uri="{FF2B5EF4-FFF2-40B4-BE49-F238E27FC236}">
                  <a16:creationId xmlns:a16="http://schemas.microsoft.com/office/drawing/2014/main" id="{71F108F2-5D14-48B3-AFD3-761492CA0B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1" name="Line 157">
              <a:extLst>
                <a:ext uri="{FF2B5EF4-FFF2-40B4-BE49-F238E27FC236}">
                  <a16:creationId xmlns:a16="http://schemas.microsoft.com/office/drawing/2014/main" id="{9BD31F6B-F0A6-4886-8F88-9DE54FF62C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2" name="Line 158">
              <a:extLst>
                <a:ext uri="{FF2B5EF4-FFF2-40B4-BE49-F238E27FC236}">
                  <a16:creationId xmlns:a16="http://schemas.microsoft.com/office/drawing/2014/main" id="{3B5AF936-49C4-4B87-B892-EABBB1D37E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3" name="Line 159">
              <a:extLst>
                <a:ext uri="{FF2B5EF4-FFF2-40B4-BE49-F238E27FC236}">
                  <a16:creationId xmlns:a16="http://schemas.microsoft.com/office/drawing/2014/main" id="{54E5604C-8BBD-4E69-A23D-0DA89A3A53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4" name="Line 160">
              <a:extLst>
                <a:ext uri="{FF2B5EF4-FFF2-40B4-BE49-F238E27FC236}">
                  <a16:creationId xmlns:a16="http://schemas.microsoft.com/office/drawing/2014/main" id="{D2E087B5-1296-4F0F-9391-8313184178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5" name="Line 161">
              <a:extLst>
                <a:ext uri="{FF2B5EF4-FFF2-40B4-BE49-F238E27FC236}">
                  <a16:creationId xmlns:a16="http://schemas.microsoft.com/office/drawing/2014/main" id="{B1796F1B-5681-4C48-8E48-30F9706D00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6" name="Line 162">
              <a:extLst>
                <a:ext uri="{FF2B5EF4-FFF2-40B4-BE49-F238E27FC236}">
                  <a16:creationId xmlns:a16="http://schemas.microsoft.com/office/drawing/2014/main" id="{FEDCC9B4-A1A4-4D02-9332-D7631E5F13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7" name="Line 163">
              <a:extLst>
                <a:ext uri="{FF2B5EF4-FFF2-40B4-BE49-F238E27FC236}">
                  <a16:creationId xmlns:a16="http://schemas.microsoft.com/office/drawing/2014/main" id="{7B8EA23A-0ED4-4E9D-9142-3A5C34FFDC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8" name="Line 164">
              <a:extLst>
                <a:ext uri="{FF2B5EF4-FFF2-40B4-BE49-F238E27FC236}">
                  <a16:creationId xmlns:a16="http://schemas.microsoft.com/office/drawing/2014/main" id="{14BD8957-4E58-4DD5-B8A7-FB8F98B03AF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9" name="Line 165">
              <a:extLst>
                <a:ext uri="{FF2B5EF4-FFF2-40B4-BE49-F238E27FC236}">
                  <a16:creationId xmlns:a16="http://schemas.microsoft.com/office/drawing/2014/main" id="{136C9458-3F33-4DE8-ABFD-F451109CD3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0" name="Line 166">
              <a:extLst>
                <a:ext uri="{FF2B5EF4-FFF2-40B4-BE49-F238E27FC236}">
                  <a16:creationId xmlns:a16="http://schemas.microsoft.com/office/drawing/2014/main" id="{CF1146E8-F095-41A9-9832-5BAC3BA804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1" name="Line 167">
              <a:extLst>
                <a:ext uri="{FF2B5EF4-FFF2-40B4-BE49-F238E27FC236}">
                  <a16:creationId xmlns:a16="http://schemas.microsoft.com/office/drawing/2014/main" id="{3DDDBA4D-19F5-4DF6-B518-D9D3A4B8E8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2" name="Line 168">
              <a:extLst>
                <a:ext uri="{FF2B5EF4-FFF2-40B4-BE49-F238E27FC236}">
                  <a16:creationId xmlns:a16="http://schemas.microsoft.com/office/drawing/2014/main" id="{1B288DC3-7BCC-42C9-8F30-018C630FC5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3" name="Line 169">
              <a:extLst>
                <a:ext uri="{FF2B5EF4-FFF2-40B4-BE49-F238E27FC236}">
                  <a16:creationId xmlns:a16="http://schemas.microsoft.com/office/drawing/2014/main" id="{EC190A56-C58E-465E-887C-981363CD5E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4" name="Line 170">
              <a:extLst>
                <a:ext uri="{FF2B5EF4-FFF2-40B4-BE49-F238E27FC236}">
                  <a16:creationId xmlns:a16="http://schemas.microsoft.com/office/drawing/2014/main" id="{068F852F-0C47-471B-B089-DCB20397FC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5" name="Line 171">
              <a:extLst>
                <a:ext uri="{FF2B5EF4-FFF2-40B4-BE49-F238E27FC236}">
                  <a16:creationId xmlns:a16="http://schemas.microsoft.com/office/drawing/2014/main" id="{9BE41C27-A489-4329-892D-0CCD38B431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6" name="Line 172">
              <a:extLst>
                <a:ext uri="{FF2B5EF4-FFF2-40B4-BE49-F238E27FC236}">
                  <a16:creationId xmlns:a16="http://schemas.microsoft.com/office/drawing/2014/main" id="{A6362681-8DB4-48B4-9DD1-9E2235DDF2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7" name="Line 173">
              <a:extLst>
                <a:ext uri="{FF2B5EF4-FFF2-40B4-BE49-F238E27FC236}">
                  <a16:creationId xmlns:a16="http://schemas.microsoft.com/office/drawing/2014/main" id="{F4670009-2FE9-4A8A-8E11-A5D91D57DF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8" name="Line 174">
              <a:extLst>
                <a:ext uri="{FF2B5EF4-FFF2-40B4-BE49-F238E27FC236}">
                  <a16:creationId xmlns:a16="http://schemas.microsoft.com/office/drawing/2014/main" id="{FCC01A01-8463-4BE7-AB72-CC0FB257E0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9" name="Line 175">
              <a:extLst>
                <a:ext uri="{FF2B5EF4-FFF2-40B4-BE49-F238E27FC236}">
                  <a16:creationId xmlns:a16="http://schemas.microsoft.com/office/drawing/2014/main" id="{5E5C70AD-3962-4E7F-84DC-4C131B3F79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0" name="Line 176">
              <a:extLst>
                <a:ext uri="{FF2B5EF4-FFF2-40B4-BE49-F238E27FC236}">
                  <a16:creationId xmlns:a16="http://schemas.microsoft.com/office/drawing/2014/main" id="{92061A88-DF2D-4667-A132-338264A7E0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1" name="Line 177">
              <a:extLst>
                <a:ext uri="{FF2B5EF4-FFF2-40B4-BE49-F238E27FC236}">
                  <a16:creationId xmlns:a16="http://schemas.microsoft.com/office/drawing/2014/main" id="{2F1D0D83-1323-43B0-92BF-0D1C7092C8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2" name="Line 178">
              <a:extLst>
                <a:ext uri="{FF2B5EF4-FFF2-40B4-BE49-F238E27FC236}">
                  <a16:creationId xmlns:a16="http://schemas.microsoft.com/office/drawing/2014/main" id="{71D5AFD6-B9D3-4078-B641-70B250260F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183" name="Group 9">
            <a:extLst>
              <a:ext uri="{FF2B5EF4-FFF2-40B4-BE49-F238E27FC236}">
                <a16:creationId xmlns:a16="http://schemas.microsoft.com/office/drawing/2014/main" id="{FFE6585B-94E9-4BB0-9132-057E9484988F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184" name="Line 79">
              <a:extLst>
                <a:ext uri="{FF2B5EF4-FFF2-40B4-BE49-F238E27FC236}">
                  <a16:creationId xmlns:a16="http://schemas.microsoft.com/office/drawing/2014/main" id="{1527D4CC-19D3-4610-9161-9B3A0D20AB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5" name="Line 80">
              <a:extLst>
                <a:ext uri="{FF2B5EF4-FFF2-40B4-BE49-F238E27FC236}">
                  <a16:creationId xmlns:a16="http://schemas.microsoft.com/office/drawing/2014/main" id="{EE56F83B-E4FE-4259-ADD0-CFD51AC288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6" name="Line 81">
              <a:extLst>
                <a:ext uri="{FF2B5EF4-FFF2-40B4-BE49-F238E27FC236}">
                  <a16:creationId xmlns:a16="http://schemas.microsoft.com/office/drawing/2014/main" id="{2DAA4C17-FE0A-4817-A5CC-5BB2D443FA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7" name="Line 82">
              <a:extLst>
                <a:ext uri="{FF2B5EF4-FFF2-40B4-BE49-F238E27FC236}">
                  <a16:creationId xmlns:a16="http://schemas.microsoft.com/office/drawing/2014/main" id="{72B35CA9-4319-46A3-9E4A-789677B690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8" name="Line 83">
              <a:extLst>
                <a:ext uri="{FF2B5EF4-FFF2-40B4-BE49-F238E27FC236}">
                  <a16:creationId xmlns:a16="http://schemas.microsoft.com/office/drawing/2014/main" id="{FED7EA75-6DD3-439E-91DD-D7119D7F11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9" name="Line 84">
              <a:extLst>
                <a:ext uri="{FF2B5EF4-FFF2-40B4-BE49-F238E27FC236}">
                  <a16:creationId xmlns:a16="http://schemas.microsoft.com/office/drawing/2014/main" id="{B3C7B3A6-D6CD-4EEE-8449-2B1C3ABED7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0" name="Line 85">
              <a:extLst>
                <a:ext uri="{FF2B5EF4-FFF2-40B4-BE49-F238E27FC236}">
                  <a16:creationId xmlns:a16="http://schemas.microsoft.com/office/drawing/2014/main" id="{58DBC1AF-288C-456D-B352-FFAFC22A0E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1" name="Line 86">
              <a:extLst>
                <a:ext uri="{FF2B5EF4-FFF2-40B4-BE49-F238E27FC236}">
                  <a16:creationId xmlns:a16="http://schemas.microsoft.com/office/drawing/2014/main" id="{A7C9CDD2-84A0-46E7-A000-095FE9DBA1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2" name="Line 87">
              <a:extLst>
                <a:ext uri="{FF2B5EF4-FFF2-40B4-BE49-F238E27FC236}">
                  <a16:creationId xmlns:a16="http://schemas.microsoft.com/office/drawing/2014/main" id="{1ED7195D-4546-431F-8EF4-2131DC1008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3" name="Line 88">
              <a:extLst>
                <a:ext uri="{FF2B5EF4-FFF2-40B4-BE49-F238E27FC236}">
                  <a16:creationId xmlns:a16="http://schemas.microsoft.com/office/drawing/2014/main" id="{6806258C-70FD-4628-9C4E-8786756FD4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4" name="Line 89">
              <a:extLst>
                <a:ext uri="{FF2B5EF4-FFF2-40B4-BE49-F238E27FC236}">
                  <a16:creationId xmlns:a16="http://schemas.microsoft.com/office/drawing/2014/main" id="{3255F693-C805-4D28-A15D-90EA614B23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5" name="Line 90">
              <a:extLst>
                <a:ext uri="{FF2B5EF4-FFF2-40B4-BE49-F238E27FC236}">
                  <a16:creationId xmlns:a16="http://schemas.microsoft.com/office/drawing/2014/main" id="{F3C612C4-0306-4D40-AD47-2B10156293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6" name="Line 91">
              <a:extLst>
                <a:ext uri="{FF2B5EF4-FFF2-40B4-BE49-F238E27FC236}">
                  <a16:creationId xmlns:a16="http://schemas.microsoft.com/office/drawing/2014/main" id="{756D72FB-487A-4CFB-BC72-428F7CD51A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7" name="Line 92">
              <a:extLst>
                <a:ext uri="{FF2B5EF4-FFF2-40B4-BE49-F238E27FC236}">
                  <a16:creationId xmlns:a16="http://schemas.microsoft.com/office/drawing/2014/main" id="{4E6A6CBC-E2EC-4F4D-A5B7-94B4497237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8" name="Line 93">
              <a:extLst>
                <a:ext uri="{FF2B5EF4-FFF2-40B4-BE49-F238E27FC236}">
                  <a16:creationId xmlns:a16="http://schemas.microsoft.com/office/drawing/2014/main" id="{34B8C345-CDAD-46B7-B6C8-8F281E8B3E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9" name="Line 94">
              <a:extLst>
                <a:ext uri="{FF2B5EF4-FFF2-40B4-BE49-F238E27FC236}">
                  <a16:creationId xmlns:a16="http://schemas.microsoft.com/office/drawing/2014/main" id="{FAF8E0C2-6471-43E7-B2FA-0A2DFA5F80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0" name="Line 95">
              <a:extLst>
                <a:ext uri="{FF2B5EF4-FFF2-40B4-BE49-F238E27FC236}">
                  <a16:creationId xmlns:a16="http://schemas.microsoft.com/office/drawing/2014/main" id="{84C12C2E-C55B-467E-AB53-C55EBB659F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1" name="Line 96">
              <a:extLst>
                <a:ext uri="{FF2B5EF4-FFF2-40B4-BE49-F238E27FC236}">
                  <a16:creationId xmlns:a16="http://schemas.microsoft.com/office/drawing/2014/main" id="{AD119608-616F-444D-B6B9-7298F0FBDC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2" name="Line 97">
              <a:extLst>
                <a:ext uri="{FF2B5EF4-FFF2-40B4-BE49-F238E27FC236}">
                  <a16:creationId xmlns:a16="http://schemas.microsoft.com/office/drawing/2014/main" id="{52F27DE4-A1A1-4721-84CB-2512843481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3" name="Line 98">
              <a:extLst>
                <a:ext uri="{FF2B5EF4-FFF2-40B4-BE49-F238E27FC236}">
                  <a16:creationId xmlns:a16="http://schemas.microsoft.com/office/drawing/2014/main" id="{1464200F-46BA-4F08-BEC2-DEB670C40C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4" name="Line 99">
              <a:extLst>
                <a:ext uri="{FF2B5EF4-FFF2-40B4-BE49-F238E27FC236}">
                  <a16:creationId xmlns:a16="http://schemas.microsoft.com/office/drawing/2014/main" id="{9D29DFEC-6C0A-48A6-B575-735134C7ED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5" name="Line 100">
              <a:extLst>
                <a:ext uri="{FF2B5EF4-FFF2-40B4-BE49-F238E27FC236}">
                  <a16:creationId xmlns:a16="http://schemas.microsoft.com/office/drawing/2014/main" id="{9B99FBF0-1367-4F97-A223-67EB37B81B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6" name="Line 101">
              <a:extLst>
                <a:ext uri="{FF2B5EF4-FFF2-40B4-BE49-F238E27FC236}">
                  <a16:creationId xmlns:a16="http://schemas.microsoft.com/office/drawing/2014/main" id="{4CE39AC6-4CB1-40AD-A58E-E078AA0459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7" name="Line 102">
              <a:extLst>
                <a:ext uri="{FF2B5EF4-FFF2-40B4-BE49-F238E27FC236}">
                  <a16:creationId xmlns:a16="http://schemas.microsoft.com/office/drawing/2014/main" id="{6C884751-2A24-42AF-A674-470008B994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8" name="Line 103">
              <a:extLst>
                <a:ext uri="{FF2B5EF4-FFF2-40B4-BE49-F238E27FC236}">
                  <a16:creationId xmlns:a16="http://schemas.microsoft.com/office/drawing/2014/main" id="{29589330-543F-438A-A066-5CF4E0850B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9" name="Line 104">
              <a:extLst>
                <a:ext uri="{FF2B5EF4-FFF2-40B4-BE49-F238E27FC236}">
                  <a16:creationId xmlns:a16="http://schemas.microsoft.com/office/drawing/2014/main" id="{9A1F3CFB-A8EE-47A3-B18B-78E435C557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0" name="Line 105">
              <a:extLst>
                <a:ext uri="{FF2B5EF4-FFF2-40B4-BE49-F238E27FC236}">
                  <a16:creationId xmlns:a16="http://schemas.microsoft.com/office/drawing/2014/main" id="{5588DEF9-343D-4E9D-9CD2-1A743DFB99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1" name="Line 106">
              <a:extLst>
                <a:ext uri="{FF2B5EF4-FFF2-40B4-BE49-F238E27FC236}">
                  <a16:creationId xmlns:a16="http://schemas.microsoft.com/office/drawing/2014/main" id="{768E5BBB-E0F1-4A98-B809-CDE2A9334C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2" name="Line 107">
              <a:extLst>
                <a:ext uri="{FF2B5EF4-FFF2-40B4-BE49-F238E27FC236}">
                  <a16:creationId xmlns:a16="http://schemas.microsoft.com/office/drawing/2014/main" id="{6F329806-7E9A-4FCA-AC39-AEBD4BFB15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3" name="Line 108">
              <a:extLst>
                <a:ext uri="{FF2B5EF4-FFF2-40B4-BE49-F238E27FC236}">
                  <a16:creationId xmlns:a16="http://schemas.microsoft.com/office/drawing/2014/main" id="{A8357D8C-1790-424F-AB03-730A94375D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4" name="Line 109">
              <a:extLst>
                <a:ext uri="{FF2B5EF4-FFF2-40B4-BE49-F238E27FC236}">
                  <a16:creationId xmlns:a16="http://schemas.microsoft.com/office/drawing/2014/main" id="{CB7C7D67-AD6E-45D0-8B83-1FF484987F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5" name="Line 110">
              <a:extLst>
                <a:ext uri="{FF2B5EF4-FFF2-40B4-BE49-F238E27FC236}">
                  <a16:creationId xmlns:a16="http://schemas.microsoft.com/office/drawing/2014/main" id="{97589715-8E76-4F68-9183-141E86034A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6" name="Line 111">
              <a:extLst>
                <a:ext uri="{FF2B5EF4-FFF2-40B4-BE49-F238E27FC236}">
                  <a16:creationId xmlns:a16="http://schemas.microsoft.com/office/drawing/2014/main" id="{6B156FB6-4024-43F7-8CA7-A3F0611593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7" name="Line 112">
              <a:extLst>
                <a:ext uri="{FF2B5EF4-FFF2-40B4-BE49-F238E27FC236}">
                  <a16:creationId xmlns:a16="http://schemas.microsoft.com/office/drawing/2014/main" id="{53D0C9D2-E143-4AD3-ACD0-1BD18BEF7F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8" name="Line 113">
              <a:extLst>
                <a:ext uri="{FF2B5EF4-FFF2-40B4-BE49-F238E27FC236}">
                  <a16:creationId xmlns:a16="http://schemas.microsoft.com/office/drawing/2014/main" id="{C012CB6A-C2C9-4EC0-A08C-1E4918DEC2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9" name="Line 114">
              <a:extLst>
                <a:ext uri="{FF2B5EF4-FFF2-40B4-BE49-F238E27FC236}">
                  <a16:creationId xmlns:a16="http://schemas.microsoft.com/office/drawing/2014/main" id="{4C38675A-0AF6-42C7-9BF6-05E79CE3D3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0" name="Line 115">
              <a:extLst>
                <a:ext uri="{FF2B5EF4-FFF2-40B4-BE49-F238E27FC236}">
                  <a16:creationId xmlns:a16="http://schemas.microsoft.com/office/drawing/2014/main" id="{B45AA419-E020-4397-824B-09E0D74E59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1" name="Line 116">
              <a:extLst>
                <a:ext uri="{FF2B5EF4-FFF2-40B4-BE49-F238E27FC236}">
                  <a16:creationId xmlns:a16="http://schemas.microsoft.com/office/drawing/2014/main" id="{9DA13084-957D-4070-BD26-65A220B84C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2" name="Line 117">
              <a:extLst>
                <a:ext uri="{FF2B5EF4-FFF2-40B4-BE49-F238E27FC236}">
                  <a16:creationId xmlns:a16="http://schemas.microsoft.com/office/drawing/2014/main" id="{E3E79E47-8C94-452A-8925-E52E87FD58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3" name="Line 118">
              <a:extLst>
                <a:ext uri="{FF2B5EF4-FFF2-40B4-BE49-F238E27FC236}">
                  <a16:creationId xmlns:a16="http://schemas.microsoft.com/office/drawing/2014/main" id="{C5C5737B-807E-414C-B545-6281F35B6F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4" name="Line 119">
              <a:extLst>
                <a:ext uri="{FF2B5EF4-FFF2-40B4-BE49-F238E27FC236}">
                  <a16:creationId xmlns:a16="http://schemas.microsoft.com/office/drawing/2014/main" id="{06C73819-5D05-40CF-A044-82491993C5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5" name="Line 120">
              <a:extLst>
                <a:ext uri="{FF2B5EF4-FFF2-40B4-BE49-F238E27FC236}">
                  <a16:creationId xmlns:a16="http://schemas.microsoft.com/office/drawing/2014/main" id="{378FBD21-B3D3-4029-9962-AC366BB264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6" name="Line 121">
              <a:extLst>
                <a:ext uri="{FF2B5EF4-FFF2-40B4-BE49-F238E27FC236}">
                  <a16:creationId xmlns:a16="http://schemas.microsoft.com/office/drawing/2014/main" id="{9F87FA34-9CE6-43CD-8DC2-A8742F91D7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7" name="Line 122">
              <a:extLst>
                <a:ext uri="{FF2B5EF4-FFF2-40B4-BE49-F238E27FC236}">
                  <a16:creationId xmlns:a16="http://schemas.microsoft.com/office/drawing/2014/main" id="{5BE7B969-63F6-42B6-9080-DEC31F1D7C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8" name="Line 123">
              <a:extLst>
                <a:ext uri="{FF2B5EF4-FFF2-40B4-BE49-F238E27FC236}">
                  <a16:creationId xmlns:a16="http://schemas.microsoft.com/office/drawing/2014/main" id="{C41038A9-9AA3-4328-820B-75BE5E4D9B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9" name="Line 124">
              <a:extLst>
                <a:ext uri="{FF2B5EF4-FFF2-40B4-BE49-F238E27FC236}">
                  <a16:creationId xmlns:a16="http://schemas.microsoft.com/office/drawing/2014/main" id="{155CD622-C979-48A8-B4B9-64DF4A060B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0" name="Line 125">
              <a:extLst>
                <a:ext uri="{FF2B5EF4-FFF2-40B4-BE49-F238E27FC236}">
                  <a16:creationId xmlns:a16="http://schemas.microsoft.com/office/drawing/2014/main" id="{ACB8462B-2B3C-47D6-9BC4-7594DC5852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1" name="Line 126">
              <a:extLst>
                <a:ext uri="{FF2B5EF4-FFF2-40B4-BE49-F238E27FC236}">
                  <a16:creationId xmlns:a16="http://schemas.microsoft.com/office/drawing/2014/main" id="{3556CF2F-D047-4CE4-AEA4-508342E50B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2" name="Line 127">
              <a:extLst>
                <a:ext uri="{FF2B5EF4-FFF2-40B4-BE49-F238E27FC236}">
                  <a16:creationId xmlns:a16="http://schemas.microsoft.com/office/drawing/2014/main" id="{67064E9A-A2FA-4411-A6E7-0C381B047A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3" name="Line 128">
              <a:extLst>
                <a:ext uri="{FF2B5EF4-FFF2-40B4-BE49-F238E27FC236}">
                  <a16:creationId xmlns:a16="http://schemas.microsoft.com/office/drawing/2014/main" id="{0BD0BD29-6B44-47A1-8ECD-11A2FDB8C1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4" name="Line 129">
              <a:extLst>
                <a:ext uri="{FF2B5EF4-FFF2-40B4-BE49-F238E27FC236}">
                  <a16:creationId xmlns:a16="http://schemas.microsoft.com/office/drawing/2014/main" id="{BE0297B0-16B2-4F6B-B795-9AEBFC3BE8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5" name="Line 130">
              <a:extLst>
                <a:ext uri="{FF2B5EF4-FFF2-40B4-BE49-F238E27FC236}">
                  <a16:creationId xmlns:a16="http://schemas.microsoft.com/office/drawing/2014/main" id="{0C53A803-B79A-44FA-8F27-5DC9907B8C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6" name="Line 131">
              <a:extLst>
                <a:ext uri="{FF2B5EF4-FFF2-40B4-BE49-F238E27FC236}">
                  <a16:creationId xmlns:a16="http://schemas.microsoft.com/office/drawing/2014/main" id="{6E0F30AC-2547-45C8-8490-B21A299D9E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7" name="Line 132">
              <a:extLst>
                <a:ext uri="{FF2B5EF4-FFF2-40B4-BE49-F238E27FC236}">
                  <a16:creationId xmlns:a16="http://schemas.microsoft.com/office/drawing/2014/main" id="{DA4752E9-ED35-4D2B-BD22-6B443A961C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8" name="Line 133">
              <a:extLst>
                <a:ext uri="{FF2B5EF4-FFF2-40B4-BE49-F238E27FC236}">
                  <a16:creationId xmlns:a16="http://schemas.microsoft.com/office/drawing/2014/main" id="{69DBCD2F-3489-4640-A81B-6179A39E02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9" name="Line 134">
              <a:extLst>
                <a:ext uri="{FF2B5EF4-FFF2-40B4-BE49-F238E27FC236}">
                  <a16:creationId xmlns:a16="http://schemas.microsoft.com/office/drawing/2014/main" id="{AB680C30-CA1A-46E3-95B1-2C45E69C4D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0" name="Line 135">
              <a:extLst>
                <a:ext uri="{FF2B5EF4-FFF2-40B4-BE49-F238E27FC236}">
                  <a16:creationId xmlns:a16="http://schemas.microsoft.com/office/drawing/2014/main" id="{18C3AEEF-A260-4B96-99ED-90A752A9D7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1" name="Line 136">
              <a:extLst>
                <a:ext uri="{FF2B5EF4-FFF2-40B4-BE49-F238E27FC236}">
                  <a16:creationId xmlns:a16="http://schemas.microsoft.com/office/drawing/2014/main" id="{4ED4C426-9B8B-4CF7-9079-346ABA6CDA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2" name="Line 137">
              <a:extLst>
                <a:ext uri="{FF2B5EF4-FFF2-40B4-BE49-F238E27FC236}">
                  <a16:creationId xmlns:a16="http://schemas.microsoft.com/office/drawing/2014/main" id="{041FC220-CC3D-42D8-A677-7E4A258BC9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3" name="Line 138">
              <a:extLst>
                <a:ext uri="{FF2B5EF4-FFF2-40B4-BE49-F238E27FC236}">
                  <a16:creationId xmlns:a16="http://schemas.microsoft.com/office/drawing/2014/main" id="{012F7085-296B-4F26-B626-F2F94B061C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4" name="Line 139">
              <a:extLst>
                <a:ext uri="{FF2B5EF4-FFF2-40B4-BE49-F238E27FC236}">
                  <a16:creationId xmlns:a16="http://schemas.microsoft.com/office/drawing/2014/main" id="{346FA1EF-368E-451D-B6D3-73CCE00B02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5" name="Line 140">
              <a:extLst>
                <a:ext uri="{FF2B5EF4-FFF2-40B4-BE49-F238E27FC236}">
                  <a16:creationId xmlns:a16="http://schemas.microsoft.com/office/drawing/2014/main" id="{093FBACC-FD07-4FF0-83E7-46F9547328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6" name="Line 141">
              <a:extLst>
                <a:ext uri="{FF2B5EF4-FFF2-40B4-BE49-F238E27FC236}">
                  <a16:creationId xmlns:a16="http://schemas.microsoft.com/office/drawing/2014/main" id="{B820F7A9-4CD5-4E01-AA37-42B044485B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7" name="Line 142">
              <a:extLst>
                <a:ext uri="{FF2B5EF4-FFF2-40B4-BE49-F238E27FC236}">
                  <a16:creationId xmlns:a16="http://schemas.microsoft.com/office/drawing/2014/main" id="{9FBFA3B9-BCA5-4045-9A90-E594E9A6AE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8" name="Line 143">
              <a:extLst>
                <a:ext uri="{FF2B5EF4-FFF2-40B4-BE49-F238E27FC236}">
                  <a16:creationId xmlns:a16="http://schemas.microsoft.com/office/drawing/2014/main" id="{198C5017-D03C-405A-A829-E6FE154B31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9" name="Line 144">
              <a:extLst>
                <a:ext uri="{FF2B5EF4-FFF2-40B4-BE49-F238E27FC236}">
                  <a16:creationId xmlns:a16="http://schemas.microsoft.com/office/drawing/2014/main" id="{ADA1DD88-0C12-418C-B3AD-915ED0F392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0" name="Line 145">
              <a:extLst>
                <a:ext uri="{FF2B5EF4-FFF2-40B4-BE49-F238E27FC236}">
                  <a16:creationId xmlns:a16="http://schemas.microsoft.com/office/drawing/2014/main" id="{92AF808D-3D66-4D38-B79B-29B54ECDA1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1" name="Line 146">
              <a:extLst>
                <a:ext uri="{FF2B5EF4-FFF2-40B4-BE49-F238E27FC236}">
                  <a16:creationId xmlns:a16="http://schemas.microsoft.com/office/drawing/2014/main" id="{D70BE53B-2989-4358-BA6C-F921B07130C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2" name="Line 147">
              <a:extLst>
                <a:ext uri="{FF2B5EF4-FFF2-40B4-BE49-F238E27FC236}">
                  <a16:creationId xmlns:a16="http://schemas.microsoft.com/office/drawing/2014/main" id="{553AD3AE-928E-4340-916D-C24C43A46B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3" name="Line 148">
              <a:extLst>
                <a:ext uri="{FF2B5EF4-FFF2-40B4-BE49-F238E27FC236}">
                  <a16:creationId xmlns:a16="http://schemas.microsoft.com/office/drawing/2014/main" id="{2D88D736-F8F0-4CF9-A659-2637C2CA87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4" name="Line 149">
              <a:extLst>
                <a:ext uri="{FF2B5EF4-FFF2-40B4-BE49-F238E27FC236}">
                  <a16:creationId xmlns:a16="http://schemas.microsoft.com/office/drawing/2014/main" id="{B876235E-2E5A-4270-BC12-2238E4AA30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5" name="Line 150">
              <a:extLst>
                <a:ext uri="{FF2B5EF4-FFF2-40B4-BE49-F238E27FC236}">
                  <a16:creationId xmlns:a16="http://schemas.microsoft.com/office/drawing/2014/main" id="{A2F3E210-3F2E-4942-9B5A-95DE2EEE01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6" name="Line 151">
              <a:extLst>
                <a:ext uri="{FF2B5EF4-FFF2-40B4-BE49-F238E27FC236}">
                  <a16:creationId xmlns:a16="http://schemas.microsoft.com/office/drawing/2014/main" id="{C9EC934D-B991-4398-8472-FCE58DCDC3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7" name="Line 152">
              <a:extLst>
                <a:ext uri="{FF2B5EF4-FFF2-40B4-BE49-F238E27FC236}">
                  <a16:creationId xmlns:a16="http://schemas.microsoft.com/office/drawing/2014/main" id="{DF4F43E8-CCC0-40B7-B1F4-A27966B6A1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8" name="Line 153">
              <a:extLst>
                <a:ext uri="{FF2B5EF4-FFF2-40B4-BE49-F238E27FC236}">
                  <a16:creationId xmlns:a16="http://schemas.microsoft.com/office/drawing/2014/main" id="{EC5F3DE2-0A3A-4372-B36B-0DF273E1D2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9" name="Line 154">
              <a:extLst>
                <a:ext uri="{FF2B5EF4-FFF2-40B4-BE49-F238E27FC236}">
                  <a16:creationId xmlns:a16="http://schemas.microsoft.com/office/drawing/2014/main" id="{CFBBA554-2137-454E-B057-A9AD2F198C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0" name="Line 155">
              <a:extLst>
                <a:ext uri="{FF2B5EF4-FFF2-40B4-BE49-F238E27FC236}">
                  <a16:creationId xmlns:a16="http://schemas.microsoft.com/office/drawing/2014/main" id="{C4D0BC6C-D77F-41DB-ACA2-CEF1399C04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1" name="Line 156">
              <a:extLst>
                <a:ext uri="{FF2B5EF4-FFF2-40B4-BE49-F238E27FC236}">
                  <a16:creationId xmlns:a16="http://schemas.microsoft.com/office/drawing/2014/main" id="{55AE2C3F-3F7F-49DA-B110-721A129273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2" name="Line 157">
              <a:extLst>
                <a:ext uri="{FF2B5EF4-FFF2-40B4-BE49-F238E27FC236}">
                  <a16:creationId xmlns:a16="http://schemas.microsoft.com/office/drawing/2014/main" id="{1348A746-A400-40EE-B70C-B25A0E08C7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3" name="Line 158">
              <a:extLst>
                <a:ext uri="{FF2B5EF4-FFF2-40B4-BE49-F238E27FC236}">
                  <a16:creationId xmlns:a16="http://schemas.microsoft.com/office/drawing/2014/main" id="{5BB0FE44-35EA-4807-B4B0-F314F03DF9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4" name="Line 159">
              <a:extLst>
                <a:ext uri="{FF2B5EF4-FFF2-40B4-BE49-F238E27FC236}">
                  <a16:creationId xmlns:a16="http://schemas.microsoft.com/office/drawing/2014/main" id="{CA836D52-E5B1-4ECE-8256-AEB0E8B48A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5" name="Line 160">
              <a:extLst>
                <a:ext uri="{FF2B5EF4-FFF2-40B4-BE49-F238E27FC236}">
                  <a16:creationId xmlns:a16="http://schemas.microsoft.com/office/drawing/2014/main" id="{9DD6AC88-CFEC-4372-BA53-BC003D6D58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6" name="Line 161">
              <a:extLst>
                <a:ext uri="{FF2B5EF4-FFF2-40B4-BE49-F238E27FC236}">
                  <a16:creationId xmlns:a16="http://schemas.microsoft.com/office/drawing/2014/main" id="{AFCB5C10-2057-412B-A1FA-608806617B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7" name="Line 162">
              <a:extLst>
                <a:ext uri="{FF2B5EF4-FFF2-40B4-BE49-F238E27FC236}">
                  <a16:creationId xmlns:a16="http://schemas.microsoft.com/office/drawing/2014/main" id="{CDBBC377-EB0D-4B1C-A390-8F4D3F5C00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8" name="Line 163">
              <a:extLst>
                <a:ext uri="{FF2B5EF4-FFF2-40B4-BE49-F238E27FC236}">
                  <a16:creationId xmlns:a16="http://schemas.microsoft.com/office/drawing/2014/main" id="{33D6E3BF-491A-48C7-819E-F8AEFC01FB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9" name="Line 164">
              <a:extLst>
                <a:ext uri="{FF2B5EF4-FFF2-40B4-BE49-F238E27FC236}">
                  <a16:creationId xmlns:a16="http://schemas.microsoft.com/office/drawing/2014/main" id="{1C1566EB-7F54-4089-9280-B027D58094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0" name="Line 165">
              <a:extLst>
                <a:ext uri="{FF2B5EF4-FFF2-40B4-BE49-F238E27FC236}">
                  <a16:creationId xmlns:a16="http://schemas.microsoft.com/office/drawing/2014/main" id="{1FCA00A3-43DD-4189-903C-6B8A104908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1" name="Line 166">
              <a:extLst>
                <a:ext uri="{FF2B5EF4-FFF2-40B4-BE49-F238E27FC236}">
                  <a16:creationId xmlns:a16="http://schemas.microsoft.com/office/drawing/2014/main" id="{9278860C-EFA2-4611-87E8-136A6B897B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2" name="Line 167">
              <a:extLst>
                <a:ext uri="{FF2B5EF4-FFF2-40B4-BE49-F238E27FC236}">
                  <a16:creationId xmlns:a16="http://schemas.microsoft.com/office/drawing/2014/main" id="{5A41B23F-0440-498E-9A74-D3F0B82A40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3" name="Line 168">
              <a:extLst>
                <a:ext uri="{FF2B5EF4-FFF2-40B4-BE49-F238E27FC236}">
                  <a16:creationId xmlns:a16="http://schemas.microsoft.com/office/drawing/2014/main" id="{B4A6CA54-2688-4508-AD80-33F86CBEB3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4" name="Line 169">
              <a:extLst>
                <a:ext uri="{FF2B5EF4-FFF2-40B4-BE49-F238E27FC236}">
                  <a16:creationId xmlns:a16="http://schemas.microsoft.com/office/drawing/2014/main" id="{3EC17620-A95C-4E13-BAE3-CE3DE5C037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5" name="Line 170">
              <a:extLst>
                <a:ext uri="{FF2B5EF4-FFF2-40B4-BE49-F238E27FC236}">
                  <a16:creationId xmlns:a16="http://schemas.microsoft.com/office/drawing/2014/main" id="{CB96CD77-7452-4223-B137-7DD7001DC9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6" name="Line 171">
              <a:extLst>
                <a:ext uri="{FF2B5EF4-FFF2-40B4-BE49-F238E27FC236}">
                  <a16:creationId xmlns:a16="http://schemas.microsoft.com/office/drawing/2014/main" id="{0EF9026E-3473-4F87-9660-2BDBF513E6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7" name="Line 172">
              <a:extLst>
                <a:ext uri="{FF2B5EF4-FFF2-40B4-BE49-F238E27FC236}">
                  <a16:creationId xmlns:a16="http://schemas.microsoft.com/office/drawing/2014/main" id="{DE937429-6F48-4DBD-83EF-6F686BD5A5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8" name="Line 173">
              <a:extLst>
                <a:ext uri="{FF2B5EF4-FFF2-40B4-BE49-F238E27FC236}">
                  <a16:creationId xmlns:a16="http://schemas.microsoft.com/office/drawing/2014/main" id="{049F8465-2FBE-449D-A132-E59250B8B7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9" name="Line 174">
              <a:extLst>
                <a:ext uri="{FF2B5EF4-FFF2-40B4-BE49-F238E27FC236}">
                  <a16:creationId xmlns:a16="http://schemas.microsoft.com/office/drawing/2014/main" id="{CFFBB028-10FD-482B-B63F-472998408C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0" name="Line 175">
              <a:extLst>
                <a:ext uri="{FF2B5EF4-FFF2-40B4-BE49-F238E27FC236}">
                  <a16:creationId xmlns:a16="http://schemas.microsoft.com/office/drawing/2014/main" id="{C2CB317A-67A3-4A9D-970F-8898373E20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1" name="Line 176">
              <a:extLst>
                <a:ext uri="{FF2B5EF4-FFF2-40B4-BE49-F238E27FC236}">
                  <a16:creationId xmlns:a16="http://schemas.microsoft.com/office/drawing/2014/main" id="{A9D12B97-3E8A-48C8-A0CE-4EE3D88B68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2" name="Line 177">
              <a:extLst>
                <a:ext uri="{FF2B5EF4-FFF2-40B4-BE49-F238E27FC236}">
                  <a16:creationId xmlns:a16="http://schemas.microsoft.com/office/drawing/2014/main" id="{C577AA7A-C53B-44DE-BD18-E0BA57DA9D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3" name="Line 178">
              <a:extLst>
                <a:ext uri="{FF2B5EF4-FFF2-40B4-BE49-F238E27FC236}">
                  <a16:creationId xmlns:a16="http://schemas.microsoft.com/office/drawing/2014/main" id="{00D758C0-94A7-45D6-8E90-EAA9A9420B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84" name="Group 10">
            <a:extLst>
              <a:ext uri="{FF2B5EF4-FFF2-40B4-BE49-F238E27FC236}">
                <a16:creationId xmlns:a16="http://schemas.microsoft.com/office/drawing/2014/main" id="{AE81F3A9-91DD-4096-A690-6067049AEAE4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285" name="Line 5">
              <a:extLst>
                <a:ext uri="{FF2B5EF4-FFF2-40B4-BE49-F238E27FC236}">
                  <a16:creationId xmlns:a16="http://schemas.microsoft.com/office/drawing/2014/main" id="{D2527E28-7789-4BC5-83F4-9414E2C4AD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6" name="Line 6">
              <a:extLst>
                <a:ext uri="{FF2B5EF4-FFF2-40B4-BE49-F238E27FC236}">
                  <a16:creationId xmlns:a16="http://schemas.microsoft.com/office/drawing/2014/main" id="{27318650-51FF-4B74-99D7-E7477FD327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7">
              <a:extLst>
                <a:ext uri="{FF2B5EF4-FFF2-40B4-BE49-F238E27FC236}">
                  <a16:creationId xmlns:a16="http://schemas.microsoft.com/office/drawing/2014/main" id="{B7CACCDD-2195-417F-86A4-4D93A39891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8" name="Line 8">
              <a:extLst>
                <a:ext uri="{FF2B5EF4-FFF2-40B4-BE49-F238E27FC236}">
                  <a16:creationId xmlns:a16="http://schemas.microsoft.com/office/drawing/2014/main" id="{B4C2C434-3347-43BF-AC28-FFF1B7B3AF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9" name="Line 9">
              <a:extLst>
                <a:ext uri="{FF2B5EF4-FFF2-40B4-BE49-F238E27FC236}">
                  <a16:creationId xmlns:a16="http://schemas.microsoft.com/office/drawing/2014/main" id="{DC8E3601-69B1-4F59-BBBD-F6EBF05153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0" name="Line 10">
              <a:extLst>
                <a:ext uri="{FF2B5EF4-FFF2-40B4-BE49-F238E27FC236}">
                  <a16:creationId xmlns:a16="http://schemas.microsoft.com/office/drawing/2014/main" id="{4128CD61-DB8F-4861-AD7F-24066AD629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1" name="Line 11">
              <a:extLst>
                <a:ext uri="{FF2B5EF4-FFF2-40B4-BE49-F238E27FC236}">
                  <a16:creationId xmlns:a16="http://schemas.microsoft.com/office/drawing/2014/main" id="{A5C503B3-E8AC-4CCD-A685-CE7A2C9055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12">
              <a:extLst>
                <a:ext uri="{FF2B5EF4-FFF2-40B4-BE49-F238E27FC236}">
                  <a16:creationId xmlns:a16="http://schemas.microsoft.com/office/drawing/2014/main" id="{FF2EAE69-B470-472D-B02D-D73A01F140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13">
              <a:extLst>
                <a:ext uri="{FF2B5EF4-FFF2-40B4-BE49-F238E27FC236}">
                  <a16:creationId xmlns:a16="http://schemas.microsoft.com/office/drawing/2014/main" id="{69149F94-27EE-49DA-A78B-3C355243B9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14">
              <a:extLst>
                <a:ext uri="{FF2B5EF4-FFF2-40B4-BE49-F238E27FC236}">
                  <a16:creationId xmlns:a16="http://schemas.microsoft.com/office/drawing/2014/main" id="{39D9F6DA-77F6-4E5A-82D9-EE4B4AB884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15">
              <a:extLst>
                <a:ext uri="{FF2B5EF4-FFF2-40B4-BE49-F238E27FC236}">
                  <a16:creationId xmlns:a16="http://schemas.microsoft.com/office/drawing/2014/main" id="{65BCC687-416D-451F-A8A5-9266E7722D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16">
              <a:extLst>
                <a:ext uri="{FF2B5EF4-FFF2-40B4-BE49-F238E27FC236}">
                  <a16:creationId xmlns:a16="http://schemas.microsoft.com/office/drawing/2014/main" id="{4854A9ED-185C-4848-8143-81EB7F96E7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7" name="Line 17">
              <a:extLst>
                <a:ext uri="{FF2B5EF4-FFF2-40B4-BE49-F238E27FC236}">
                  <a16:creationId xmlns:a16="http://schemas.microsoft.com/office/drawing/2014/main" id="{30CD8487-D390-4559-B8FE-B03FC4A4A4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8" name="Line 18">
              <a:extLst>
                <a:ext uri="{FF2B5EF4-FFF2-40B4-BE49-F238E27FC236}">
                  <a16:creationId xmlns:a16="http://schemas.microsoft.com/office/drawing/2014/main" id="{29FA99E3-F3F5-4BC6-B672-69BA1F2535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19">
              <a:extLst>
                <a:ext uri="{FF2B5EF4-FFF2-40B4-BE49-F238E27FC236}">
                  <a16:creationId xmlns:a16="http://schemas.microsoft.com/office/drawing/2014/main" id="{2EFF348D-7B47-4977-9F35-4BFCA71BCD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20">
              <a:extLst>
                <a:ext uri="{FF2B5EF4-FFF2-40B4-BE49-F238E27FC236}">
                  <a16:creationId xmlns:a16="http://schemas.microsoft.com/office/drawing/2014/main" id="{894182A9-F49C-4839-AB3D-ABD330BF99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21">
              <a:extLst>
                <a:ext uri="{FF2B5EF4-FFF2-40B4-BE49-F238E27FC236}">
                  <a16:creationId xmlns:a16="http://schemas.microsoft.com/office/drawing/2014/main" id="{1CEF355F-B8E6-4078-A47E-D75E0F888D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22">
              <a:extLst>
                <a:ext uri="{FF2B5EF4-FFF2-40B4-BE49-F238E27FC236}">
                  <a16:creationId xmlns:a16="http://schemas.microsoft.com/office/drawing/2014/main" id="{398EA591-23F6-4F69-8F1F-56D7A246FE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23">
              <a:extLst>
                <a:ext uri="{FF2B5EF4-FFF2-40B4-BE49-F238E27FC236}">
                  <a16:creationId xmlns:a16="http://schemas.microsoft.com/office/drawing/2014/main" id="{300DB253-325B-475D-B01C-85388376FD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24">
              <a:extLst>
                <a:ext uri="{FF2B5EF4-FFF2-40B4-BE49-F238E27FC236}">
                  <a16:creationId xmlns:a16="http://schemas.microsoft.com/office/drawing/2014/main" id="{B80DE23D-BF9B-44AD-83DE-493E4560AF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25">
              <a:extLst>
                <a:ext uri="{FF2B5EF4-FFF2-40B4-BE49-F238E27FC236}">
                  <a16:creationId xmlns:a16="http://schemas.microsoft.com/office/drawing/2014/main" id="{C6291510-BCA9-46D7-8453-150BDEC75F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26">
              <a:extLst>
                <a:ext uri="{FF2B5EF4-FFF2-40B4-BE49-F238E27FC236}">
                  <a16:creationId xmlns:a16="http://schemas.microsoft.com/office/drawing/2014/main" id="{0F251C63-1ECB-40E5-A4E8-4A5ED267AA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7" name="Line 27">
              <a:extLst>
                <a:ext uri="{FF2B5EF4-FFF2-40B4-BE49-F238E27FC236}">
                  <a16:creationId xmlns:a16="http://schemas.microsoft.com/office/drawing/2014/main" id="{51010194-82B1-4373-9EBD-AE797884C8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8" name="Line 28">
              <a:extLst>
                <a:ext uri="{FF2B5EF4-FFF2-40B4-BE49-F238E27FC236}">
                  <a16:creationId xmlns:a16="http://schemas.microsoft.com/office/drawing/2014/main" id="{0D7C35D2-5F90-475F-8F26-403D57CC35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29">
              <a:extLst>
                <a:ext uri="{FF2B5EF4-FFF2-40B4-BE49-F238E27FC236}">
                  <a16:creationId xmlns:a16="http://schemas.microsoft.com/office/drawing/2014/main" id="{C695175A-1CDE-460C-9EB0-3700C575EE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30">
              <a:extLst>
                <a:ext uri="{FF2B5EF4-FFF2-40B4-BE49-F238E27FC236}">
                  <a16:creationId xmlns:a16="http://schemas.microsoft.com/office/drawing/2014/main" id="{E9E66036-BFEF-46DF-8CDB-7F7F47CCC3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31">
              <a:extLst>
                <a:ext uri="{FF2B5EF4-FFF2-40B4-BE49-F238E27FC236}">
                  <a16:creationId xmlns:a16="http://schemas.microsoft.com/office/drawing/2014/main" id="{51F13D1E-78E3-4410-803D-C73CF503BA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32">
              <a:extLst>
                <a:ext uri="{FF2B5EF4-FFF2-40B4-BE49-F238E27FC236}">
                  <a16:creationId xmlns:a16="http://schemas.microsoft.com/office/drawing/2014/main" id="{3FD5A8A1-827A-4891-BDC4-EAE9EF21D3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33">
              <a:extLst>
                <a:ext uri="{FF2B5EF4-FFF2-40B4-BE49-F238E27FC236}">
                  <a16:creationId xmlns:a16="http://schemas.microsoft.com/office/drawing/2014/main" id="{BDEEF339-9DB5-4DDE-A166-892A15DBD7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34">
              <a:extLst>
                <a:ext uri="{FF2B5EF4-FFF2-40B4-BE49-F238E27FC236}">
                  <a16:creationId xmlns:a16="http://schemas.microsoft.com/office/drawing/2014/main" id="{2B9FF33C-DE2E-4622-8F40-8CB65E0610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35">
              <a:extLst>
                <a:ext uri="{FF2B5EF4-FFF2-40B4-BE49-F238E27FC236}">
                  <a16:creationId xmlns:a16="http://schemas.microsoft.com/office/drawing/2014/main" id="{B29914F1-CFD2-4263-8AED-D3DA0130FA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36">
              <a:extLst>
                <a:ext uri="{FF2B5EF4-FFF2-40B4-BE49-F238E27FC236}">
                  <a16:creationId xmlns:a16="http://schemas.microsoft.com/office/drawing/2014/main" id="{675DD831-E05D-4B71-8464-82ED86709F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37">
              <a:extLst>
                <a:ext uri="{FF2B5EF4-FFF2-40B4-BE49-F238E27FC236}">
                  <a16:creationId xmlns:a16="http://schemas.microsoft.com/office/drawing/2014/main" id="{78501FA6-E073-4B24-BF86-76D44AEED8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38">
              <a:extLst>
                <a:ext uri="{FF2B5EF4-FFF2-40B4-BE49-F238E27FC236}">
                  <a16:creationId xmlns:a16="http://schemas.microsoft.com/office/drawing/2014/main" id="{B77733BD-C814-4B89-996A-ACC1BE355A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39">
              <a:extLst>
                <a:ext uri="{FF2B5EF4-FFF2-40B4-BE49-F238E27FC236}">
                  <a16:creationId xmlns:a16="http://schemas.microsoft.com/office/drawing/2014/main" id="{6CC322E7-5ED2-427B-8DB4-6EC55C8182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40">
              <a:extLst>
                <a:ext uri="{FF2B5EF4-FFF2-40B4-BE49-F238E27FC236}">
                  <a16:creationId xmlns:a16="http://schemas.microsoft.com/office/drawing/2014/main" id="{E25F5BB6-7379-432C-8B8C-5406426053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41">
              <a:extLst>
                <a:ext uri="{FF2B5EF4-FFF2-40B4-BE49-F238E27FC236}">
                  <a16:creationId xmlns:a16="http://schemas.microsoft.com/office/drawing/2014/main" id="{2F887CD8-076C-482A-9EAB-7452CBEA22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2" name="Line 42">
              <a:extLst>
                <a:ext uri="{FF2B5EF4-FFF2-40B4-BE49-F238E27FC236}">
                  <a16:creationId xmlns:a16="http://schemas.microsoft.com/office/drawing/2014/main" id="{2B3E5B12-EDD0-4AFE-B68B-6ACEB719D4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3" name="Line 43">
              <a:extLst>
                <a:ext uri="{FF2B5EF4-FFF2-40B4-BE49-F238E27FC236}">
                  <a16:creationId xmlns:a16="http://schemas.microsoft.com/office/drawing/2014/main" id="{F9A96C3E-0226-4B38-8249-6892F03B81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44">
              <a:extLst>
                <a:ext uri="{FF2B5EF4-FFF2-40B4-BE49-F238E27FC236}">
                  <a16:creationId xmlns:a16="http://schemas.microsoft.com/office/drawing/2014/main" id="{41869EF4-40BF-4BB7-8D0A-0CFAC8C319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45">
              <a:extLst>
                <a:ext uri="{FF2B5EF4-FFF2-40B4-BE49-F238E27FC236}">
                  <a16:creationId xmlns:a16="http://schemas.microsoft.com/office/drawing/2014/main" id="{B5CD8FC1-EFBC-4069-8405-F1C4C42036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46">
              <a:extLst>
                <a:ext uri="{FF2B5EF4-FFF2-40B4-BE49-F238E27FC236}">
                  <a16:creationId xmlns:a16="http://schemas.microsoft.com/office/drawing/2014/main" id="{AD9FB23A-2763-4780-A36F-1F517FD2A9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47">
              <a:extLst>
                <a:ext uri="{FF2B5EF4-FFF2-40B4-BE49-F238E27FC236}">
                  <a16:creationId xmlns:a16="http://schemas.microsoft.com/office/drawing/2014/main" id="{CB841476-FDAC-4043-AE16-CD3F03146C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48">
              <a:extLst>
                <a:ext uri="{FF2B5EF4-FFF2-40B4-BE49-F238E27FC236}">
                  <a16:creationId xmlns:a16="http://schemas.microsoft.com/office/drawing/2014/main" id="{23AC6207-F39F-489E-975F-C363CA0B0C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49">
              <a:extLst>
                <a:ext uri="{FF2B5EF4-FFF2-40B4-BE49-F238E27FC236}">
                  <a16:creationId xmlns:a16="http://schemas.microsoft.com/office/drawing/2014/main" id="{9C3EFFF3-06FD-48AA-8D45-E151D6C9CC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50">
              <a:extLst>
                <a:ext uri="{FF2B5EF4-FFF2-40B4-BE49-F238E27FC236}">
                  <a16:creationId xmlns:a16="http://schemas.microsoft.com/office/drawing/2014/main" id="{93C1CE18-0ADC-44FF-AAF0-5D313D232A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51">
              <a:extLst>
                <a:ext uri="{FF2B5EF4-FFF2-40B4-BE49-F238E27FC236}">
                  <a16:creationId xmlns:a16="http://schemas.microsoft.com/office/drawing/2014/main" id="{1D4ACD55-F950-4A25-A655-7C17DB0514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52">
              <a:extLst>
                <a:ext uri="{FF2B5EF4-FFF2-40B4-BE49-F238E27FC236}">
                  <a16:creationId xmlns:a16="http://schemas.microsoft.com/office/drawing/2014/main" id="{DA5E8ACF-FE68-48C8-8932-6E136B977F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53">
              <a:extLst>
                <a:ext uri="{FF2B5EF4-FFF2-40B4-BE49-F238E27FC236}">
                  <a16:creationId xmlns:a16="http://schemas.microsoft.com/office/drawing/2014/main" id="{698E4A5F-E641-407B-AE89-D60D2F4AA2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54">
              <a:extLst>
                <a:ext uri="{FF2B5EF4-FFF2-40B4-BE49-F238E27FC236}">
                  <a16:creationId xmlns:a16="http://schemas.microsoft.com/office/drawing/2014/main" id="{2C880ABF-1680-43EF-972E-BC12D59EB1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55">
              <a:extLst>
                <a:ext uri="{FF2B5EF4-FFF2-40B4-BE49-F238E27FC236}">
                  <a16:creationId xmlns:a16="http://schemas.microsoft.com/office/drawing/2014/main" id="{4E2CCBAB-E32B-4737-A426-D812F203D1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56">
              <a:extLst>
                <a:ext uri="{FF2B5EF4-FFF2-40B4-BE49-F238E27FC236}">
                  <a16:creationId xmlns:a16="http://schemas.microsoft.com/office/drawing/2014/main" id="{AA3064D3-6C15-4FAE-94D4-5B459E6E35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57">
              <a:extLst>
                <a:ext uri="{FF2B5EF4-FFF2-40B4-BE49-F238E27FC236}">
                  <a16:creationId xmlns:a16="http://schemas.microsoft.com/office/drawing/2014/main" id="{F2899BFC-ECFA-416B-8B49-F49FFD1AA3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58">
              <a:extLst>
                <a:ext uri="{FF2B5EF4-FFF2-40B4-BE49-F238E27FC236}">
                  <a16:creationId xmlns:a16="http://schemas.microsoft.com/office/drawing/2014/main" id="{8CDCEA97-7D39-4B59-B120-BE99A241D5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59">
              <a:extLst>
                <a:ext uri="{FF2B5EF4-FFF2-40B4-BE49-F238E27FC236}">
                  <a16:creationId xmlns:a16="http://schemas.microsoft.com/office/drawing/2014/main" id="{84018AF5-9106-4FE8-97EC-D2D683F1E1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60">
              <a:extLst>
                <a:ext uri="{FF2B5EF4-FFF2-40B4-BE49-F238E27FC236}">
                  <a16:creationId xmlns:a16="http://schemas.microsoft.com/office/drawing/2014/main" id="{BD3A1D49-01E0-42C9-945A-DCED9E6BED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61">
              <a:extLst>
                <a:ext uri="{FF2B5EF4-FFF2-40B4-BE49-F238E27FC236}">
                  <a16:creationId xmlns:a16="http://schemas.microsoft.com/office/drawing/2014/main" id="{7B37BBBE-035F-482F-AD51-68219E763D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62">
              <a:extLst>
                <a:ext uri="{FF2B5EF4-FFF2-40B4-BE49-F238E27FC236}">
                  <a16:creationId xmlns:a16="http://schemas.microsoft.com/office/drawing/2014/main" id="{01220240-CF45-41A5-A88D-40DA4FE197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63">
              <a:extLst>
                <a:ext uri="{FF2B5EF4-FFF2-40B4-BE49-F238E27FC236}">
                  <a16:creationId xmlns:a16="http://schemas.microsoft.com/office/drawing/2014/main" id="{EAC6DCB5-7502-4CDC-965D-D98CBC5637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64">
              <a:extLst>
                <a:ext uri="{FF2B5EF4-FFF2-40B4-BE49-F238E27FC236}">
                  <a16:creationId xmlns:a16="http://schemas.microsoft.com/office/drawing/2014/main" id="{85F672C1-8058-4C13-BDDE-8AF05ED125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65">
              <a:extLst>
                <a:ext uri="{FF2B5EF4-FFF2-40B4-BE49-F238E27FC236}">
                  <a16:creationId xmlns:a16="http://schemas.microsoft.com/office/drawing/2014/main" id="{A230750C-D0C3-4B31-9E92-5189A267C8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66">
              <a:extLst>
                <a:ext uri="{FF2B5EF4-FFF2-40B4-BE49-F238E27FC236}">
                  <a16:creationId xmlns:a16="http://schemas.microsoft.com/office/drawing/2014/main" id="{6B5010AA-972E-40A6-B288-037C83625A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67">
              <a:extLst>
                <a:ext uri="{FF2B5EF4-FFF2-40B4-BE49-F238E27FC236}">
                  <a16:creationId xmlns:a16="http://schemas.microsoft.com/office/drawing/2014/main" id="{9FAB6670-FAE4-4BD9-B757-8930EC47AB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8" name="Line 68">
              <a:extLst>
                <a:ext uri="{FF2B5EF4-FFF2-40B4-BE49-F238E27FC236}">
                  <a16:creationId xmlns:a16="http://schemas.microsoft.com/office/drawing/2014/main" id="{6BA607C2-60CC-4662-9BC8-A9AEA981E9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9" name="Line 69">
              <a:extLst>
                <a:ext uri="{FF2B5EF4-FFF2-40B4-BE49-F238E27FC236}">
                  <a16:creationId xmlns:a16="http://schemas.microsoft.com/office/drawing/2014/main" id="{1EA76DD1-93EB-4495-9DD3-5E9E7017CD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0" name="Line 70">
              <a:extLst>
                <a:ext uri="{FF2B5EF4-FFF2-40B4-BE49-F238E27FC236}">
                  <a16:creationId xmlns:a16="http://schemas.microsoft.com/office/drawing/2014/main" id="{9B5A7ED9-C31D-447E-BEC8-5E8A8ACEC2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1" name="Line 71">
              <a:extLst>
                <a:ext uri="{FF2B5EF4-FFF2-40B4-BE49-F238E27FC236}">
                  <a16:creationId xmlns:a16="http://schemas.microsoft.com/office/drawing/2014/main" id="{51CA3E0C-CAC3-4D91-84FA-49F6C73A67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2" name="Line 72">
              <a:extLst>
                <a:ext uri="{FF2B5EF4-FFF2-40B4-BE49-F238E27FC236}">
                  <a16:creationId xmlns:a16="http://schemas.microsoft.com/office/drawing/2014/main" id="{8526FEE7-CD6B-4C44-B016-97023FF73F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3" name="Line 73">
              <a:extLst>
                <a:ext uri="{FF2B5EF4-FFF2-40B4-BE49-F238E27FC236}">
                  <a16:creationId xmlns:a16="http://schemas.microsoft.com/office/drawing/2014/main" id="{EF38955D-5D46-43BE-AB5C-4171B12D49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4" name="Line 74">
              <a:extLst>
                <a:ext uri="{FF2B5EF4-FFF2-40B4-BE49-F238E27FC236}">
                  <a16:creationId xmlns:a16="http://schemas.microsoft.com/office/drawing/2014/main" id="{B01D0743-784A-4BD2-A9E0-9254FCC866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5" name="Line 75">
              <a:extLst>
                <a:ext uri="{FF2B5EF4-FFF2-40B4-BE49-F238E27FC236}">
                  <a16:creationId xmlns:a16="http://schemas.microsoft.com/office/drawing/2014/main" id="{FA5C7C2E-A828-46FF-9703-39CAD57473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369" name="Footer Placeholder 2">
            <a:extLst>
              <a:ext uri="{FF2B5EF4-FFF2-40B4-BE49-F238E27FC236}">
                <a16:creationId xmlns:a16="http://schemas.microsoft.com/office/drawing/2014/main" id="{F0DC24AE-7072-4D9A-BD23-2C9472566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5756" y="6468762"/>
            <a:ext cx="5172638" cy="11168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726">
                <a:solidFill>
                  <a:srgbClr val="0078D2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05725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8">
          <p15:clr>
            <a:srgbClr val="FBAE40"/>
          </p15:clr>
        </p15:guide>
        <p15:guide id="3" pos="204">
          <p15:clr>
            <a:srgbClr val="FBAE40"/>
          </p15:clr>
        </p15:guide>
        <p15:guide id="4" pos="6462">
          <p15:clr>
            <a:srgbClr val="FBAE40"/>
          </p15:clr>
        </p15:guide>
        <p15:guide id="5" orient="horz" pos="816">
          <p15:clr>
            <a:srgbClr val="FBAE40"/>
          </p15:clr>
        </p15:guide>
        <p15:guide id="6" orient="horz" pos="138">
          <p15:clr>
            <a:srgbClr val="FBAE40"/>
          </p15:clr>
        </p15:guide>
        <p15:guide id="7" pos="2106">
          <p15:clr>
            <a:srgbClr val="FBAE40"/>
          </p15:clr>
        </p15:guide>
        <p15:guide id="8" pos="2382">
          <p15:clr>
            <a:srgbClr val="FBAE40"/>
          </p15:clr>
        </p15:guide>
        <p15:guide id="9" pos="4284">
          <p15:clr>
            <a:srgbClr val="FBAE40"/>
          </p15:clr>
        </p15:guide>
        <p15:guide id="10" pos="4560">
          <p15:clr>
            <a:srgbClr val="FBAE40"/>
          </p15:clr>
        </p15:guide>
        <p15:guide id="11" pos="2244">
          <p15:clr>
            <a:srgbClr val="FBAE40"/>
          </p15:clr>
        </p15:guide>
        <p15:guide id="12" pos="4422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koloms inhoud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Rectangle 730">
            <a:extLst>
              <a:ext uri="{FF2B5EF4-FFF2-40B4-BE49-F238E27FC236}">
                <a16:creationId xmlns:a16="http://schemas.microsoft.com/office/drawing/2014/main" id="{811CCD13-BC09-448F-B15A-13CE9E7A1DF8}"/>
              </a:ext>
            </a:extLst>
          </p:cNvPr>
          <p:cNvSpPr/>
          <p:nvPr userDrawn="1"/>
        </p:nvSpPr>
        <p:spPr>
          <a:xfrm flipH="1">
            <a:off x="368635" y="-288155"/>
            <a:ext cx="11329167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365" name="Group 80">
            <a:extLst>
              <a:ext uri="{FF2B5EF4-FFF2-40B4-BE49-F238E27FC236}">
                <a16:creationId xmlns:a16="http://schemas.microsoft.com/office/drawing/2014/main" id="{34C82EE9-81F0-462A-ADCB-EFD9EC88FA70}"/>
              </a:ext>
            </a:extLst>
          </p:cNvPr>
          <p:cNvGrpSpPr/>
          <p:nvPr userDrawn="1"/>
        </p:nvGrpSpPr>
        <p:grpSpPr>
          <a:xfrm>
            <a:off x="-1977847" y="1175164"/>
            <a:ext cx="1888897" cy="5100604"/>
            <a:chOff x="-1742004" y="208824"/>
            <a:chExt cx="1656474" cy="2275131"/>
          </a:xfrm>
        </p:grpSpPr>
        <p:sp>
          <p:nvSpPr>
            <p:cNvPr id="366" name="Rectangle 81">
              <a:extLst>
                <a:ext uri="{FF2B5EF4-FFF2-40B4-BE49-F238E27FC236}">
                  <a16:creationId xmlns:a16="http://schemas.microsoft.com/office/drawing/2014/main" id="{A480D7E2-4341-4129-8075-66F5A5C9A9B7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67" name="Group 82">
              <a:extLst>
                <a:ext uri="{FF2B5EF4-FFF2-40B4-BE49-F238E27FC236}">
                  <a16:creationId xmlns:a16="http://schemas.microsoft.com/office/drawing/2014/main" id="{B676F250-DB7A-4EFB-AAF5-86C9B3CD3B48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368" name="Text Placeholder 2">
                <a:extLst>
                  <a:ext uri="{FF2B5EF4-FFF2-40B4-BE49-F238E27FC236}">
                    <a16:creationId xmlns:a16="http://schemas.microsoft.com/office/drawing/2014/main" id="{46BDDACA-FE9F-4807-A957-A6E2DE0D704E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69" name="Straight Arrow Connector 84">
                <a:extLst>
                  <a:ext uri="{FF2B5EF4-FFF2-40B4-BE49-F238E27FC236}">
                    <a16:creationId xmlns:a16="http://schemas.microsoft.com/office/drawing/2014/main" id="{60A7063F-35A1-4125-9817-0919C1A51126}"/>
                  </a:ext>
                </a:extLst>
              </p:cNvPr>
              <p:cNvCxnSpPr>
                <a:cxnSpLocks/>
                <a:endCxn id="366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0" name="Group 74">
            <a:extLst>
              <a:ext uri="{FF2B5EF4-FFF2-40B4-BE49-F238E27FC236}">
                <a16:creationId xmlns:a16="http://schemas.microsoft.com/office/drawing/2014/main" id="{3E3D6D41-2AD4-4955-8AB3-D522412DA3E8}"/>
              </a:ext>
            </a:extLst>
          </p:cNvPr>
          <p:cNvGrpSpPr/>
          <p:nvPr userDrawn="1"/>
        </p:nvGrpSpPr>
        <p:grpSpPr>
          <a:xfrm>
            <a:off x="-1977847" y="382207"/>
            <a:ext cx="1888897" cy="590659"/>
            <a:chOff x="-1742004" y="208824"/>
            <a:chExt cx="1656474" cy="2275131"/>
          </a:xfrm>
        </p:grpSpPr>
        <p:sp>
          <p:nvSpPr>
            <p:cNvPr id="371" name="Rectangle 75">
              <a:extLst>
                <a:ext uri="{FF2B5EF4-FFF2-40B4-BE49-F238E27FC236}">
                  <a16:creationId xmlns:a16="http://schemas.microsoft.com/office/drawing/2014/main" id="{5048F49D-CF59-4D81-B3C3-EF619CE63D14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2" name="Group 76">
              <a:extLst>
                <a:ext uri="{FF2B5EF4-FFF2-40B4-BE49-F238E27FC236}">
                  <a16:creationId xmlns:a16="http://schemas.microsoft.com/office/drawing/2014/main" id="{00C14501-8DEB-4CE1-B3E0-59F6B4A6ECA8}"/>
                </a:ext>
              </a:extLst>
            </p:cNvPr>
            <p:cNvGrpSpPr/>
            <p:nvPr userDrawn="1"/>
          </p:nvGrpSpPr>
          <p:grpSpPr>
            <a:xfrm>
              <a:off x="-1742004" y="772745"/>
              <a:ext cx="1411674" cy="1132162"/>
              <a:chOff x="-2892946" y="8905739"/>
              <a:chExt cx="2677167" cy="2246669"/>
            </a:xfrm>
          </p:grpSpPr>
          <p:sp>
            <p:nvSpPr>
              <p:cNvPr id="373" name="Text Placeholder 2">
                <a:extLst>
                  <a:ext uri="{FF2B5EF4-FFF2-40B4-BE49-F238E27FC236}">
                    <a16:creationId xmlns:a16="http://schemas.microsoft.com/office/drawing/2014/main" id="{9E2A67B2-522E-48CC-9437-094981C2CA14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  <a:endParaRPr lang="nl-NL" sz="907" dirty="0"/>
              </a:p>
            </p:txBody>
          </p:sp>
          <p:cxnSp>
            <p:nvCxnSpPr>
              <p:cNvPr id="374" name="Straight Arrow Connector 78">
                <a:extLst>
                  <a:ext uri="{FF2B5EF4-FFF2-40B4-BE49-F238E27FC236}">
                    <a16:creationId xmlns:a16="http://schemas.microsoft.com/office/drawing/2014/main" id="{111FD275-D0E9-4534-9417-AB50EFDAC7EB}"/>
                  </a:ext>
                </a:extLst>
              </p:cNvPr>
              <p:cNvCxnSpPr>
                <a:cxnSpLocks/>
                <a:endCxn id="371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5" name="Group 33">
            <a:extLst>
              <a:ext uri="{FF2B5EF4-FFF2-40B4-BE49-F238E27FC236}">
                <a16:creationId xmlns:a16="http://schemas.microsoft.com/office/drawing/2014/main" id="{80515BE8-8385-43F3-AFB2-7FD5A3DB1DF9}"/>
              </a:ext>
            </a:extLst>
          </p:cNvPr>
          <p:cNvGrpSpPr/>
          <p:nvPr userDrawn="1"/>
        </p:nvGrpSpPr>
        <p:grpSpPr>
          <a:xfrm flipH="1">
            <a:off x="12309417" y="382207"/>
            <a:ext cx="2082873" cy="590659"/>
            <a:chOff x="-1912112" y="208824"/>
            <a:chExt cx="1826582" cy="2275131"/>
          </a:xfrm>
        </p:grpSpPr>
        <p:sp>
          <p:nvSpPr>
            <p:cNvPr id="376" name="Rectangle 34">
              <a:extLst>
                <a:ext uri="{FF2B5EF4-FFF2-40B4-BE49-F238E27FC236}">
                  <a16:creationId xmlns:a16="http://schemas.microsoft.com/office/drawing/2014/main" id="{40FA55B3-B9DE-4979-A355-575784B37924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7" name="Group 35">
              <a:extLst>
                <a:ext uri="{FF2B5EF4-FFF2-40B4-BE49-F238E27FC236}">
                  <a16:creationId xmlns:a16="http://schemas.microsoft.com/office/drawing/2014/main" id="{D7DA21F7-8ED6-43D0-AAE4-039978F9E9D8}"/>
                </a:ext>
              </a:extLst>
            </p:cNvPr>
            <p:cNvGrpSpPr/>
            <p:nvPr userDrawn="1"/>
          </p:nvGrpSpPr>
          <p:grpSpPr>
            <a:xfrm>
              <a:off x="-1912112" y="772745"/>
              <a:ext cx="1581782" cy="1132162"/>
              <a:chOff x="-3215547" y="8905739"/>
              <a:chExt cx="2999768" cy="2246669"/>
            </a:xfrm>
          </p:grpSpPr>
          <p:sp>
            <p:nvSpPr>
              <p:cNvPr id="378" name="Text Placeholder 2">
                <a:extLst>
                  <a:ext uri="{FF2B5EF4-FFF2-40B4-BE49-F238E27FC236}">
                    <a16:creationId xmlns:a16="http://schemas.microsoft.com/office/drawing/2014/main" id="{E8D64458-67D0-42C9-B9A9-480038E970A0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</a:p>
            </p:txBody>
          </p:sp>
          <p:cxnSp>
            <p:nvCxnSpPr>
              <p:cNvPr id="379" name="Straight Arrow Connector 37">
                <a:extLst>
                  <a:ext uri="{FF2B5EF4-FFF2-40B4-BE49-F238E27FC236}">
                    <a16:creationId xmlns:a16="http://schemas.microsoft.com/office/drawing/2014/main" id="{BED43A8B-66AA-4146-A6F1-CF7530DC7225}"/>
                  </a:ext>
                </a:extLst>
              </p:cNvPr>
              <p:cNvCxnSpPr>
                <a:cxnSpLocks/>
                <a:endCxn id="376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0" name="Group 90">
            <a:extLst>
              <a:ext uri="{FF2B5EF4-FFF2-40B4-BE49-F238E27FC236}">
                <a16:creationId xmlns:a16="http://schemas.microsoft.com/office/drawing/2014/main" id="{7C5B780A-6784-4818-9063-F7A8001FB58E}"/>
              </a:ext>
            </a:extLst>
          </p:cNvPr>
          <p:cNvGrpSpPr/>
          <p:nvPr userDrawn="1"/>
        </p:nvGrpSpPr>
        <p:grpSpPr>
          <a:xfrm flipH="1">
            <a:off x="12309417" y="1176875"/>
            <a:ext cx="2082873" cy="5093067"/>
            <a:chOff x="-1912112" y="208824"/>
            <a:chExt cx="1826582" cy="2275131"/>
          </a:xfrm>
        </p:grpSpPr>
        <p:sp>
          <p:nvSpPr>
            <p:cNvPr id="381" name="Rectangle 91">
              <a:extLst>
                <a:ext uri="{FF2B5EF4-FFF2-40B4-BE49-F238E27FC236}">
                  <a16:creationId xmlns:a16="http://schemas.microsoft.com/office/drawing/2014/main" id="{FFD7D710-7512-4EA9-BA12-9699C3FD54A5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82" name="Group 92">
              <a:extLst>
                <a:ext uri="{FF2B5EF4-FFF2-40B4-BE49-F238E27FC236}">
                  <a16:creationId xmlns:a16="http://schemas.microsoft.com/office/drawing/2014/main" id="{0CD4EF90-5882-4647-9293-45FDA49A65C3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383" name="Text Placeholder 2">
                <a:extLst>
                  <a:ext uri="{FF2B5EF4-FFF2-40B4-BE49-F238E27FC236}">
                    <a16:creationId xmlns:a16="http://schemas.microsoft.com/office/drawing/2014/main" id="{8DFAC847-1381-4D2C-BD6C-82AB14BEBE21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84" name="Straight Arrow Connector 94">
                <a:extLst>
                  <a:ext uri="{FF2B5EF4-FFF2-40B4-BE49-F238E27FC236}">
                    <a16:creationId xmlns:a16="http://schemas.microsoft.com/office/drawing/2014/main" id="{CBD4C700-EF61-4C97-8325-545EBF1D8E72}"/>
                  </a:ext>
                </a:extLst>
              </p:cNvPr>
              <p:cNvCxnSpPr>
                <a:cxnSpLocks/>
                <a:endCxn id="381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BF1240BF-BC6E-49B3-B3C7-3A7586D00A1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9289" y="1175652"/>
            <a:ext cx="3448303" cy="2253440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1C5689F-688D-41AB-922E-7287F17B873E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9" name="Line 5">
              <a:extLst>
                <a:ext uri="{FF2B5EF4-FFF2-40B4-BE49-F238E27FC236}">
                  <a16:creationId xmlns:a16="http://schemas.microsoft.com/office/drawing/2014/main" id="{199C7651-6B18-4B08-962A-2E8D27F019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" name="Line 6">
              <a:extLst>
                <a:ext uri="{FF2B5EF4-FFF2-40B4-BE49-F238E27FC236}">
                  <a16:creationId xmlns:a16="http://schemas.microsoft.com/office/drawing/2014/main" id="{BFF6C410-EB7F-464F-88D1-79D5BA46A2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" name="Line 7">
              <a:extLst>
                <a:ext uri="{FF2B5EF4-FFF2-40B4-BE49-F238E27FC236}">
                  <a16:creationId xmlns:a16="http://schemas.microsoft.com/office/drawing/2014/main" id="{69F597AC-CE8E-465D-A9D8-2BB666DBEE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" name="Line 8">
              <a:extLst>
                <a:ext uri="{FF2B5EF4-FFF2-40B4-BE49-F238E27FC236}">
                  <a16:creationId xmlns:a16="http://schemas.microsoft.com/office/drawing/2014/main" id="{DB5DED42-8250-4732-92E9-102B759827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" name="Line 9">
              <a:extLst>
                <a:ext uri="{FF2B5EF4-FFF2-40B4-BE49-F238E27FC236}">
                  <a16:creationId xmlns:a16="http://schemas.microsoft.com/office/drawing/2014/main" id="{47B85640-DDF1-483B-BCDA-57DC2E21C6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" name="Line 10">
              <a:extLst>
                <a:ext uri="{FF2B5EF4-FFF2-40B4-BE49-F238E27FC236}">
                  <a16:creationId xmlns:a16="http://schemas.microsoft.com/office/drawing/2014/main" id="{52FDE0BD-3019-499A-85CB-3FB1DCBF2C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" name="Line 11">
              <a:extLst>
                <a:ext uri="{FF2B5EF4-FFF2-40B4-BE49-F238E27FC236}">
                  <a16:creationId xmlns:a16="http://schemas.microsoft.com/office/drawing/2014/main" id="{672D0A3A-9ED1-4697-9D04-199166F791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" name="Line 12">
              <a:extLst>
                <a:ext uri="{FF2B5EF4-FFF2-40B4-BE49-F238E27FC236}">
                  <a16:creationId xmlns:a16="http://schemas.microsoft.com/office/drawing/2014/main" id="{EB764628-EB2B-48DD-BAB1-2D2B02C938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" name="Line 13">
              <a:extLst>
                <a:ext uri="{FF2B5EF4-FFF2-40B4-BE49-F238E27FC236}">
                  <a16:creationId xmlns:a16="http://schemas.microsoft.com/office/drawing/2014/main" id="{900B2E0D-C6AF-4FFC-9071-84D97BDC6D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" name="Line 14">
              <a:extLst>
                <a:ext uri="{FF2B5EF4-FFF2-40B4-BE49-F238E27FC236}">
                  <a16:creationId xmlns:a16="http://schemas.microsoft.com/office/drawing/2014/main" id="{16FC8991-B671-4AD5-AB90-8A6594B5D4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" name="Line 15">
              <a:extLst>
                <a:ext uri="{FF2B5EF4-FFF2-40B4-BE49-F238E27FC236}">
                  <a16:creationId xmlns:a16="http://schemas.microsoft.com/office/drawing/2014/main" id="{14077132-0220-434D-8B81-4035E88A88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" name="Line 16">
              <a:extLst>
                <a:ext uri="{FF2B5EF4-FFF2-40B4-BE49-F238E27FC236}">
                  <a16:creationId xmlns:a16="http://schemas.microsoft.com/office/drawing/2014/main" id="{312FFA4B-2AF5-419A-A331-0FC25C7579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" name="Line 17">
              <a:extLst>
                <a:ext uri="{FF2B5EF4-FFF2-40B4-BE49-F238E27FC236}">
                  <a16:creationId xmlns:a16="http://schemas.microsoft.com/office/drawing/2014/main" id="{433D6591-B6C3-4905-9469-23FB2D672E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" name="Line 18">
              <a:extLst>
                <a:ext uri="{FF2B5EF4-FFF2-40B4-BE49-F238E27FC236}">
                  <a16:creationId xmlns:a16="http://schemas.microsoft.com/office/drawing/2014/main" id="{40CBAB95-2502-49B3-A274-483B36EE71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" name="Line 19">
              <a:extLst>
                <a:ext uri="{FF2B5EF4-FFF2-40B4-BE49-F238E27FC236}">
                  <a16:creationId xmlns:a16="http://schemas.microsoft.com/office/drawing/2014/main" id="{79FD478D-6242-47B7-9392-0C450FC916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" name="Line 20">
              <a:extLst>
                <a:ext uri="{FF2B5EF4-FFF2-40B4-BE49-F238E27FC236}">
                  <a16:creationId xmlns:a16="http://schemas.microsoft.com/office/drawing/2014/main" id="{B743A7F3-3089-47CB-822F-D13270F61A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" name="Line 21">
              <a:extLst>
                <a:ext uri="{FF2B5EF4-FFF2-40B4-BE49-F238E27FC236}">
                  <a16:creationId xmlns:a16="http://schemas.microsoft.com/office/drawing/2014/main" id="{87FA1DC8-C274-490F-93F9-14D7C52EAA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" name="Line 22">
              <a:extLst>
                <a:ext uri="{FF2B5EF4-FFF2-40B4-BE49-F238E27FC236}">
                  <a16:creationId xmlns:a16="http://schemas.microsoft.com/office/drawing/2014/main" id="{42E9D449-3EDC-43CC-9B68-C939D11082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" name="Line 23">
              <a:extLst>
                <a:ext uri="{FF2B5EF4-FFF2-40B4-BE49-F238E27FC236}">
                  <a16:creationId xmlns:a16="http://schemas.microsoft.com/office/drawing/2014/main" id="{1182F542-3188-4620-BCEB-014BB56874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" name="Line 24">
              <a:extLst>
                <a:ext uri="{FF2B5EF4-FFF2-40B4-BE49-F238E27FC236}">
                  <a16:creationId xmlns:a16="http://schemas.microsoft.com/office/drawing/2014/main" id="{67E09DC2-B0DA-4E84-B63D-56614510F0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" name="Line 25">
              <a:extLst>
                <a:ext uri="{FF2B5EF4-FFF2-40B4-BE49-F238E27FC236}">
                  <a16:creationId xmlns:a16="http://schemas.microsoft.com/office/drawing/2014/main" id="{0A7BC02E-4EF3-4522-9B71-4B6E5E915A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" name="Line 26">
              <a:extLst>
                <a:ext uri="{FF2B5EF4-FFF2-40B4-BE49-F238E27FC236}">
                  <a16:creationId xmlns:a16="http://schemas.microsoft.com/office/drawing/2014/main" id="{CA7A763B-CFCE-411D-8A72-327EC0A832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" name="Line 27">
              <a:extLst>
                <a:ext uri="{FF2B5EF4-FFF2-40B4-BE49-F238E27FC236}">
                  <a16:creationId xmlns:a16="http://schemas.microsoft.com/office/drawing/2014/main" id="{6C55DE61-E8C3-4E86-8174-91727CB6C8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" name="Line 28">
              <a:extLst>
                <a:ext uri="{FF2B5EF4-FFF2-40B4-BE49-F238E27FC236}">
                  <a16:creationId xmlns:a16="http://schemas.microsoft.com/office/drawing/2014/main" id="{8E1518E1-C01F-43C7-BCF3-748A488496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" name="Line 29">
              <a:extLst>
                <a:ext uri="{FF2B5EF4-FFF2-40B4-BE49-F238E27FC236}">
                  <a16:creationId xmlns:a16="http://schemas.microsoft.com/office/drawing/2014/main" id="{23942205-2226-46B2-B82C-D55C8D529E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" name="Line 30">
              <a:extLst>
                <a:ext uri="{FF2B5EF4-FFF2-40B4-BE49-F238E27FC236}">
                  <a16:creationId xmlns:a16="http://schemas.microsoft.com/office/drawing/2014/main" id="{3AEF6C8C-234E-4447-B70A-E68259D7CF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" name="Line 31">
              <a:extLst>
                <a:ext uri="{FF2B5EF4-FFF2-40B4-BE49-F238E27FC236}">
                  <a16:creationId xmlns:a16="http://schemas.microsoft.com/office/drawing/2014/main" id="{C6810A78-C113-46BE-A227-9EABE61FD4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" name="Line 32">
              <a:extLst>
                <a:ext uri="{FF2B5EF4-FFF2-40B4-BE49-F238E27FC236}">
                  <a16:creationId xmlns:a16="http://schemas.microsoft.com/office/drawing/2014/main" id="{AAA52065-5A1B-4948-87E9-63C08A53D7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" name="Line 33">
              <a:extLst>
                <a:ext uri="{FF2B5EF4-FFF2-40B4-BE49-F238E27FC236}">
                  <a16:creationId xmlns:a16="http://schemas.microsoft.com/office/drawing/2014/main" id="{DE8EBAB6-495C-4BBC-B150-ADF8DBEF2C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" name="Line 34">
              <a:extLst>
                <a:ext uri="{FF2B5EF4-FFF2-40B4-BE49-F238E27FC236}">
                  <a16:creationId xmlns:a16="http://schemas.microsoft.com/office/drawing/2014/main" id="{55DB16C3-6E45-49BC-AA27-2C351BE10E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" name="Line 35">
              <a:extLst>
                <a:ext uri="{FF2B5EF4-FFF2-40B4-BE49-F238E27FC236}">
                  <a16:creationId xmlns:a16="http://schemas.microsoft.com/office/drawing/2014/main" id="{45A33CA1-FA60-4D7D-B8C4-AA45178A15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" name="Line 36">
              <a:extLst>
                <a:ext uri="{FF2B5EF4-FFF2-40B4-BE49-F238E27FC236}">
                  <a16:creationId xmlns:a16="http://schemas.microsoft.com/office/drawing/2014/main" id="{CEBBFACC-3B6D-457E-8FAC-8E879625A3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" name="Line 37">
              <a:extLst>
                <a:ext uri="{FF2B5EF4-FFF2-40B4-BE49-F238E27FC236}">
                  <a16:creationId xmlns:a16="http://schemas.microsoft.com/office/drawing/2014/main" id="{2E7068F1-0890-425C-8A1F-9A2023378F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" name="Line 38">
              <a:extLst>
                <a:ext uri="{FF2B5EF4-FFF2-40B4-BE49-F238E27FC236}">
                  <a16:creationId xmlns:a16="http://schemas.microsoft.com/office/drawing/2014/main" id="{95DC0B2F-4877-4E96-97C1-084708FB51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" name="Line 39">
              <a:extLst>
                <a:ext uri="{FF2B5EF4-FFF2-40B4-BE49-F238E27FC236}">
                  <a16:creationId xmlns:a16="http://schemas.microsoft.com/office/drawing/2014/main" id="{4BD61E14-4795-43D6-A702-6CCC69F9F3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" name="Line 40">
              <a:extLst>
                <a:ext uri="{FF2B5EF4-FFF2-40B4-BE49-F238E27FC236}">
                  <a16:creationId xmlns:a16="http://schemas.microsoft.com/office/drawing/2014/main" id="{CFCAFEF2-5093-4528-9397-4B551BCF85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41">
              <a:extLst>
                <a:ext uri="{FF2B5EF4-FFF2-40B4-BE49-F238E27FC236}">
                  <a16:creationId xmlns:a16="http://schemas.microsoft.com/office/drawing/2014/main" id="{113D352F-8FEC-4781-9A41-CB60767244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42">
              <a:extLst>
                <a:ext uri="{FF2B5EF4-FFF2-40B4-BE49-F238E27FC236}">
                  <a16:creationId xmlns:a16="http://schemas.microsoft.com/office/drawing/2014/main" id="{9AFB623F-D151-4C07-87F6-3D94491B2D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43">
              <a:extLst>
                <a:ext uri="{FF2B5EF4-FFF2-40B4-BE49-F238E27FC236}">
                  <a16:creationId xmlns:a16="http://schemas.microsoft.com/office/drawing/2014/main" id="{9C620764-E276-45A8-BB55-EAEAA3933C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44">
              <a:extLst>
                <a:ext uri="{FF2B5EF4-FFF2-40B4-BE49-F238E27FC236}">
                  <a16:creationId xmlns:a16="http://schemas.microsoft.com/office/drawing/2014/main" id="{7AC62B3C-D48C-4786-973D-7E3BA5E622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45">
              <a:extLst>
                <a:ext uri="{FF2B5EF4-FFF2-40B4-BE49-F238E27FC236}">
                  <a16:creationId xmlns:a16="http://schemas.microsoft.com/office/drawing/2014/main" id="{337A44E2-17BD-4CBF-89BA-AD3A3A0BB4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46">
              <a:extLst>
                <a:ext uri="{FF2B5EF4-FFF2-40B4-BE49-F238E27FC236}">
                  <a16:creationId xmlns:a16="http://schemas.microsoft.com/office/drawing/2014/main" id="{16C08FE6-48B7-4D9A-9626-6D9E99E3C7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47">
              <a:extLst>
                <a:ext uri="{FF2B5EF4-FFF2-40B4-BE49-F238E27FC236}">
                  <a16:creationId xmlns:a16="http://schemas.microsoft.com/office/drawing/2014/main" id="{70227C31-EF70-4168-B4DB-2196D23DA9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48">
              <a:extLst>
                <a:ext uri="{FF2B5EF4-FFF2-40B4-BE49-F238E27FC236}">
                  <a16:creationId xmlns:a16="http://schemas.microsoft.com/office/drawing/2014/main" id="{DA6218A9-3785-4811-8676-CA5FB34059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49">
              <a:extLst>
                <a:ext uri="{FF2B5EF4-FFF2-40B4-BE49-F238E27FC236}">
                  <a16:creationId xmlns:a16="http://schemas.microsoft.com/office/drawing/2014/main" id="{A6E1EF5C-9327-412E-A28B-4A515A63D1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50">
              <a:extLst>
                <a:ext uri="{FF2B5EF4-FFF2-40B4-BE49-F238E27FC236}">
                  <a16:creationId xmlns:a16="http://schemas.microsoft.com/office/drawing/2014/main" id="{2F6E65BE-EC39-4D5F-8AF6-1A721A6EC2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51">
              <a:extLst>
                <a:ext uri="{FF2B5EF4-FFF2-40B4-BE49-F238E27FC236}">
                  <a16:creationId xmlns:a16="http://schemas.microsoft.com/office/drawing/2014/main" id="{B18D3C2F-CB9B-4AC9-9ABD-A4740698FB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52">
              <a:extLst>
                <a:ext uri="{FF2B5EF4-FFF2-40B4-BE49-F238E27FC236}">
                  <a16:creationId xmlns:a16="http://schemas.microsoft.com/office/drawing/2014/main" id="{4F782C36-85AC-4C10-922E-2EDB6A5BAF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53">
              <a:extLst>
                <a:ext uri="{FF2B5EF4-FFF2-40B4-BE49-F238E27FC236}">
                  <a16:creationId xmlns:a16="http://schemas.microsoft.com/office/drawing/2014/main" id="{EF7CDB93-B475-48E6-85BD-AE77587007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54">
              <a:extLst>
                <a:ext uri="{FF2B5EF4-FFF2-40B4-BE49-F238E27FC236}">
                  <a16:creationId xmlns:a16="http://schemas.microsoft.com/office/drawing/2014/main" id="{970C779B-DF38-410D-BCE8-19073D3189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55">
              <a:extLst>
                <a:ext uri="{FF2B5EF4-FFF2-40B4-BE49-F238E27FC236}">
                  <a16:creationId xmlns:a16="http://schemas.microsoft.com/office/drawing/2014/main" id="{BE7E017B-2C25-4C09-9A55-A374E3952E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" name="Line 56">
              <a:extLst>
                <a:ext uri="{FF2B5EF4-FFF2-40B4-BE49-F238E27FC236}">
                  <a16:creationId xmlns:a16="http://schemas.microsoft.com/office/drawing/2014/main" id="{F138B061-D1F1-4AEF-ABC7-3181838F56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" name="Line 57">
              <a:extLst>
                <a:ext uri="{FF2B5EF4-FFF2-40B4-BE49-F238E27FC236}">
                  <a16:creationId xmlns:a16="http://schemas.microsoft.com/office/drawing/2014/main" id="{45D02769-F035-43B9-B878-0793DF78C7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58">
              <a:extLst>
                <a:ext uri="{FF2B5EF4-FFF2-40B4-BE49-F238E27FC236}">
                  <a16:creationId xmlns:a16="http://schemas.microsoft.com/office/drawing/2014/main" id="{F9E82489-CC05-4E91-930C-7D8B9DD88A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59">
              <a:extLst>
                <a:ext uri="{FF2B5EF4-FFF2-40B4-BE49-F238E27FC236}">
                  <a16:creationId xmlns:a16="http://schemas.microsoft.com/office/drawing/2014/main" id="{12AF75C4-8BAF-431C-B849-E2EF6811CC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60">
              <a:extLst>
                <a:ext uri="{FF2B5EF4-FFF2-40B4-BE49-F238E27FC236}">
                  <a16:creationId xmlns:a16="http://schemas.microsoft.com/office/drawing/2014/main" id="{4B7CE106-A66F-4C7A-A418-7E01CAA686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61">
              <a:extLst>
                <a:ext uri="{FF2B5EF4-FFF2-40B4-BE49-F238E27FC236}">
                  <a16:creationId xmlns:a16="http://schemas.microsoft.com/office/drawing/2014/main" id="{B22C1652-A881-4BF9-B0A4-AAD9098114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62">
              <a:extLst>
                <a:ext uri="{FF2B5EF4-FFF2-40B4-BE49-F238E27FC236}">
                  <a16:creationId xmlns:a16="http://schemas.microsoft.com/office/drawing/2014/main" id="{9714451A-85C4-4041-B65A-DDE7997692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63">
              <a:extLst>
                <a:ext uri="{FF2B5EF4-FFF2-40B4-BE49-F238E27FC236}">
                  <a16:creationId xmlns:a16="http://schemas.microsoft.com/office/drawing/2014/main" id="{9FBE8F31-2152-4565-83DD-89CCD2E1AB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64">
              <a:extLst>
                <a:ext uri="{FF2B5EF4-FFF2-40B4-BE49-F238E27FC236}">
                  <a16:creationId xmlns:a16="http://schemas.microsoft.com/office/drawing/2014/main" id="{C3095008-5668-4DA2-A976-B7E7460C7D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65">
              <a:extLst>
                <a:ext uri="{FF2B5EF4-FFF2-40B4-BE49-F238E27FC236}">
                  <a16:creationId xmlns:a16="http://schemas.microsoft.com/office/drawing/2014/main" id="{79CD1448-A6CD-4AAC-900C-B64EC8AE5B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66">
              <a:extLst>
                <a:ext uri="{FF2B5EF4-FFF2-40B4-BE49-F238E27FC236}">
                  <a16:creationId xmlns:a16="http://schemas.microsoft.com/office/drawing/2014/main" id="{4F963CFD-D1C2-4304-81BB-07DA67CB7C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4" name="Line 67">
              <a:extLst>
                <a:ext uri="{FF2B5EF4-FFF2-40B4-BE49-F238E27FC236}">
                  <a16:creationId xmlns:a16="http://schemas.microsoft.com/office/drawing/2014/main" id="{D62AAD3B-D0B4-418E-90FC-52554A3807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5" name="Line 68">
              <a:extLst>
                <a:ext uri="{FF2B5EF4-FFF2-40B4-BE49-F238E27FC236}">
                  <a16:creationId xmlns:a16="http://schemas.microsoft.com/office/drawing/2014/main" id="{C2FF8A5E-49FE-4A2B-A877-2CC84487FF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69">
              <a:extLst>
                <a:ext uri="{FF2B5EF4-FFF2-40B4-BE49-F238E27FC236}">
                  <a16:creationId xmlns:a16="http://schemas.microsoft.com/office/drawing/2014/main" id="{54513F8F-E504-49F3-A11F-2E147BF77F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70">
              <a:extLst>
                <a:ext uri="{FF2B5EF4-FFF2-40B4-BE49-F238E27FC236}">
                  <a16:creationId xmlns:a16="http://schemas.microsoft.com/office/drawing/2014/main" id="{4586C8EE-2545-4234-8B81-A963B3AD0F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8" name="Line 71">
              <a:extLst>
                <a:ext uri="{FF2B5EF4-FFF2-40B4-BE49-F238E27FC236}">
                  <a16:creationId xmlns:a16="http://schemas.microsoft.com/office/drawing/2014/main" id="{888BCF98-99B6-4A01-88E0-C1D2392385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9" name="Line 72">
              <a:extLst>
                <a:ext uri="{FF2B5EF4-FFF2-40B4-BE49-F238E27FC236}">
                  <a16:creationId xmlns:a16="http://schemas.microsoft.com/office/drawing/2014/main" id="{9C4F0C58-C7B7-4472-8277-19A5C59DB6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73">
              <a:extLst>
                <a:ext uri="{FF2B5EF4-FFF2-40B4-BE49-F238E27FC236}">
                  <a16:creationId xmlns:a16="http://schemas.microsoft.com/office/drawing/2014/main" id="{46A265AE-21AB-46F6-9B05-470868C995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74">
              <a:extLst>
                <a:ext uri="{FF2B5EF4-FFF2-40B4-BE49-F238E27FC236}">
                  <a16:creationId xmlns:a16="http://schemas.microsoft.com/office/drawing/2014/main" id="{D3AFA61F-9BCD-4EEA-9920-C8790520B3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2" name="Line 75">
              <a:extLst>
                <a:ext uri="{FF2B5EF4-FFF2-40B4-BE49-F238E27FC236}">
                  <a16:creationId xmlns:a16="http://schemas.microsoft.com/office/drawing/2014/main" id="{6756E2E4-BD58-483C-A926-97AE04C68F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83" name="Group 8">
            <a:extLst>
              <a:ext uri="{FF2B5EF4-FFF2-40B4-BE49-F238E27FC236}">
                <a16:creationId xmlns:a16="http://schemas.microsoft.com/office/drawing/2014/main" id="{A3F72451-0C32-4368-B16A-4B41908F6E7C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84" name="Line 79">
              <a:extLst>
                <a:ext uri="{FF2B5EF4-FFF2-40B4-BE49-F238E27FC236}">
                  <a16:creationId xmlns:a16="http://schemas.microsoft.com/office/drawing/2014/main" id="{B56671ED-0422-46D0-854D-D1655D0D92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5" name="Line 80">
              <a:extLst>
                <a:ext uri="{FF2B5EF4-FFF2-40B4-BE49-F238E27FC236}">
                  <a16:creationId xmlns:a16="http://schemas.microsoft.com/office/drawing/2014/main" id="{E6B1E25B-033E-4822-8835-537D02DC8C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6" name="Line 81">
              <a:extLst>
                <a:ext uri="{FF2B5EF4-FFF2-40B4-BE49-F238E27FC236}">
                  <a16:creationId xmlns:a16="http://schemas.microsoft.com/office/drawing/2014/main" id="{98226FB2-5485-45E4-8CCA-7FF9618765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7" name="Line 82">
              <a:extLst>
                <a:ext uri="{FF2B5EF4-FFF2-40B4-BE49-F238E27FC236}">
                  <a16:creationId xmlns:a16="http://schemas.microsoft.com/office/drawing/2014/main" id="{3D0A4FB0-75ED-493C-816E-CC97647611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8" name="Line 83">
              <a:extLst>
                <a:ext uri="{FF2B5EF4-FFF2-40B4-BE49-F238E27FC236}">
                  <a16:creationId xmlns:a16="http://schemas.microsoft.com/office/drawing/2014/main" id="{3736E985-A8B2-43E6-B5DC-65E314AE42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9" name="Line 84">
              <a:extLst>
                <a:ext uri="{FF2B5EF4-FFF2-40B4-BE49-F238E27FC236}">
                  <a16:creationId xmlns:a16="http://schemas.microsoft.com/office/drawing/2014/main" id="{25EB18DE-5977-4DB8-8FBE-2B1C16AB3B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0" name="Line 85">
              <a:extLst>
                <a:ext uri="{FF2B5EF4-FFF2-40B4-BE49-F238E27FC236}">
                  <a16:creationId xmlns:a16="http://schemas.microsoft.com/office/drawing/2014/main" id="{EE7A4511-39F5-4B61-928E-9C4E1BA97A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1" name="Line 86">
              <a:extLst>
                <a:ext uri="{FF2B5EF4-FFF2-40B4-BE49-F238E27FC236}">
                  <a16:creationId xmlns:a16="http://schemas.microsoft.com/office/drawing/2014/main" id="{93D32200-A967-46B4-9382-4F9804ACF8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2" name="Line 87">
              <a:extLst>
                <a:ext uri="{FF2B5EF4-FFF2-40B4-BE49-F238E27FC236}">
                  <a16:creationId xmlns:a16="http://schemas.microsoft.com/office/drawing/2014/main" id="{E4655DAD-A8A6-4AAF-923E-6F6FC95CEE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3" name="Line 88">
              <a:extLst>
                <a:ext uri="{FF2B5EF4-FFF2-40B4-BE49-F238E27FC236}">
                  <a16:creationId xmlns:a16="http://schemas.microsoft.com/office/drawing/2014/main" id="{9A814536-120F-45ED-8416-22EEBEA82D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4" name="Line 89">
              <a:extLst>
                <a:ext uri="{FF2B5EF4-FFF2-40B4-BE49-F238E27FC236}">
                  <a16:creationId xmlns:a16="http://schemas.microsoft.com/office/drawing/2014/main" id="{A4073A69-43FE-485B-BCA6-896D275295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5" name="Line 90">
              <a:extLst>
                <a:ext uri="{FF2B5EF4-FFF2-40B4-BE49-F238E27FC236}">
                  <a16:creationId xmlns:a16="http://schemas.microsoft.com/office/drawing/2014/main" id="{6CDB2F52-C320-4E07-B0F2-77214231E0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6" name="Line 91">
              <a:extLst>
                <a:ext uri="{FF2B5EF4-FFF2-40B4-BE49-F238E27FC236}">
                  <a16:creationId xmlns:a16="http://schemas.microsoft.com/office/drawing/2014/main" id="{52E29706-3B02-4619-B2E5-92DC9961EE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7" name="Line 92">
              <a:extLst>
                <a:ext uri="{FF2B5EF4-FFF2-40B4-BE49-F238E27FC236}">
                  <a16:creationId xmlns:a16="http://schemas.microsoft.com/office/drawing/2014/main" id="{112AF0F1-AE31-4D4C-A431-A7D958750E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8" name="Line 93">
              <a:extLst>
                <a:ext uri="{FF2B5EF4-FFF2-40B4-BE49-F238E27FC236}">
                  <a16:creationId xmlns:a16="http://schemas.microsoft.com/office/drawing/2014/main" id="{3CBD259B-7CFA-43CF-B62F-9A2DFF148F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9" name="Line 94">
              <a:extLst>
                <a:ext uri="{FF2B5EF4-FFF2-40B4-BE49-F238E27FC236}">
                  <a16:creationId xmlns:a16="http://schemas.microsoft.com/office/drawing/2014/main" id="{BF7917D6-4474-4F84-B674-96A09370FF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0" name="Line 95">
              <a:extLst>
                <a:ext uri="{FF2B5EF4-FFF2-40B4-BE49-F238E27FC236}">
                  <a16:creationId xmlns:a16="http://schemas.microsoft.com/office/drawing/2014/main" id="{671CBE9C-0544-46BC-B8BF-9DDC8081E9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1" name="Line 96">
              <a:extLst>
                <a:ext uri="{FF2B5EF4-FFF2-40B4-BE49-F238E27FC236}">
                  <a16:creationId xmlns:a16="http://schemas.microsoft.com/office/drawing/2014/main" id="{6ACA03B5-E7A7-4784-8DE2-06C9B72AC6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2" name="Line 97">
              <a:extLst>
                <a:ext uri="{FF2B5EF4-FFF2-40B4-BE49-F238E27FC236}">
                  <a16:creationId xmlns:a16="http://schemas.microsoft.com/office/drawing/2014/main" id="{64272A12-71B2-4980-B471-5BEE5838D0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3" name="Line 98">
              <a:extLst>
                <a:ext uri="{FF2B5EF4-FFF2-40B4-BE49-F238E27FC236}">
                  <a16:creationId xmlns:a16="http://schemas.microsoft.com/office/drawing/2014/main" id="{C0DB0800-D3DB-43F3-A784-100A7FD889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4" name="Line 99">
              <a:extLst>
                <a:ext uri="{FF2B5EF4-FFF2-40B4-BE49-F238E27FC236}">
                  <a16:creationId xmlns:a16="http://schemas.microsoft.com/office/drawing/2014/main" id="{D5938C62-4021-4F57-A38C-76A79F00D2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5" name="Line 100">
              <a:extLst>
                <a:ext uri="{FF2B5EF4-FFF2-40B4-BE49-F238E27FC236}">
                  <a16:creationId xmlns:a16="http://schemas.microsoft.com/office/drawing/2014/main" id="{2411234D-D94C-40A3-8C66-4F92BB047B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6" name="Line 101">
              <a:extLst>
                <a:ext uri="{FF2B5EF4-FFF2-40B4-BE49-F238E27FC236}">
                  <a16:creationId xmlns:a16="http://schemas.microsoft.com/office/drawing/2014/main" id="{6509163B-224C-4EBF-A0FC-19D66D3E37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7" name="Line 102">
              <a:extLst>
                <a:ext uri="{FF2B5EF4-FFF2-40B4-BE49-F238E27FC236}">
                  <a16:creationId xmlns:a16="http://schemas.microsoft.com/office/drawing/2014/main" id="{31241E60-B310-481B-88FF-9CE2E5F648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8" name="Line 103">
              <a:extLst>
                <a:ext uri="{FF2B5EF4-FFF2-40B4-BE49-F238E27FC236}">
                  <a16:creationId xmlns:a16="http://schemas.microsoft.com/office/drawing/2014/main" id="{67CD56A0-DCE0-4BEE-A228-335C10ED25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9" name="Line 104">
              <a:extLst>
                <a:ext uri="{FF2B5EF4-FFF2-40B4-BE49-F238E27FC236}">
                  <a16:creationId xmlns:a16="http://schemas.microsoft.com/office/drawing/2014/main" id="{EFE0C359-5F15-4821-B893-C9C6A83387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0" name="Line 105">
              <a:extLst>
                <a:ext uri="{FF2B5EF4-FFF2-40B4-BE49-F238E27FC236}">
                  <a16:creationId xmlns:a16="http://schemas.microsoft.com/office/drawing/2014/main" id="{B16BE7F9-4DA3-4C3F-B0FC-FD292759D1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1" name="Line 106">
              <a:extLst>
                <a:ext uri="{FF2B5EF4-FFF2-40B4-BE49-F238E27FC236}">
                  <a16:creationId xmlns:a16="http://schemas.microsoft.com/office/drawing/2014/main" id="{627E1679-33FA-4C1F-87B0-2CC183EFC3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2" name="Line 107">
              <a:extLst>
                <a:ext uri="{FF2B5EF4-FFF2-40B4-BE49-F238E27FC236}">
                  <a16:creationId xmlns:a16="http://schemas.microsoft.com/office/drawing/2014/main" id="{4B099DBB-36DB-45B9-BB92-E069598499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3" name="Line 108">
              <a:extLst>
                <a:ext uri="{FF2B5EF4-FFF2-40B4-BE49-F238E27FC236}">
                  <a16:creationId xmlns:a16="http://schemas.microsoft.com/office/drawing/2014/main" id="{CBB9865D-0A1C-49CE-91A1-E5A69038E3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4" name="Line 109">
              <a:extLst>
                <a:ext uri="{FF2B5EF4-FFF2-40B4-BE49-F238E27FC236}">
                  <a16:creationId xmlns:a16="http://schemas.microsoft.com/office/drawing/2014/main" id="{AE7FEE05-0525-4114-B8CB-891CA5FEE7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5" name="Line 110">
              <a:extLst>
                <a:ext uri="{FF2B5EF4-FFF2-40B4-BE49-F238E27FC236}">
                  <a16:creationId xmlns:a16="http://schemas.microsoft.com/office/drawing/2014/main" id="{E02095A2-B037-46C4-B2D5-9958B1B03D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6" name="Line 111">
              <a:extLst>
                <a:ext uri="{FF2B5EF4-FFF2-40B4-BE49-F238E27FC236}">
                  <a16:creationId xmlns:a16="http://schemas.microsoft.com/office/drawing/2014/main" id="{79841C56-8F5B-412E-82F5-EF313EA553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7" name="Line 112">
              <a:extLst>
                <a:ext uri="{FF2B5EF4-FFF2-40B4-BE49-F238E27FC236}">
                  <a16:creationId xmlns:a16="http://schemas.microsoft.com/office/drawing/2014/main" id="{0C3908B9-DE9E-4600-BA66-D7A450C05B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8" name="Line 113">
              <a:extLst>
                <a:ext uri="{FF2B5EF4-FFF2-40B4-BE49-F238E27FC236}">
                  <a16:creationId xmlns:a16="http://schemas.microsoft.com/office/drawing/2014/main" id="{9094D705-1853-4D59-95F4-94D8BB6E03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9" name="Line 114">
              <a:extLst>
                <a:ext uri="{FF2B5EF4-FFF2-40B4-BE49-F238E27FC236}">
                  <a16:creationId xmlns:a16="http://schemas.microsoft.com/office/drawing/2014/main" id="{44BC2392-3014-426B-811F-226F5E0B93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0" name="Line 115">
              <a:extLst>
                <a:ext uri="{FF2B5EF4-FFF2-40B4-BE49-F238E27FC236}">
                  <a16:creationId xmlns:a16="http://schemas.microsoft.com/office/drawing/2014/main" id="{FA5D1DFC-C406-445C-A53A-91D2A49876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1" name="Line 116">
              <a:extLst>
                <a:ext uri="{FF2B5EF4-FFF2-40B4-BE49-F238E27FC236}">
                  <a16:creationId xmlns:a16="http://schemas.microsoft.com/office/drawing/2014/main" id="{4EC39FE8-5891-48C2-90D8-771552C585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2" name="Line 117">
              <a:extLst>
                <a:ext uri="{FF2B5EF4-FFF2-40B4-BE49-F238E27FC236}">
                  <a16:creationId xmlns:a16="http://schemas.microsoft.com/office/drawing/2014/main" id="{B074AFD5-A2F5-47F3-9044-60C8C80D14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3" name="Line 118">
              <a:extLst>
                <a:ext uri="{FF2B5EF4-FFF2-40B4-BE49-F238E27FC236}">
                  <a16:creationId xmlns:a16="http://schemas.microsoft.com/office/drawing/2014/main" id="{9A68047F-00AE-4CC3-91FD-D453056F7B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4" name="Line 119">
              <a:extLst>
                <a:ext uri="{FF2B5EF4-FFF2-40B4-BE49-F238E27FC236}">
                  <a16:creationId xmlns:a16="http://schemas.microsoft.com/office/drawing/2014/main" id="{645369E7-A275-4700-B608-E4EB7B9051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5" name="Line 120">
              <a:extLst>
                <a:ext uri="{FF2B5EF4-FFF2-40B4-BE49-F238E27FC236}">
                  <a16:creationId xmlns:a16="http://schemas.microsoft.com/office/drawing/2014/main" id="{4E042A9A-914D-4322-A5F5-CC292B1F7E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6" name="Line 121">
              <a:extLst>
                <a:ext uri="{FF2B5EF4-FFF2-40B4-BE49-F238E27FC236}">
                  <a16:creationId xmlns:a16="http://schemas.microsoft.com/office/drawing/2014/main" id="{255D5D9F-D457-4D66-A4AC-AC410CD8CF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7" name="Line 122">
              <a:extLst>
                <a:ext uri="{FF2B5EF4-FFF2-40B4-BE49-F238E27FC236}">
                  <a16:creationId xmlns:a16="http://schemas.microsoft.com/office/drawing/2014/main" id="{BD464C5D-32A4-4D79-A2B1-3E68093478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8" name="Line 123">
              <a:extLst>
                <a:ext uri="{FF2B5EF4-FFF2-40B4-BE49-F238E27FC236}">
                  <a16:creationId xmlns:a16="http://schemas.microsoft.com/office/drawing/2014/main" id="{C1DCE556-7545-48B3-8761-DA2631F9CA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9" name="Line 124">
              <a:extLst>
                <a:ext uri="{FF2B5EF4-FFF2-40B4-BE49-F238E27FC236}">
                  <a16:creationId xmlns:a16="http://schemas.microsoft.com/office/drawing/2014/main" id="{85184634-7B87-4CCA-AB38-E8529319C8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0" name="Line 125">
              <a:extLst>
                <a:ext uri="{FF2B5EF4-FFF2-40B4-BE49-F238E27FC236}">
                  <a16:creationId xmlns:a16="http://schemas.microsoft.com/office/drawing/2014/main" id="{68CB4FF2-FDA8-4AF2-9BBA-284D4C517D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1" name="Line 126">
              <a:extLst>
                <a:ext uri="{FF2B5EF4-FFF2-40B4-BE49-F238E27FC236}">
                  <a16:creationId xmlns:a16="http://schemas.microsoft.com/office/drawing/2014/main" id="{AC889FE5-4AC6-45C5-8320-BAE1C3AA0A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2" name="Line 127">
              <a:extLst>
                <a:ext uri="{FF2B5EF4-FFF2-40B4-BE49-F238E27FC236}">
                  <a16:creationId xmlns:a16="http://schemas.microsoft.com/office/drawing/2014/main" id="{3905DD5D-40F3-4670-98AC-281B79319B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3" name="Line 128">
              <a:extLst>
                <a:ext uri="{FF2B5EF4-FFF2-40B4-BE49-F238E27FC236}">
                  <a16:creationId xmlns:a16="http://schemas.microsoft.com/office/drawing/2014/main" id="{C76B875E-6DF3-4DD9-80A5-9A5F398C97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4" name="Line 129">
              <a:extLst>
                <a:ext uri="{FF2B5EF4-FFF2-40B4-BE49-F238E27FC236}">
                  <a16:creationId xmlns:a16="http://schemas.microsoft.com/office/drawing/2014/main" id="{592CE0B8-88CF-4DDA-BD6B-18C0C658BB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5" name="Line 130">
              <a:extLst>
                <a:ext uri="{FF2B5EF4-FFF2-40B4-BE49-F238E27FC236}">
                  <a16:creationId xmlns:a16="http://schemas.microsoft.com/office/drawing/2014/main" id="{3439C9D8-6087-4007-BAD8-E9B035D4DC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6" name="Line 131">
              <a:extLst>
                <a:ext uri="{FF2B5EF4-FFF2-40B4-BE49-F238E27FC236}">
                  <a16:creationId xmlns:a16="http://schemas.microsoft.com/office/drawing/2014/main" id="{AD0FE690-3716-4A31-AC84-DC6C12E671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7" name="Line 132">
              <a:extLst>
                <a:ext uri="{FF2B5EF4-FFF2-40B4-BE49-F238E27FC236}">
                  <a16:creationId xmlns:a16="http://schemas.microsoft.com/office/drawing/2014/main" id="{47E2F86C-960D-480E-B5B0-AE89342173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8" name="Line 133">
              <a:extLst>
                <a:ext uri="{FF2B5EF4-FFF2-40B4-BE49-F238E27FC236}">
                  <a16:creationId xmlns:a16="http://schemas.microsoft.com/office/drawing/2014/main" id="{3C604A99-2A8C-456A-A858-7AAE01F207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9" name="Line 134">
              <a:extLst>
                <a:ext uri="{FF2B5EF4-FFF2-40B4-BE49-F238E27FC236}">
                  <a16:creationId xmlns:a16="http://schemas.microsoft.com/office/drawing/2014/main" id="{5C3D23EC-BAEE-40E2-A282-BDC7703D15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0" name="Line 135">
              <a:extLst>
                <a:ext uri="{FF2B5EF4-FFF2-40B4-BE49-F238E27FC236}">
                  <a16:creationId xmlns:a16="http://schemas.microsoft.com/office/drawing/2014/main" id="{529B1219-3BA0-47C7-A023-26E49EEFC5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1" name="Line 136">
              <a:extLst>
                <a:ext uri="{FF2B5EF4-FFF2-40B4-BE49-F238E27FC236}">
                  <a16:creationId xmlns:a16="http://schemas.microsoft.com/office/drawing/2014/main" id="{5659467F-70CF-48DA-A511-A6330B9A13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2" name="Line 137">
              <a:extLst>
                <a:ext uri="{FF2B5EF4-FFF2-40B4-BE49-F238E27FC236}">
                  <a16:creationId xmlns:a16="http://schemas.microsoft.com/office/drawing/2014/main" id="{31DBDC56-FB68-44D7-9D72-314EB71D60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3" name="Line 138">
              <a:extLst>
                <a:ext uri="{FF2B5EF4-FFF2-40B4-BE49-F238E27FC236}">
                  <a16:creationId xmlns:a16="http://schemas.microsoft.com/office/drawing/2014/main" id="{D7047C53-6374-4E4A-83A9-5CA190C978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4" name="Line 139">
              <a:extLst>
                <a:ext uri="{FF2B5EF4-FFF2-40B4-BE49-F238E27FC236}">
                  <a16:creationId xmlns:a16="http://schemas.microsoft.com/office/drawing/2014/main" id="{B5765ECF-9E01-47E1-B08C-8D22BE0466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5" name="Line 140">
              <a:extLst>
                <a:ext uri="{FF2B5EF4-FFF2-40B4-BE49-F238E27FC236}">
                  <a16:creationId xmlns:a16="http://schemas.microsoft.com/office/drawing/2014/main" id="{3342EF23-6CDD-49D7-9D47-FB5C306242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6" name="Line 141">
              <a:extLst>
                <a:ext uri="{FF2B5EF4-FFF2-40B4-BE49-F238E27FC236}">
                  <a16:creationId xmlns:a16="http://schemas.microsoft.com/office/drawing/2014/main" id="{E0F0ECC1-2F31-4644-9F6A-0501C8431C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7" name="Line 142">
              <a:extLst>
                <a:ext uri="{FF2B5EF4-FFF2-40B4-BE49-F238E27FC236}">
                  <a16:creationId xmlns:a16="http://schemas.microsoft.com/office/drawing/2014/main" id="{6F58987A-8442-47E0-A87B-D4321D1C7A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8" name="Line 143">
              <a:extLst>
                <a:ext uri="{FF2B5EF4-FFF2-40B4-BE49-F238E27FC236}">
                  <a16:creationId xmlns:a16="http://schemas.microsoft.com/office/drawing/2014/main" id="{822227C1-ECBD-4843-B305-18F738842B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9" name="Line 144">
              <a:extLst>
                <a:ext uri="{FF2B5EF4-FFF2-40B4-BE49-F238E27FC236}">
                  <a16:creationId xmlns:a16="http://schemas.microsoft.com/office/drawing/2014/main" id="{B6C2F8C0-79C7-4337-8FE7-709D57BC2F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0" name="Line 145">
              <a:extLst>
                <a:ext uri="{FF2B5EF4-FFF2-40B4-BE49-F238E27FC236}">
                  <a16:creationId xmlns:a16="http://schemas.microsoft.com/office/drawing/2014/main" id="{AA370B6B-5203-4887-92D9-A64C8F2C6B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1" name="Line 146">
              <a:extLst>
                <a:ext uri="{FF2B5EF4-FFF2-40B4-BE49-F238E27FC236}">
                  <a16:creationId xmlns:a16="http://schemas.microsoft.com/office/drawing/2014/main" id="{4B900A8F-60A6-4FE4-BC8E-48C73AFA13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2" name="Line 147">
              <a:extLst>
                <a:ext uri="{FF2B5EF4-FFF2-40B4-BE49-F238E27FC236}">
                  <a16:creationId xmlns:a16="http://schemas.microsoft.com/office/drawing/2014/main" id="{F22A7D00-E97C-4C0D-9521-C790DA2F89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3" name="Line 148">
              <a:extLst>
                <a:ext uri="{FF2B5EF4-FFF2-40B4-BE49-F238E27FC236}">
                  <a16:creationId xmlns:a16="http://schemas.microsoft.com/office/drawing/2014/main" id="{68240A7B-548C-40B5-8E98-8D6681833F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4" name="Line 149">
              <a:extLst>
                <a:ext uri="{FF2B5EF4-FFF2-40B4-BE49-F238E27FC236}">
                  <a16:creationId xmlns:a16="http://schemas.microsoft.com/office/drawing/2014/main" id="{BCD7D5D5-5724-4177-9C38-B993DA9EB2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5" name="Line 150">
              <a:extLst>
                <a:ext uri="{FF2B5EF4-FFF2-40B4-BE49-F238E27FC236}">
                  <a16:creationId xmlns:a16="http://schemas.microsoft.com/office/drawing/2014/main" id="{E5D1FA7F-1C64-4E05-8260-4A67CF360E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6" name="Line 151">
              <a:extLst>
                <a:ext uri="{FF2B5EF4-FFF2-40B4-BE49-F238E27FC236}">
                  <a16:creationId xmlns:a16="http://schemas.microsoft.com/office/drawing/2014/main" id="{70EAD14B-D52F-4EC5-8D11-AAD8989C3B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7" name="Line 152">
              <a:extLst>
                <a:ext uri="{FF2B5EF4-FFF2-40B4-BE49-F238E27FC236}">
                  <a16:creationId xmlns:a16="http://schemas.microsoft.com/office/drawing/2014/main" id="{DAC6F699-F571-4C01-9181-451344AD41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8" name="Line 153">
              <a:extLst>
                <a:ext uri="{FF2B5EF4-FFF2-40B4-BE49-F238E27FC236}">
                  <a16:creationId xmlns:a16="http://schemas.microsoft.com/office/drawing/2014/main" id="{231B5B55-0A93-49A1-9E24-9CD3BE5729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9" name="Line 154">
              <a:extLst>
                <a:ext uri="{FF2B5EF4-FFF2-40B4-BE49-F238E27FC236}">
                  <a16:creationId xmlns:a16="http://schemas.microsoft.com/office/drawing/2014/main" id="{6F550856-4000-4471-8B17-63E4F4596C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0" name="Line 155">
              <a:extLst>
                <a:ext uri="{FF2B5EF4-FFF2-40B4-BE49-F238E27FC236}">
                  <a16:creationId xmlns:a16="http://schemas.microsoft.com/office/drawing/2014/main" id="{0C988873-B5A7-4BFD-8829-0BFE48EF89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1" name="Line 156">
              <a:extLst>
                <a:ext uri="{FF2B5EF4-FFF2-40B4-BE49-F238E27FC236}">
                  <a16:creationId xmlns:a16="http://schemas.microsoft.com/office/drawing/2014/main" id="{FE88D4C1-302E-49B8-858B-949E32D74A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2" name="Line 157">
              <a:extLst>
                <a:ext uri="{FF2B5EF4-FFF2-40B4-BE49-F238E27FC236}">
                  <a16:creationId xmlns:a16="http://schemas.microsoft.com/office/drawing/2014/main" id="{30B9A749-12ED-4CBC-BB43-CF67940451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3" name="Line 158">
              <a:extLst>
                <a:ext uri="{FF2B5EF4-FFF2-40B4-BE49-F238E27FC236}">
                  <a16:creationId xmlns:a16="http://schemas.microsoft.com/office/drawing/2014/main" id="{B950158E-2A1D-4285-9EB4-285673C250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4" name="Line 159">
              <a:extLst>
                <a:ext uri="{FF2B5EF4-FFF2-40B4-BE49-F238E27FC236}">
                  <a16:creationId xmlns:a16="http://schemas.microsoft.com/office/drawing/2014/main" id="{E6601834-DEAE-4537-87B0-B65AFCB029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5" name="Line 160">
              <a:extLst>
                <a:ext uri="{FF2B5EF4-FFF2-40B4-BE49-F238E27FC236}">
                  <a16:creationId xmlns:a16="http://schemas.microsoft.com/office/drawing/2014/main" id="{8B419FED-32EF-4D2F-BFE6-FBA3F7639B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6" name="Line 161">
              <a:extLst>
                <a:ext uri="{FF2B5EF4-FFF2-40B4-BE49-F238E27FC236}">
                  <a16:creationId xmlns:a16="http://schemas.microsoft.com/office/drawing/2014/main" id="{4AF2B397-FDC5-4B07-A869-F93697C670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7" name="Line 162">
              <a:extLst>
                <a:ext uri="{FF2B5EF4-FFF2-40B4-BE49-F238E27FC236}">
                  <a16:creationId xmlns:a16="http://schemas.microsoft.com/office/drawing/2014/main" id="{299A7FE2-A42E-439F-A614-B4E246ABA7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8" name="Line 163">
              <a:extLst>
                <a:ext uri="{FF2B5EF4-FFF2-40B4-BE49-F238E27FC236}">
                  <a16:creationId xmlns:a16="http://schemas.microsoft.com/office/drawing/2014/main" id="{6D5670B4-587B-49CD-A0F7-A3BD3BA3E0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9" name="Line 164">
              <a:extLst>
                <a:ext uri="{FF2B5EF4-FFF2-40B4-BE49-F238E27FC236}">
                  <a16:creationId xmlns:a16="http://schemas.microsoft.com/office/drawing/2014/main" id="{64885CA5-D3E3-4B09-8503-F9943FA4EA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0" name="Line 165">
              <a:extLst>
                <a:ext uri="{FF2B5EF4-FFF2-40B4-BE49-F238E27FC236}">
                  <a16:creationId xmlns:a16="http://schemas.microsoft.com/office/drawing/2014/main" id="{1B3523BF-AB98-4652-912A-A79C6BEFB6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1" name="Line 166">
              <a:extLst>
                <a:ext uri="{FF2B5EF4-FFF2-40B4-BE49-F238E27FC236}">
                  <a16:creationId xmlns:a16="http://schemas.microsoft.com/office/drawing/2014/main" id="{8344D34A-563F-4AED-ABB0-AE7FC54AAC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2" name="Line 167">
              <a:extLst>
                <a:ext uri="{FF2B5EF4-FFF2-40B4-BE49-F238E27FC236}">
                  <a16:creationId xmlns:a16="http://schemas.microsoft.com/office/drawing/2014/main" id="{E5B263A0-A6DA-4892-A2B0-5210E8DC13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3" name="Line 168">
              <a:extLst>
                <a:ext uri="{FF2B5EF4-FFF2-40B4-BE49-F238E27FC236}">
                  <a16:creationId xmlns:a16="http://schemas.microsoft.com/office/drawing/2014/main" id="{B6D843A0-2759-43AC-AD86-B09045C23E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4" name="Line 169">
              <a:extLst>
                <a:ext uri="{FF2B5EF4-FFF2-40B4-BE49-F238E27FC236}">
                  <a16:creationId xmlns:a16="http://schemas.microsoft.com/office/drawing/2014/main" id="{23A43AD7-A491-4D6A-B878-2EADBD7F75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5" name="Line 170">
              <a:extLst>
                <a:ext uri="{FF2B5EF4-FFF2-40B4-BE49-F238E27FC236}">
                  <a16:creationId xmlns:a16="http://schemas.microsoft.com/office/drawing/2014/main" id="{290E7A3D-F712-44C2-8B5B-2AC7CA6F0C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6" name="Line 171">
              <a:extLst>
                <a:ext uri="{FF2B5EF4-FFF2-40B4-BE49-F238E27FC236}">
                  <a16:creationId xmlns:a16="http://schemas.microsoft.com/office/drawing/2014/main" id="{DC0F9FD6-78D3-4D9D-A93F-B5C92DC4DB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7" name="Line 172">
              <a:extLst>
                <a:ext uri="{FF2B5EF4-FFF2-40B4-BE49-F238E27FC236}">
                  <a16:creationId xmlns:a16="http://schemas.microsoft.com/office/drawing/2014/main" id="{063029AC-F6DF-40C3-A12B-C82ADE4C2A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8" name="Line 173">
              <a:extLst>
                <a:ext uri="{FF2B5EF4-FFF2-40B4-BE49-F238E27FC236}">
                  <a16:creationId xmlns:a16="http://schemas.microsoft.com/office/drawing/2014/main" id="{77CE0766-C19C-47FE-8B90-0376E3471E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9" name="Line 174">
              <a:extLst>
                <a:ext uri="{FF2B5EF4-FFF2-40B4-BE49-F238E27FC236}">
                  <a16:creationId xmlns:a16="http://schemas.microsoft.com/office/drawing/2014/main" id="{6E39389B-234E-4E1B-9753-D09B455BE4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0" name="Line 175">
              <a:extLst>
                <a:ext uri="{FF2B5EF4-FFF2-40B4-BE49-F238E27FC236}">
                  <a16:creationId xmlns:a16="http://schemas.microsoft.com/office/drawing/2014/main" id="{A0456CF2-7FE8-4FFA-BD5F-449A1C2D8E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1" name="Line 176">
              <a:extLst>
                <a:ext uri="{FF2B5EF4-FFF2-40B4-BE49-F238E27FC236}">
                  <a16:creationId xmlns:a16="http://schemas.microsoft.com/office/drawing/2014/main" id="{45084CB8-11C0-42EA-B5C9-1024E5D24D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2" name="Line 177">
              <a:extLst>
                <a:ext uri="{FF2B5EF4-FFF2-40B4-BE49-F238E27FC236}">
                  <a16:creationId xmlns:a16="http://schemas.microsoft.com/office/drawing/2014/main" id="{E2ED42D0-1AA9-4A59-948D-9881409B1F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3" name="Line 178">
              <a:extLst>
                <a:ext uri="{FF2B5EF4-FFF2-40B4-BE49-F238E27FC236}">
                  <a16:creationId xmlns:a16="http://schemas.microsoft.com/office/drawing/2014/main" id="{2A6D660F-3378-48C8-8F45-5923459542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85" name="Group 10">
            <a:extLst>
              <a:ext uri="{FF2B5EF4-FFF2-40B4-BE49-F238E27FC236}">
                <a16:creationId xmlns:a16="http://schemas.microsoft.com/office/drawing/2014/main" id="{C56890A0-9E0E-4F6C-9387-1002E2EEC3B8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286" name="Line 5">
              <a:extLst>
                <a:ext uri="{FF2B5EF4-FFF2-40B4-BE49-F238E27FC236}">
                  <a16:creationId xmlns:a16="http://schemas.microsoft.com/office/drawing/2014/main" id="{0BA761B6-3627-49CC-AA5A-529012A637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6">
              <a:extLst>
                <a:ext uri="{FF2B5EF4-FFF2-40B4-BE49-F238E27FC236}">
                  <a16:creationId xmlns:a16="http://schemas.microsoft.com/office/drawing/2014/main" id="{C8132398-FBD5-4926-9802-15C5D6EC0E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8" name="Line 7">
              <a:extLst>
                <a:ext uri="{FF2B5EF4-FFF2-40B4-BE49-F238E27FC236}">
                  <a16:creationId xmlns:a16="http://schemas.microsoft.com/office/drawing/2014/main" id="{966E1893-DA68-4A18-941F-699F3D3467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9" name="Line 8">
              <a:extLst>
                <a:ext uri="{FF2B5EF4-FFF2-40B4-BE49-F238E27FC236}">
                  <a16:creationId xmlns:a16="http://schemas.microsoft.com/office/drawing/2014/main" id="{3E4B2600-ACC3-4B14-8F25-79F7FFDB6C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0" name="Line 9">
              <a:extLst>
                <a:ext uri="{FF2B5EF4-FFF2-40B4-BE49-F238E27FC236}">
                  <a16:creationId xmlns:a16="http://schemas.microsoft.com/office/drawing/2014/main" id="{B1845D76-E342-4B27-8D94-643D3049B5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1" name="Line 10">
              <a:extLst>
                <a:ext uri="{FF2B5EF4-FFF2-40B4-BE49-F238E27FC236}">
                  <a16:creationId xmlns:a16="http://schemas.microsoft.com/office/drawing/2014/main" id="{A2F81F45-3D26-4EC0-90F9-E0857A6463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11">
              <a:extLst>
                <a:ext uri="{FF2B5EF4-FFF2-40B4-BE49-F238E27FC236}">
                  <a16:creationId xmlns:a16="http://schemas.microsoft.com/office/drawing/2014/main" id="{2C80901C-94F3-4341-919C-FC3AA79382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12">
              <a:extLst>
                <a:ext uri="{FF2B5EF4-FFF2-40B4-BE49-F238E27FC236}">
                  <a16:creationId xmlns:a16="http://schemas.microsoft.com/office/drawing/2014/main" id="{6AE6A34E-F9D1-4813-9C5E-CE8D085618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13">
              <a:extLst>
                <a:ext uri="{FF2B5EF4-FFF2-40B4-BE49-F238E27FC236}">
                  <a16:creationId xmlns:a16="http://schemas.microsoft.com/office/drawing/2014/main" id="{2B58D8F7-1C92-4EFE-A57C-07114D4337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14">
              <a:extLst>
                <a:ext uri="{FF2B5EF4-FFF2-40B4-BE49-F238E27FC236}">
                  <a16:creationId xmlns:a16="http://schemas.microsoft.com/office/drawing/2014/main" id="{1F3B13E0-91F5-47C5-85AB-52B08C2FDA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15">
              <a:extLst>
                <a:ext uri="{FF2B5EF4-FFF2-40B4-BE49-F238E27FC236}">
                  <a16:creationId xmlns:a16="http://schemas.microsoft.com/office/drawing/2014/main" id="{859399BF-12E9-4B9D-B88D-136B8A6C41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7" name="Line 16">
              <a:extLst>
                <a:ext uri="{FF2B5EF4-FFF2-40B4-BE49-F238E27FC236}">
                  <a16:creationId xmlns:a16="http://schemas.microsoft.com/office/drawing/2014/main" id="{33AE5FB3-87A9-4784-A2DB-8AA2C9B6B6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8" name="Line 17">
              <a:extLst>
                <a:ext uri="{FF2B5EF4-FFF2-40B4-BE49-F238E27FC236}">
                  <a16:creationId xmlns:a16="http://schemas.microsoft.com/office/drawing/2014/main" id="{3CFCAE74-0CE2-4EC0-9A04-912A4E0FE1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18">
              <a:extLst>
                <a:ext uri="{FF2B5EF4-FFF2-40B4-BE49-F238E27FC236}">
                  <a16:creationId xmlns:a16="http://schemas.microsoft.com/office/drawing/2014/main" id="{9B30E0C8-5671-4CA0-989E-3FC4641AAE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19">
              <a:extLst>
                <a:ext uri="{FF2B5EF4-FFF2-40B4-BE49-F238E27FC236}">
                  <a16:creationId xmlns:a16="http://schemas.microsoft.com/office/drawing/2014/main" id="{338FB10A-134C-43AF-AEA4-11B7B72656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20">
              <a:extLst>
                <a:ext uri="{FF2B5EF4-FFF2-40B4-BE49-F238E27FC236}">
                  <a16:creationId xmlns:a16="http://schemas.microsoft.com/office/drawing/2014/main" id="{E4AC84E1-EC54-4ECB-AF6E-CF0AA193F5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21">
              <a:extLst>
                <a:ext uri="{FF2B5EF4-FFF2-40B4-BE49-F238E27FC236}">
                  <a16:creationId xmlns:a16="http://schemas.microsoft.com/office/drawing/2014/main" id="{54111C26-695D-4A15-B464-90E843F0A5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22">
              <a:extLst>
                <a:ext uri="{FF2B5EF4-FFF2-40B4-BE49-F238E27FC236}">
                  <a16:creationId xmlns:a16="http://schemas.microsoft.com/office/drawing/2014/main" id="{A0CBFC53-F0E0-4D51-A8F1-066B292400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23">
              <a:extLst>
                <a:ext uri="{FF2B5EF4-FFF2-40B4-BE49-F238E27FC236}">
                  <a16:creationId xmlns:a16="http://schemas.microsoft.com/office/drawing/2014/main" id="{D5D20A93-CD38-4381-8FC2-CE9AC65CB6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24">
              <a:extLst>
                <a:ext uri="{FF2B5EF4-FFF2-40B4-BE49-F238E27FC236}">
                  <a16:creationId xmlns:a16="http://schemas.microsoft.com/office/drawing/2014/main" id="{CDB2FAF7-9A8D-4554-A498-DC93A657FD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25">
              <a:extLst>
                <a:ext uri="{FF2B5EF4-FFF2-40B4-BE49-F238E27FC236}">
                  <a16:creationId xmlns:a16="http://schemas.microsoft.com/office/drawing/2014/main" id="{57CB867D-B194-49C0-B302-0A3B5A438A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7" name="Line 26">
              <a:extLst>
                <a:ext uri="{FF2B5EF4-FFF2-40B4-BE49-F238E27FC236}">
                  <a16:creationId xmlns:a16="http://schemas.microsoft.com/office/drawing/2014/main" id="{E354805C-56D0-4C5C-B694-A2AF6108F6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8" name="Line 27">
              <a:extLst>
                <a:ext uri="{FF2B5EF4-FFF2-40B4-BE49-F238E27FC236}">
                  <a16:creationId xmlns:a16="http://schemas.microsoft.com/office/drawing/2014/main" id="{E0D7913A-D68E-4156-A06C-6F8A320F1B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28">
              <a:extLst>
                <a:ext uri="{FF2B5EF4-FFF2-40B4-BE49-F238E27FC236}">
                  <a16:creationId xmlns:a16="http://schemas.microsoft.com/office/drawing/2014/main" id="{2E278A0C-DDB5-41EC-B414-26C29279CE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29">
              <a:extLst>
                <a:ext uri="{FF2B5EF4-FFF2-40B4-BE49-F238E27FC236}">
                  <a16:creationId xmlns:a16="http://schemas.microsoft.com/office/drawing/2014/main" id="{09B1DE02-42E7-491B-8AC8-5C85EA439F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30">
              <a:extLst>
                <a:ext uri="{FF2B5EF4-FFF2-40B4-BE49-F238E27FC236}">
                  <a16:creationId xmlns:a16="http://schemas.microsoft.com/office/drawing/2014/main" id="{AB04CB53-2746-4A9C-BEE7-C1CF6B0C33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31">
              <a:extLst>
                <a:ext uri="{FF2B5EF4-FFF2-40B4-BE49-F238E27FC236}">
                  <a16:creationId xmlns:a16="http://schemas.microsoft.com/office/drawing/2014/main" id="{F46F6C96-C783-468B-A5B6-5EDBB8B390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32">
              <a:extLst>
                <a:ext uri="{FF2B5EF4-FFF2-40B4-BE49-F238E27FC236}">
                  <a16:creationId xmlns:a16="http://schemas.microsoft.com/office/drawing/2014/main" id="{DD79F5B0-A215-4594-B3A8-31B0B07C40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33">
              <a:extLst>
                <a:ext uri="{FF2B5EF4-FFF2-40B4-BE49-F238E27FC236}">
                  <a16:creationId xmlns:a16="http://schemas.microsoft.com/office/drawing/2014/main" id="{45284140-21C3-4120-8890-C57F53A868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34">
              <a:extLst>
                <a:ext uri="{FF2B5EF4-FFF2-40B4-BE49-F238E27FC236}">
                  <a16:creationId xmlns:a16="http://schemas.microsoft.com/office/drawing/2014/main" id="{983B6ED6-2D13-4C1C-80EE-3663ADBEDB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35">
              <a:extLst>
                <a:ext uri="{FF2B5EF4-FFF2-40B4-BE49-F238E27FC236}">
                  <a16:creationId xmlns:a16="http://schemas.microsoft.com/office/drawing/2014/main" id="{2AEBBDD2-304C-4181-BE4B-F9A8F81738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36">
              <a:extLst>
                <a:ext uri="{FF2B5EF4-FFF2-40B4-BE49-F238E27FC236}">
                  <a16:creationId xmlns:a16="http://schemas.microsoft.com/office/drawing/2014/main" id="{5E963C46-C62B-46BC-AFC9-AD1C98D813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37">
              <a:extLst>
                <a:ext uri="{FF2B5EF4-FFF2-40B4-BE49-F238E27FC236}">
                  <a16:creationId xmlns:a16="http://schemas.microsoft.com/office/drawing/2014/main" id="{12BE4E1E-0525-4E08-9375-93E8C7EB2A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38">
              <a:extLst>
                <a:ext uri="{FF2B5EF4-FFF2-40B4-BE49-F238E27FC236}">
                  <a16:creationId xmlns:a16="http://schemas.microsoft.com/office/drawing/2014/main" id="{78D49E36-1205-403C-A408-A83C28DD3A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39">
              <a:extLst>
                <a:ext uri="{FF2B5EF4-FFF2-40B4-BE49-F238E27FC236}">
                  <a16:creationId xmlns:a16="http://schemas.microsoft.com/office/drawing/2014/main" id="{707E0A78-D5B4-4286-8967-C68EC18A50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40">
              <a:extLst>
                <a:ext uri="{FF2B5EF4-FFF2-40B4-BE49-F238E27FC236}">
                  <a16:creationId xmlns:a16="http://schemas.microsoft.com/office/drawing/2014/main" id="{37894665-FE76-4141-8DF4-66E62975D3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2" name="Line 41">
              <a:extLst>
                <a:ext uri="{FF2B5EF4-FFF2-40B4-BE49-F238E27FC236}">
                  <a16:creationId xmlns:a16="http://schemas.microsoft.com/office/drawing/2014/main" id="{58E8CBC1-FDD4-452A-BDE3-4A98C63F98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3" name="Line 42">
              <a:extLst>
                <a:ext uri="{FF2B5EF4-FFF2-40B4-BE49-F238E27FC236}">
                  <a16:creationId xmlns:a16="http://schemas.microsoft.com/office/drawing/2014/main" id="{79189354-0F54-4324-8452-21070F789C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43">
              <a:extLst>
                <a:ext uri="{FF2B5EF4-FFF2-40B4-BE49-F238E27FC236}">
                  <a16:creationId xmlns:a16="http://schemas.microsoft.com/office/drawing/2014/main" id="{7876D9A3-CB81-49C8-B94E-88A2B2121C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44">
              <a:extLst>
                <a:ext uri="{FF2B5EF4-FFF2-40B4-BE49-F238E27FC236}">
                  <a16:creationId xmlns:a16="http://schemas.microsoft.com/office/drawing/2014/main" id="{E5574B67-E507-488D-A7C1-E66263C6BC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45">
              <a:extLst>
                <a:ext uri="{FF2B5EF4-FFF2-40B4-BE49-F238E27FC236}">
                  <a16:creationId xmlns:a16="http://schemas.microsoft.com/office/drawing/2014/main" id="{42A68A2D-9EA1-46A2-A4B0-B87FB53B52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46">
              <a:extLst>
                <a:ext uri="{FF2B5EF4-FFF2-40B4-BE49-F238E27FC236}">
                  <a16:creationId xmlns:a16="http://schemas.microsoft.com/office/drawing/2014/main" id="{D4E1BC27-1CD4-4B0B-911C-53B4CD7818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47">
              <a:extLst>
                <a:ext uri="{FF2B5EF4-FFF2-40B4-BE49-F238E27FC236}">
                  <a16:creationId xmlns:a16="http://schemas.microsoft.com/office/drawing/2014/main" id="{E440E7CD-F2F1-4296-9620-23661241DA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48">
              <a:extLst>
                <a:ext uri="{FF2B5EF4-FFF2-40B4-BE49-F238E27FC236}">
                  <a16:creationId xmlns:a16="http://schemas.microsoft.com/office/drawing/2014/main" id="{DE91A73B-C65C-4F3B-983D-D4BB0CFB21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49">
              <a:extLst>
                <a:ext uri="{FF2B5EF4-FFF2-40B4-BE49-F238E27FC236}">
                  <a16:creationId xmlns:a16="http://schemas.microsoft.com/office/drawing/2014/main" id="{F633C56A-DF6E-4500-9CEC-A94B517322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50">
              <a:extLst>
                <a:ext uri="{FF2B5EF4-FFF2-40B4-BE49-F238E27FC236}">
                  <a16:creationId xmlns:a16="http://schemas.microsoft.com/office/drawing/2014/main" id="{15E4555A-85FC-45ED-9947-721552006B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51">
              <a:extLst>
                <a:ext uri="{FF2B5EF4-FFF2-40B4-BE49-F238E27FC236}">
                  <a16:creationId xmlns:a16="http://schemas.microsoft.com/office/drawing/2014/main" id="{3C39C4F1-9E4F-474A-8FB3-B0B1A1940A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52">
              <a:extLst>
                <a:ext uri="{FF2B5EF4-FFF2-40B4-BE49-F238E27FC236}">
                  <a16:creationId xmlns:a16="http://schemas.microsoft.com/office/drawing/2014/main" id="{AD085E70-5D8C-4482-A9AF-0B8E2E9A10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53">
              <a:extLst>
                <a:ext uri="{FF2B5EF4-FFF2-40B4-BE49-F238E27FC236}">
                  <a16:creationId xmlns:a16="http://schemas.microsoft.com/office/drawing/2014/main" id="{D3A44EDD-6EC3-4A6F-BB3A-25278CF515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54">
              <a:extLst>
                <a:ext uri="{FF2B5EF4-FFF2-40B4-BE49-F238E27FC236}">
                  <a16:creationId xmlns:a16="http://schemas.microsoft.com/office/drawing/2014/main" id="{BE4B2336-45C8-4D26-AA2C-63CFAD5900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55">
              <a:extLst>
                <a:ext uri="{FF2B5EF4-FFF2-40B4-BE49-F238E27FC236}">
                  <a16:creationId xmlns:a16="http://schemas.microsoft.com/office/drawing/2014/main" id="{7C74908E-209F-4B78-84AE-53A54B2CB6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56">
              <a:extLst>
                <a:ext uri="{FF2B5EF4-FFF2-40B4-BE49-F238E27FC236}">
                  <a16:creationId xmlns:a16="http://schemas.microsoft.com/office/drawing/2014/main" id="{87FA6AB4-A080-4720-B141-36D2845D6F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57">
              <a:extLst>
                <a:ext uri="{FF2B5EF4-FFF2-40B4-BE49-F238E27FC236}">
                  <a16:creationId xmlns:a16="http://schemas.microsoft.com/office/drawing/2014/main" id="{5427C423-C21C-4D84-8C87-31562491A0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58">
              <a:extLst>
                <a:ext uri="{FF2B5EF4-FFF2-40B4-BE49-F238E27FC236}">
                  <a16:creationId xmlns:a16="http://schemas.microsoft.com/office/drawing/2014/main" id="{ADDCE479-D269-4A9E-B00D-CF3105A0DA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59">
              <a:extLst>
                <a:ext uri="{FF2B5EF4-FFF2-40B4-BE49-F238E27FC236}">
                  <a16:creationId xmlns:a16="http://schemas.microsoft.com/office/drawing/2014/main" id="{52E03D31-86FC-4E07-8876-55F60CD1BB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60">
              <a:extLst>
                <a:ext uri="{FF2B5EF4-FFF2-40B4-BE49-F238E27FC236}">
                  <a16:creationId xmlns:a16="http://schemas.microsoft.com/office/drawing/2014/main" id="{2907D3B3-FE8C-4E7C-9852-EAD67B86DA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61">
              <a:extLst>
                <a:ext uri="{FF2B5EF4-FFF2-40B4-BE49-F238E27FC236}">
                  <a16:creationId xmlns:a16="http://schemas.microsoft.com/office/drawing/2014/main" id="{46544272-3F3F-4B62-BC21-A46793D169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62">
              <a:extLst>
                <a:ext uri="{FF2B5EF4-FFF2-40B4-BE49-F238E27FC236}">
                  <a16:creationId xmlns:a16="http://schemas.microsoft.com/office/drawing/2014/main" id="{3DF29D94-E2A8-44D4-8A6A-C60870F560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63">
              <a:extLst>
                <a:ext uri="{FF2B5EF4-FFF2-40B4-BE49-F238E27FC236}">
                  <a16:creationId xmlns:a16="http://schemas.microsoft.com/office/drawing/2014/main" id="{51FDE691-2527-4C70-9B0F-EECCA6CE25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64">
              <a:extLst>
                <a:ext uri="{FF2B5EF4-FFF2-40B4-BE49-F238E27FC236}">
                  <a16:creationId xmlns:a16="http://schemas.microsoft.com/office/drawing/2014/main" id="{A03173DD-29A9-4E6D-BA9A-5AC59E2757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65">
              <a:extLst>
                <a:ext uri="{FF2B5EF4-FFF2-40B4-BE49-F238E27FC236}">
                  <a16:creationId xmlns:a16="http://schemas.microsoft.com/office/drawing/2014/main" id="{635AD078-E3B4-44FD-81F6-3EC2D32A48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66">
              <a:extLst>
                <a:ext uri="{FF2B5EF4-FFF2-40B4-BE49-F238E27FC236}">
                  <a16:creationId xmlns:a16="http://schemas.microsoft.com/office/drawing/2014/main" id="{3B3DB16C-BD35-414A-A979-6B81C9D5F8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8" name="Line 67">
              <a:extLst>
                <a:ext uri="{FF2B5EF4-FFF2-40B4-BE49-F238E27FC236}">
                  <a16:creationId xmlns:a16="http://schemas.microsoft.com/office/drawing/2014/main" id="{890B4324-D7BF-4BB7-BEC5-97D17F9D6A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9" name="Line 68">
              <a:extLst>
                <a:ext uri="{FF2B5EF4-FFF2-40B4-BE49-F238E27FC236}">
                  <a16:creationId xmlns:a16="http://schemas.microsoft.com/office/drawing/2014/main" id="{D4C51D26-B129-4BF8-B6D6-8DBB8F0F68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0" name="Line 69">
              <a:extLst>
                <a:ext uri="{FF2B5EF4-FFF2-40B4-BE49-F238E27FC236}">
                  <a16:creationId xmlns:a16="http://schemas.microsoft.com/office/drawing/2014/main" id="{1F1329CD-15C4-4CAF-99EB-72B523F839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1" name="Line 70">
              <a:extLst>
                <a:ext uri="{FF2B5EF4-FFF2-40B4-BE49-F238E27FC236}">
                  <a16:creationId xmlns:a16="http://schemas.microsoft.com/office/drawing/2014/main" id="{9C5AD1F7-A78E-491C-ACE2-51898BD91C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2" name="Line 71">
              <a:extLst>
                <a:ext uri="{FF2B5EF4-FFF2-40B4-BE49-F238E27FC236}">
                  <a16:creationId xmlns:a16="http://schemas.microsoft.com/office/drawing/2014/main" id="{DB816F92-EF90-4E35-A528-2172B169C6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3" name="Line 72">
              <a:extLst>
                <a:ext uri="{FF2B5EF4-FFF2-40B4-BE49-F238E27FC236}">
                  <a16:creationId xmlns:a16="http://schemas.microsoft.com/office/drawing/2014/main" id="{EF60D83D-0DDF-45A5-B308-2E58370573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4" name="Line 73">
              <a:extLst>
                <a:ext uri="{FF2B5EF4-FFF2-40B4-BE49-F238E27FC236}">
                  <a16:creationId xmlns:a16="http://schemas.microsoft.com/office/drawing/2014/main" id="{404F9680-3482-4514-8C3A-FD0EE15AC0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5" name="Line 74">
              <a:extLst>
                <a:ext uri="{FF2B5EF4-FFF2-40B4-BE49-F238E27FC236}">
                  <a16:creationId xmlns:a16="http://schemas.microsoft.com/office/drawing/2014/main" id="{CD38BC48-170B-429C-9056-8B4938916D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6" name="Line 75">
              <a:extLst>
                <a:ext uri="{FF2B5EF4-FFF2-40B4-BE49-F238E27FC236}">
                  <a16:creationId xmlns:a16="http://schemas.microsoft.com/office/drawing/2014/main" id="{E6933B44-59A6-472B-800E-6FFEADD5EE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6" name="Titel 5">
            <a:extLst>
              <a:ext uri="{FF2B5EF4-FFF2-40B4-BE49-F238E27FC236}">
                <a16:creationId xmlns:a16="http://schemas.microsoft.com/office/drawing/2014/main" id="{E5EA3B5B-133B-4B87-92AC-39A7E755F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04E97186-B366-4022-A679-BFFBC73BBAF5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EZA-seminar M. van Smoorenburg UWV, 24th of October 2023</a:t>
            </a:r>
            <a:endParaRPr lang="nl-NL" dirty="0"/>
          </a:p>
        </p:txBody>
      </p:sp>
      <p:sp>
        <p:nvSpPr>
          <p:cNvPr id="357" name="Tijdelijke aanduiding voor dianummer 356">
            <a:extLst>
              <a:ext uri="{FF2B5EF4-FFF2-40B4-BE49-F238E27FC236}">
                <a16:creationId xmlns:a16="http://schemas.microsoft.com/office/drawing/2014/main" id="{E721CBAE-455F-4179-A424-84F944D6E2E8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0793B724-A5FC-4802-86E3-1D89A69F0C2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391" name="Text Placeholder 9">
            <a:extLst>
              <a:ext uri="{FF2B5EF4-FFF2-40B4-BE49-F238E27FC236}">
                <a16:creationId xmlns:a16="http://schemas.microsoft.com/office/drawing/2014/main" id="{6EC8847E-BEF6-4395-88CA-23AD81880E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4312004" y="1175653"/>
            <a:ext cx="1600998" cy="163292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tIns="0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</p:txBody>
      </p:sp>
      <p:sp>
        <p:nvSpPr>
          <p:cNvPr id="392" name="Text Placeholder 10">
            <a:extLst>
              <a:ext uri="{FF2B5EF4-FFF2-40B4-BE49-F238E27FC236}">
                <a16:creationId xmlns:a16="http://schemas.microsoft.com/office/drawing/2014/main" id="{BCBAB053-DCF4-4CF9-A30D-1CB6AE46A1F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4312004" y="2908012"/>
            <a:ext cx="1600998" cy="163292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tIns="0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</p:txBody>
      </p:sp>
      <p:sp>
        <p:nvSpPr>
          <p:cNvPr id="393" name="Chart Placeholder 2">
            <a:extLst>
              <a:ext uri="{FF2B5EF4-FFF2-40B4-BE49-F238E27FC236}">
                <a16:creationId xmlns:a16="http://schemas.microsoft.com/office/drawing/2014/main" id="{58E1991B-D5F9-474A-B393-A5D490FEFC6C}"/>
              </a:ext>
            </a:extLst>
          </p:cNvPr>
          <p:cNvSpPr>
            <a:spLocks noGrp="1"/>
          </p:cNvSpPr>
          <p:nvPr>
            <p:ph type="chart" sz="quarter" idx="26" hasCustomPrompt="1"/>
          </p:nvPr>
        </p:nvSpPr>
        <p:spPr>
          <a:xfrm>
            <a:off x="369289" y="3856566"/>
            <a:ext cx="3448303" cy="2416732"/>
          </a:xfrm>
        </p:spPr>
        <p:txBody>
          <a:bodyPr anchor="ctr" anchorCtr="0"/>
          <a:lstStyle>
            <a:lvl1pPr marL="0" indent="0" algn="ctr">
              <a:buNone/>
              <a:defRPr/>
            </a:lvl1pPr>
            <a:lvl2pPr algn="ctr">
              <a:defRPr/>
            </a:lvl2pPr>
          </a:lstStyle>
          <a:p>
            <a:pPr lvl="1"/>
            <a:r>
              <a:rPr lang="nl-NL" dirty="0"/>
              <a:t>Klik om grafiek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sp>
        <p:nvSpPr>
          <p:cNvPr id="394" name="Text Placeholder 2">
            <a:extLst>
              <a:ext uri="{FF2B5EF4-FFF2-40B4-BE49-F238E27FC236}">
                <a16:creationId xmlns:a16="http://schemas.microsoft.com/office/drawing/2014/main" id="{D94180FF-D2F3-41DB-A3A1-F272768E3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69289" y="3540187"/>
            <a:ext cx="3448303" cy="31025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816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816">
                <a:solidFill>
                  <a:schemeClr val="tx2"/>
                </a:solidFill>
              </a:defRPr>
            </a:lvl2pPr>
          </a:lstStyle>
          <a:p>
            <a:pPr lvl="0"/>
            <a:r>
              <a:rPr lang="nl-NL" noProof="0" dirty="0"/>
              <a:t>Grafiektitel</a:t>
            </a:r>
          </a:p>
          <a:p>
            <a:pPr lvl="1"/>
            <a:r>
              <a:rPr lang="nl-NL" dirty="0"/>
              <a:t>Ondertitel</a:t>
            </a:r>
          </a:p>
        </p:txBody>
      </p:sp>
      <p:sp>
        <p:nvSpPr>
          <p:cNvPr id="395" name="Chart Placeholder 2">
            <a:extLst>
              <a:ext uri="{FF2B5EF4-FFF2-40B4-BE49-F238E27FC236}">
                <a16:creationId xmlns:a16="http://schemas.microsoft.com/office/drawing/2014/main" id="{F49E917A-0E67-4B74-9077-6965857FBC18}"/>
              </a:ext>
            </a:extLst>
          </p:cNvPr>
          <p:cNvSpPr>
            <a:spLocks noGrp="1"/>
          </p:cNvSpPr>
          <p:nvPr>
            <p:ph type="chart" sz="quarter" idx="28" hasCustomPrompt="1"/>
          </p:nvPr>
        </p:nvSpPr>
        <p:spPr>
          <a:xfrm>
            <a:off x="6280719" y="1495025"/>
            <a:ext cx="5418761" cy="1309614"/>
          </a:xfrm>
        </p:spPr>
        <p:txBody>
          <a:bodyPr anchor="ctr" anchorCtr="0"/>
          <a:lstStyle>
            <a:lvl1pPr marL="0" indent="0" algn="ctr">
              <a:buNone/>
              <a:defRPr/>
            </a:lvl1pPr>
            <a:lvl2pPr algn="ctr">
              <a:defRPr/>
            </a:lvl2pPr>
          </a:lstStyle>
          <a:p>
            <a:pPr lvl="1"/>
            <a:r>
              <a:rPr lang="nl-NL" dirty="0"/>
              <a:t>Klik om grafiek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sp>
        <p:nvSpPr>
          <p:cNvPr id="396" name="Text Placeholder 2">
            <a:extLst>
              <a:ext uri="{FF2B5EF4-FFF2-40B4-BE49-F238E27FC236}">
                <a16:creationId xmlns:a16="http://schemas.microsoft.com/office/drawing/2014/main" id="{01059E81-389F-40BB-AE60-1DC9B6B11B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80720" y="1175652"/>
            <a:ext cx="5418761" cy="31025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816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816">
                <a:solidFill>
                  <a:schemeClr val="tx2"/>
                </a:solidFill>
              </a:defRPr>
            </a:lvl2pPr>
          </a:lstStyle>
          <a:p>
            <a:pPr lvl="0"/>
            <a:r>
              <a:rPr lang="nl-NL" noProof="0" dirty="0"/>
              <a:t>Grafiektitel</a:t>
            </a:r>
          </a:p>
          <a:p>
            <a:pPr lvl="1"/>
            <a:r>
              <a:rPr lang="nl-NL" dirty="0"/>
              <a:t>Ondertitel</a:t>
            </a:r>
          </a:p>
        </p:txBody>
      </p:sp>
      <p:sp>
        <p:nvSpPr>
          <p:cNvPr id="397" name="Chart Placeholder 2">
            <a:extLst>
              <a:ext uri="{FF2B5EF4-FFF2-40B4-BE49-F238E27FC236}">
                <a16:creationId xmlns:a16="http://schemas.microsoft.com/office/drawing/2014/main" id="{8E8360CE-EF94-4A18-9385-546E8F15C94B}"/>
              </a:ext>
            </a:extLst>
          </p:cNvPr>
          <p:cNvSpPr>
            <a:spLocks noGrp="1"/>
          </p:cNvSpPr>
          <p:nvPr>
            <p:ph type="chart" sz="quarter" idx="30" hasCustomPrompt="1"/>
          </p:nvPr>
        </p:nvSpPr>
        <p:spPr>
          <a:xfrm>
            <a:off x="6280719" y="3225755"/>
            <a:ext cx="5418761" cy="1309614"/>
          </a:xfrm>
        </p:spPr>
        <p:txBody>
          <a:bodyPr anchor="ctr" anchorCtr="0"/>
          <a:lstStyle>
            <a:lvl1pPr marL="0" indent="0" algn="ctr">
              <a:buNone/>
              <a:defRPr/>
            </a:lvl1pPr>
            <a:lvl2pPr algn="ctr">
              <a:defRPr/>
            </a:lvl2pPr>
          </a:lstStyle>
          <a:p>
            <a:pPr lvl="1"/>
            <a:r>
              <a:rPr lang="nl-NL" dirty="0"/>
              <a:t>Klik om grafiek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sp>
        <p:nvSpPr>
          <p:cNvPr id="398" name="Text Placeholder 2">
            <a:extLst>
              <a:ext uri="{FF2B5EF4-FFF2-40B4-BE49-F238E27FC236}">
                <a16:creationId xmlns:a16="http://schemas.microsoft.com/office/drawing/2014/main" id="{4D77C1A5-2051-4862-BD7C-F6B4484331B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80720" y="2908012"/>
            <a:ext cx="5418761" cy="31025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816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816">
                <a:solidFill>
                  <a:schemeClr val="tx2"/>
                </a:solidFill>
              </a:defRPr>
            </a:lvl2pPr>
          </a:lstStyle>
          <a:p>
            <a:pPr lvl="0"/>
            <a:r>
              <a:rPr lang="nl-NL" noProof="0" dirty="0"/>
              <a:t>Grafiektitel</a:t>
            </a:r>
          </a:p>
          <a:p>
            <a:pPr lvl="1"/>
            <a:r>
              <a:rPr lang="nl-NL" dirty="0"/>
              <a:t>Ondertitel</a:t>
            </a:r>
          </a:p>
        </p:txBody>
      </p:sp>
      <p:sp>
        <p:nvSpPr>
          <p:cNvPr id="400" name="Text Placeholder 10">
            <a:extLst>
              <a:ext uri="{FF2B5EF4-FFF2-40B4-BE49-F238E27FC236}">
                <a16:creationId xmlns:a16="http://schemas.microsoft.com/office/drawing/2014/main" id="{F35E3E37-9B1C-4780-ADF4-D54B41F390B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4312003" y="4640371"/>
            <a:ext cx="1600998" cy="163292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tIns="0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</p:txBody>
      </p:sp>
      <p:sp>
        <p:nvSpPr>
          <p:cNvPr id="403" name="Chart Placeholder 2">
            <a:extLst>
              <a:ext uri="{FF2B5EF4-FFF2-40B4-BE49-F238E27FC236}">
                <a16:creationId xmlns:a16="http://schemas.microsoft.com/office/drawing/2014/main" id="{333E7BBB-EF34-45CC-B67C-73444F623D69}"/>
              </a:ext>
            </a:extLst>
          </p:cNvPr>
          <p:cNvSpPr>
            <a:spLocks noGrp="1"/>
          </p:cNvSpPr>
          <p:nvPr>
            <p:ph type="chart" sz="quarter" idx="36" hasCustomPrompt="1"/>
          </p:nvPr>
        </p:nvSpPr>
        <p:spPr>
          <a:xfrm>
            <a:off x="6280719" y="4956485"/>
            <a:ext cx="5418761" cy="1309614"/>
          </a:xfrm>
        </p:spPr>
        <p:txBody>
          <a:bodyPr anchor="ctr" anchorCtr="0"/>
          <a:lstStyle>
            <a:lvl1pPr marL="0" indent="0" algn="ctr">
              <a:buNone/>
              <a:defRPr/>
            </a:lvl1pPr>
            <a:lvl2pPr algn="ctr">
              <a:defRPr/>
            </a:lvl2pPr>
          </a:lstStyle>
          <a:p>
            <a:pPr lvl="1"/>
            <a:r>
              <a:rPr lang="nl-NL" dirty="0"/>
              <a:t>Klik om grafiek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sp>
        <p:nvSpPr>
          <p:cNvPr id="404" name="Text Placeholder 2">
            <a:extLst>
              <a:ext uri="{FF2B5EF4-FFF2-40B4-BE49-F238E27FC236}">
                <a16:creationId xmlns:a16="http://schemas.microsoft.com/office/drawing/2014/main" id="{90108D5C-B2CE-44F8-BC8A-38B1DD71901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80720" y="4640371"/>
            <a:ext cx="5418761" cy="31025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816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816">
                <a:solidFill>
                  <a:schemeClr val="tx2"/>
                </a:solidFill>
              </a:defRPr>
            </a:lvl2pPr>
          </a:lstStyle>
          <a:p>
            <a:pPr lvl="0"/>
            <a:r>
              <a:rPr lang="nl-NL" noProof="0" dirty="0"/>
              <a:t>Grafiektitel</a:t>
            </a:r>
          </a:p>
          <a:p>
            <a:pPr lvl="1"/>
            <a:r>
              <a:rPr lang="nl-NL" dirty="0"/>
              <a:t>Ondertitel</a:t>
            </a:r>
          </a:p>
        </p:txBody>
      </p:sp>
      <p:sp>
        <p:nvSpPr>
          <p:cNvPr id="509" name="Rectangle 382">
            <a:extLst>
              <a:ext uri="{FF2B5EF4-FFF2-40B4-BE49-F238E27FC236}">
                <a16:creationId xmlns:a16="http://schemas.microsoft.com/office/drawing/2014/main" id="{505F58EE-F00C-42C9-8191-CE92F4FA5B96}"/>
              </a:ext>
            </a:extLst>
          </p:cNvPr>
          <p:cNvSpPr/>
          <p:nvPr userDrawn="1"/>
        </p:nvSpPr>
        <p:spPr>
          <a:xfrm flipH="1">
            <a:off x="4314544" y="6947102"/>
            <a:ext cx="1595138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510" name="Rectangle 382">
            <a:extLst>
              <a:ext uri="{FF2B5EF4-FFF2-40B4-BE49-F238E27FC236}">
                <a16:creationId xmlns:a16="http://schemas.microsoft.com/office/drawing/2014/main" id="{1920E334-BF13-4521-9579-E47ED6AAAF2B}"/>
              </a:ext>
            </a:extLst>
          </p:cNvPr>
          <p:cNvSpPr/>
          <p:nvPr userDrawn="1"/>
        </p:nvSpPr>
        <p:spPr>
          <a:xfrm flipH="1">
            <a:off x="6279739" y="6947102"/>
            <a:ext cx="5418061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511" name="Rectangle 381">
            <a:extLst>
              <a:ext uri="{FF2B5EF4-FFF2-40B4-BE49-F238E27FC236}">
                <a16:creationId xmlns:a16="http://schemas.microsoft.com/office/drawing/2014/main" id="{A573A10A-497C-4334-B2E4-F1D1EF215A0B}"/>
              </a:ext>
            </a:extLst>
          </p:cNvPr>
          <p:cNvSpPr/>
          <p:nvPr userDrawn="1"/>
        </p:nvSpPr>
        <p:spPr>
          <a:xfrm flipH="1">
            <a:off x="369422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512" name="Group 9">
            <a:extLst>
              <a:ext uri="{FF2B5EF4-FFF2-40B4-BE49-F238E27FC236}">
                <a16:creationId xmlns:a16="http://schemas.microsoft.com/office/drawing/2014/main" id="{FFCCB0F6-B6C2-44E7-B3C6-5869682D5090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513" name="Line 79">
              <a:extLst>
                <a:ext uri="{FF2B5EF4-FFF2-40B4-BE49-F238E27FC236}">
                  <a16:creationId xmlns:a16="http://schemas.microsoft.com/office/drawing/2014/main" id="{9AE09766-CAE0-4B89-86FF-E4BD6A5579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4" name="Line 80">
              <a:extLst>
                <a:ext uri="{FF2B5EF4-FFF2-40B4-BE49-F238E27FC236}">
                  <a16:creationId xmlns:a16="http://schemas.microsoft.com/office/drawing/2014/main" id="{AC77A993-E269-4336-8B67-03B44CFB99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5" name="Line 81">
              <a:extLst>
                <a:ext uri="{FF2B5EF4-FFF2-40B4-BE49-F238E27FC236}">
                  <a16:creationId xmlns:a16="http://schemas.microsoft.com/office/drawing/2014/main" id="{4E89595E-33BD-4974-8F13-0AB57A7711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6" name="Line 82">
              <a:extLst>
                <a:ext uri="{FF2B5EF4-FFF2-40B4-BE49-F238E27FC236}">
                  <a16:creationId xmlns:a16="http://schemas.microsoft.com/office/drawing/2014/main" id="{BC3340E3-4A2D-4109-8BFA-9D517A9896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7" name="Line 83">
              <a:extLst>
                <a:ext uri="{FF2B5EF4-FFF2-40B4-BE49-F238E27FC236}">
                  <a16:creationId xmlns:a16="http://schemas.microsoft.com/office/drawing/2014/main" id="{6B5AE2FC-25DB-4080-AF36-2FA925EEFD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8" name="Line 84">
              <a:extLst>
                <a:ext uri="{FF2B5EF4-FFF2-40B4-BE49-F238E27FC236}">
                  <a16:creationId xmlns:a16="http://schemas.microsoft.com/office/drawing/2014/main" id="{B86A56F6-D3E3-4DC8-BAAA-769B4519EB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9" name="Line 85">
              <a:extLst>
                <a:ext uri="{FF2B5EF4-FFF2-40B4-BE49-F238E27FC236}">
                  <a16:creationId xmlns:a16="http://schemas.microsoft.com/office/drawing/2014/main" id="{5CDFCE05-54DF-4C82-8C2A-0393385798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0" name="Line 86">
              <a:extLst>
                <a:ext uri="{FF2B5EF4-FFF2-40B4-BE49-F238E27FC236}">
                  <a16:creationId xmlns:a16="http://schemas.microsoft.com/office/drawing/2014/main" id="{585E8300-AE2E-4531-A210-A1C634C5CE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1" name="Line 87">
              <a:extLst>
                <a:ext uri="{FF2B5EF4-FFF2-40B4-BE49-F238E27FC236}">
                  <a16:creationId xmlns:a16="http://schemas.microsoft.com/office/drawing/2014/main" id="{8D757CB6-BBFD-4803-958A-340BDFBE5B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2" name="Line 88">
              <a:extLst>
                <a:ext uri="{FF2B5EF4-FFF2-40B4-BE49-F238E27FC236}">
                  <a16:creationId xmlns:a16="http://schemas.microsoft.com/office/drawing/2014/main" id="{DF980C74-5BC1-405E-A225-820E0A3807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3" name="Line 89">
              <a:extLst>
                <a:ext uri="{FF2B5EF4-FFF2-40B4-BE49-F238E27FC236}">
                  <a16:creationId xmlns:a16="http://schemas.microsoft.com/office/drawing/2014/main" id="{189A5982-B2AF-4ECA-9FD0-E1070B0A6C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4" name="Line 90">
              <a:extLst>
                <a:ext uri="{FF2B5EF4-FFF2-40B4-BE49-F238E27FC236}">
                  <a16:creationId xmlns:a16="http://schemas.microsoft.com/office/drawing/2014/main" id="{9167B4B5-D4AA-498E-BEBA-DD7172F3DE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5" name="Line 91">
              <a:extLst>
                <a:ext uri="{FF2B5EF4-FFF2-40B4-BE49-F238E27FC236}">
                  <a16:creationId xmlns:a16="http://schemas.microsoft.com/office/drawing/2014/main" id="{0A59FBC4-096B-4844-BE5C-3D351F1736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6" name="Line 92">
              <a:extLst>
                <a:ext uri="{FF2B5EF4-FFF2-40B4-BE49-F238E27FC236}">
                  <a16:creationId xmlns:a16="http://schemas.microsoft.com/office/drawing/2014/main" id="{573C7141-9B91-46F3-85AC-B217CE358D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7" name="Line 93">
              <a:extLst>
                <a:ext uri="{FF2B5EF4-FFF2-40B4-BE49-F238E27FC236}">
                  <a16:creationId xmlns:a16="http://schemas.microsoft.com/office/drawing/2014/main" id="{D1F2467B-C9C3-4147-9FE2-07C477C8E1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8" name="Line 94">
              <a:extLst>
                <a:ext uri="{FF2B5EF4-FFF2-40B4-BE49-F238E27FC236}">
                  <a16:creationId xmlns:a16="http://schemas.microsoft.com/office/drawing/2014/main" id="{CEF3463E-1674-4C4A-960C-3305048692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9" name="Line 95">
              <a:extLst>
                <a:ext uri="{FF2B5EF4-FFF2-40B4-BE49-F238E27FC236}">
                  <a16:creationId xmlns:a16="http://schemas.microsoft.com/office/drawing/2014/main" id="{B8A0EF35-38BE-4576-9919-F3960ED1B1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0" name="Line 96">
              <a:extLst>
                <a:ext uri="{FF2B5EF4-FFF2-40B4-BE49-F238E27FC236}">
                  <a16:creationId xmlns:a16="http://schemas.microsoft.com/office/drawing/2014/main" id="{F9195D96-DA8A-4FE2-AA30-D7A3405A10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1" name="Line 97">
              <a:extLst>
                <a:ext uri="{FF2B5EF4-FFF2-40B4-BE49-F238E27FC236}">
                  <a16:creationId xmlns:a16="http://schemas.microsoft.com/office/drawing/2014/main" id="{0AB09F8B-2B09-4D2C-8D60-5C9ADA8CE3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2" name="Line 98">
              <a:extLst>
                <a:ext uri="{FF2B5EF4-FFF2-40B4-BE49-F238E27FC236}">
                  <a16:creationId xmlns:a16="http://schemas.microsoft.com/office/drawing/2014/main" id="{7B4F1A8D-CEDD-4CE0-B8FB-8C2CA2A145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3" name="Line 99">
              <a:extLst>
                <a:ext uri="{FF2B5EF4-FFF2-40B4-BE49-F238E27FC236}">
                  <a16:creationId xmlns:a16="http://schemas.microsoft.com/office/drawing/2014/main" id="{674EF9AD-BCD5-4F38-A81F-20C1501F65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4" name="Line 100">
              <a:extLst>
                <a:ext uri="{FF2B5EF4-FFF2-40B4-BE49-F238E27FC236}">
                  <a16:creationId xmlns:a16="http://schemas.microsoft.com/office/drawing/2014/main" id="{8F054D3F-0A3F-4375-B32F-2A0097E7E5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5" name="Line 101">
              <a:extLst>
                <a:ext uri="{FF2B5EF4-FFF2-40B4-BE49-F238E27FC236}">
                  <a16:creationId xmlns:a16="http://schemas.microsoft.com/office/drawing/2014/main" id="{670A8FD1-76BF-4921-9898-50E58AA5EB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6" name="Line 102">
              <a:extLst>
                <a:ext uri="{FF2B5EF4-FFF2-40B4-BE49-F238E27FC236}">
                  <a16:creationId xmlns:a16="http://schemas.microsoft.com/office/drawing/2014/main" id="{33B69B2B-78D0-43E5-93C8-AED74654F4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7" name="Line 103">
              <a:extLst>
                <a:ext uri="{FF2B5EF4-FFF2-40B4-BE49-F238E27FC236}">
                  <a16:creationId xmlns:a16="http://schemas.microsoft.com/office/drawing/2014/main" id="{F72264A6-99DA-4977-AF02-C70F2D91BB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8" name="Line 104">
              <a:extLst>
                <a:ext uri="{FF2B5EF4-FFF2-40B4-BE49-F238E27FC236}">
                  <a16:creationId xmlns:a16="http://schemas.microsoft.com/office/drawing/2014/main" id="{11890C68-09AC-485B-A13F-1FC41EAEBD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9" name="Line 105">
              <a:extLst>
                <a:ext uri="{FF2B5EF4-FFF2-40B4-BE49-F238E27FC236}">
                  <a16:creationId xmlns:a16="http://schemas.microsoft.com/office/drawing/2014/main" id="{D1ED7645-C2E9-4B26-B8EE-F8E3F597E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0" name="Line 106">
              <a:extLst>
                <a:ext uri="{FF2B5EF4-FFF2-40B4-BE49-F238E27FC236}">
                  <a16:creationId xmlns:a16="http://schemas.microsoft.com/office/drawing/2014/main" id="{97183576-F4DA-4461-B340-7B035C1B0B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1" name="Line 107">
              <a:extLst>
                <a:ext uri="{FF2B5EF4-FFF2-40B4-BE49-F238E27FC236}">
                  <a16:creationId xmlns:a16="http://schemas.microsoft.com/office/drawing/2014/main" id="{8E977103-D047-409D-9059-600456E2E9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2" name="Line 108">
              <a:extLst>
                <a:ext uri="{FF2B5EF4-FFF2-40B4-BE49-F238E27FC236}">
                  <a16:creationId xmlns:a16="http://schemas.microsoft.com/office/drawing/2014/main" id="{A1882AB1-F045-4629-A14E-1C91359A63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3" name="Line 109">
              <a:extLst>
                <a:ext uri="{FF2B5EF4-FFF2-40B4-BE49-F238E27FC236}">
                  <a16:creationId xmlns:a16="http://schemas.microsoft.com/office/drawing/2014/main" id="{BC632ACE-97AF-4B07-AA0B-4E3AF9E260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4" name="Line 110">
              <a:extLst>
                <a:ext uri="{FF2B5EF4-FFF2-40B4-BE49-F238E27FC236}">
                  <a16:creationId xmlns:a16="http://schemas.microsoft.com/office/drawing/2014/main" id="{99661741-1BB3-46A3-A326-84A1C4BB4D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5" name="Line 111">
              <a:extLst>
                <a:ext uri="{FF2B5EF4-FFF2-40B4-BE49-F238E27FC236}">
                  <a16:creationId xmlns:a16="http://schemas.microsoft.com/office/drawing/2014/main" id="{AB6CA961-AF2E-4D1C-BBB2-807D150B8F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6" name="Line 112">
              <a:extLst>
                <a:ext uri="{FF2B5EF4-FFF2-40B4-BE49-F238E27FC236}">
                  <a16:creationId xmlns:a16="http://schemas.microsoft.com/office/drawing/2014/main" id="{A3C8CA17-9456-4CB8-81FE-BD0A64170E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7" name="Line 113">
              <a:extLst>
                <a:ext uri="{FF2B5EF4-FFF2-40B4-BE49-F238E27FC236}">
                  <a16:creationId xmlns:a16="http://schemas.microsoft.com/office/drawing/2014/main" id="{D58C7613-2F3B-4CE7-B541-774E054ECA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8" name="Line 114">
              <a:extLst>
                <a:ext uri="{FF2B5EF4-FFF2-40B4-BE49-F238E27FC236}">
                  <a16:creationId xmlns:a16="http://schemas.microsoft.com/office/drawing/2014/main" id="{0A0C4146-A84B-4034-B2AF-A50AC1EC87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9" name="Line 115">
              <a:extLst>
                <a:ext uri="{FF2B5EF4-FFF2-40B4-BE49-F238E27FC236}">
                  <a16:creationId xmlns:a16="http://schemas.microsoft.com/office/drawing/2014/main" id="{98F79779-94F5-4194-B062-CDB04C0E0A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0" name="Line 116">
              <a:extLst>
                <a:ext uri="{FF2B5EF4-FFF2-40B4-BE49-F238E27FC236}">
                  <a16:creationId xmlns:a16="http://schemas.microsoft.com/office/drawing/2014/main" id="{6135EC30-A6BB-41F4-842B-407E855F15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1" name="Line 117">
              <a:extLst>
                <a:ext uri="{FF2B5EF4-FFF2-40B4-BE49-F238E27FC236}">
                  <a16:creationId xmlns:a16="http://schemas.microsoft.com/office/drawing/2014/main" id="{98914707-4780-4ABC-A31E-7BF336D901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2" name="Line 118">
              <a:extLst>
                <a:ext uri="{FF2B5EF4-FFF2-40B4-BE49-F238E27FC236}">
                  <a16:creationId xmlns:a16="http://schemas.microsoft.com/office/drawing/2014/main" id="{FFD03BA1-101B-4E0D-A550-5FE5840270A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3" name="Line 119">
              <a:extLst>
                <a:ext uri="{FF2B5EF4-FFF2-40B4-BE49-F238E27FC236}">
                  <a16:creationId xmlns:a16="http://schemas.microsoft.com/office/drawing/2014/main" id="{8F088B1F-87EC-4D6C-808A-01C4D96FFC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4" name="Line 120">
              <a:extLst>
                <a:ext uri="{FF2B5EF4-FFF2-40B4-BE49-F238E27FC236}">
                  <a16:creationId xmlns:a16="http://schemas.microsoft.com/office/drawing/2014/main" id="{8784F145-6561-408B-9E15-A7DF30DEA7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5" name="Line 121">
              <a:extLst>
                <a:ext uri="{FF2B5EF4-FFF2-40B4-BE49-F238E27FC236}">
                  <a16:creationId xmlns:a16="http://schemas.microsoft.com/office/drawing/2014/main" id="{3B5B2B59-54D8-4B3E-8EE4-A591FE2CFB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6" name="Line 122">
              <a:extLst>
                <a:ext uri="{FF2B5EF4-FFF2-40B4-BE49-F238E27FC236}">
                  <a16:creationId xmlns:a16="http://schemas.microsoft.com/office/drawing/2014/main" id="{BA86F5B7-F16C-4DBE-B8F2-2FADCDD8CB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7" name="Line 123">
              <a:extLst>
                <a:ext uri="{FF2B5EF4-FFF2-40B4-BE49-F238E27FC236}">
                  <a16:creationId xmlns:a16="http://schemas.microsoft.com/office/drawing/2014/main" id="{CBE2109B-2E01-4B05-9E8D-486A78260B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8" name="Line 124">
              <a:extLst>
                <a:ext uri="{FF2B5EF4-FFF2-40B4-BE49-F238E27FC236}">
                  <a16:creationId xmlns:a16="http://schemas.microsoft.com/office/drawing/2014/main" id="{29A757F4-42C0-4818-8890-6C7DE36529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9" name="Line 125">
              <a:extLst>
                <a:ext uri="{FF2B5EF4-FFF2-40B4-BE49-F238E27FC236}">
                  <a16:creationId xmlns:a16="http://schemas.microsoft.com/office/drawing/2014/main" id="{70EA7FAB-02F3-41EA-9782-E17851C158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0" name="Line 126">
              <a:extLst>
                <a:ext uri="{FF2B5EF4-FFF2-40B4-BE49-F238E27FC236}">
                  <a16:creationId xmlns:a16="http://schemas.microsoft.com/office/drawing/2014/main" id="{FEAEB208-A941-4BE5-AA34-EA0308FB11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1" name="Line 127">
              <a:extLst>
                <a:ext uri="{FF2B5EF4-FFF2-40B4-BE49-F238E27FC236}">
                  <a16:creationId xmlns:a16="http://schemas.microsoft.com/office/drawing/2014/main" id="{DCDAE07D-BBEE-4CE4-A2D5-EC5AD9D493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2" name="Line 128">
              <a:extLst>
                <a:ext uri="{FF2B5EF4-FFF2-40B4-BE49-F238E27FC236}">
                  <a16:creationId xmlns:a16="http://schemas.microsoft.com/office/drawing/2014/main" id="{026DBDB0-5332-41F1-9890-B479076C58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3" name="Line 129">
              <a:extLst>
                <a:ext uri="{FF2B5EF4-FFF2-40B4-BE49-F238E27FC236}">
                  <a16:creationId xmlns:a16="http://schemas.microsoft.com/office/drawing/2014/main" id="{95CC5E6A-C166-44AD-BA2D-8F839BB92B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4" name="Line 130">
              <a:extLst>
                <a:ext uri="{FF2B5EF4-FFF2-40B4-BE49-F238E27FC236}">
                  <a16:creationId xmlns:a16="http://schemas.microsoft.com/office/drawing/2014/main" id="{7C983CBE-64E7-4633-A04B-1F73345168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5" name="Line 131">
              <a:extLst>
                <a:ext uri="{FF2B5EF4-FFF2-40B4-BE49-F238E27FC236}">
                  <a16:creationId xmlns:a16="http://schemas.microsoft.com/office/drawing/2014/main" id="{B86C220C-8F92-420D-8E7B-3CEE374AC2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6" name="Line 132">
              <a:extLst>
                <a:ext uri="{FF2B5EF4-FFF2-40B4-BE49-F238E27FC236}">
                  <a16:creationId xmlns:a16="http://schemas.microsoft.com/office/drawing/2014/main" id="{E7A831F9-81A4-4B85-8ECD-DC313569CC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7" name="Line 133">
              <a:extLst>
                <a:ext uri="{FF2B5EF4-FFF2-40B4-BE49-F238E27FC236}">
                  <a16:creationId xmlns:a16="http://schemas.microsoft.com/office/drawing/2014/main" id="{19628608-A6DE-4E75-BE0F-56C3B78625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8" name="Line 134">
              <a:extLst>
                <a:ext uri="{FF2B5EF4-FFF2-40B4-BE49-F238E27FC236}">
                  <a16:creationId xmlns:a16="http://schemas.microsoft.com/office/drawing/2014/main" id="{1ECD834F-FB53-41C4-8237-7CE4826BE7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9" name="Line 135">
              <a:extLst>
                <a:ext uri="{FF2B5EF4-FFF2-40B4-BE49-F238E27FC236}">
                  <a16:creationId xmlns:a16="http://schemas.microsoft.com/office/drawing/2014/main" id="{47B55F19-432B-429C-9FF8-7108E097AB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0" name="Line 136">
              <a:extLst>
                <a:ext uri="{FF2B5EF4-FFF2-40B4-BE49-F238E27FC236}">
                  <a16:creationId xmlns:a16="http://schemas.microsoft.com/office/drawing/2014/main" id="{1DA2E724-CB5E-4F55-9E87-3862086AB5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1" name="Line 137">
              <a:extLst>
                <a:ext uri="{FF2B5EF4-FFF2-40B4-BE49-F238E27FC236}">
                  <a16:creationId xmlns:a16="http://schemas.microsoft.com/office/drawing/2014/main" id="{B32C9F5A-CBF5-48E5-8808-EB5520453F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2" name="Line 138">
              <a:extLst>
                <a:ext uri="{FF2B5EF4-FFF2-40B4-BE49-F238E27FC236}">
                  <a16:creationId xmlns:a16="http://schemas.microsoft.com/office/drawing/2014/main" id="{080E25C8-A872-4FEB-95F6-8F227A41C4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3" name="Line 139">
              <a:extLst>
                <a:ext uri="{FF2B5EF4-FFF2-40B4-BE49-F238E27FC236}">
                  <a16:creationId xmlns:a16="http://schemas.microsoft.com/office/drawing/2014/main" id="{14E9914E-33D3-4F5C-8704-B0FBDEF0D1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4" name="Line 140">
              <a:extLst>
                <a:ext uri="{FF2B5EF4-FFF2-40B4-BE49-F238E27FC236}">
                  <a16:creationId xmlns:a16="http://schemas.microsoft.com/office/drawing/2014/main" id="{472D4C46-90B1-49AA-8E0B-A34D4D30B4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5" name="Line 141">
              <a:extLst>
                <a:ext uri="{FF2B5EF4-FFF2-40B4-BE49-F238E27FC236}">
                  <a16:creationId xmlns:a16="http://schemas.microsoft.com/office/drawing/2014/main" id="{4DB525CC-5DA6-44E3-83EB-B8231ABC3F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6" name="Line 142">
              <a:extLst>
                <a:ext uri="{FF2B5EF4-FFF2-40B4-BE49-F238E27FC236}">
                  <a16:creationId xmlns:a16="http://schemas.microsoft.com/office/drawing/2014/main" id="{9AA4B267-FBA4-4A0C-BA37-04AE75A52F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7" name="Line 143">
              <a:extLst>
                <a:ext uri="{FF2B5EF4-FFF2-40B4-BE49-F238E27FC236}">
                  <a16:creationId xmlns:a16="http://schemas.microsoft.com/office/drawing/2014/main" id="{111050B2-0A5E-464E-BC1A-F37AFD7A9D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8" name="Line 144">
              <a:extLst>
                <a:ext uri="{FF2B5EF4-FFF2-40B4-BE49-F238E27FC236}">
                  <a16:creationId xmlns:a16="http://schemas.microsoft.com/office/drawing/2014/main" id="{F7C7109E-C472-42EC-95B1-5E9BF2E250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9" name="Line 145">
              <a:extLst>
                <a:ext uri="{FF2B5EF4-FFF2-40B4-BE49-F238E27FC236}">
                  <a16:creationId xmlns:a16="http://schemas.microsoft.com/office/drawing/2014/main" id="{9B5902F1-2C6B-4843-96F6-63376371DC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0" name="Line 146">
              <a:extLst>
                <a:ext uri="{FF2B5EF4-FFF2-40B4-BE49-F238E27FC236}">
                  <a16:creationId xmlns:a16="http://schemas.microsoft.com/office/drawing/2014/main" id="{97ECF6E9-107A-4244-B56D-FABE3300D2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1" name="Line 147">
              <a:extLst>
                <a:ext uri="{FF2B5EF4-FFF2-40B4-BE49-F238E27FC236}">
                  <a16:creationId xmlns:a16="http://schemas.microsoft.com/office/drawing/2014/main" id="{DCB49AAA-1BE8-4CF7-8CBD-B356E628F9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2" name="Line 148">
              <a:extLst>
                <a:ext uri="{FF2B5EF4-FFF2-40B4-BE49-F238E27FC236}">
                  <a16:creationId xmlns:a16="http://schemas.microsoft.com/office/drawing/2014/main" id="{93715902-1EF9-4D08-B2D0-3528359479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3" name="Line 149">
              <a:extLst>
                <a:ext uri="{FF2B5EF4-FFF2-40B4-BE49-F238E27FC236}">
                  <a16:creationId xmlns:a16="http://schemas.microsoft.com/office/drawing/2014/main" id="{1CD8F5CB-6A28-44D5-985E-28CDBFF9EE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4" name="Line 150">
              <a:extLst>
                <a:ext uri="{FF2B5EF4-FFF2-40B4-BE49-F238E27FC236}">
                  <a16:creationId xmlns:a16="http://schemas.microsoft.com/office/drawing/2014/main" id="{83BCA8AB-4E51-4FF4-AB49-D43C45B56A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5" name="Line 151">
              <a:extLst>
                <a:ext uri="{FF2B5EF4-FFF2-40B4-BE49-F238E27FC236}">
                  <a16:creationId xmlns:a16="http://schemas.microsoft.com/office/drawing/2014/main" id="{CBCD9DBF-F383-410D-BE4C-23730A804B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6" name="Line 152">
              <a:extLst>
                <a:ext uri="{FF2B5EF4-FFF2-40B4-BE49-F238E27FC236}">
                  <a16:creationId xmlns:a16="http://schemas.microsoft.com/office/drawing/2014/main" id="{39AD31E1-03C1-4D7C-85C1-3FF6E92BDE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7" name="Line 153">
              <a:extLst>
                <a:ext uri="{FF2B5EF4-FFF2-40B4-BE49-F238E27FC236}">
                  <a16:creationId xmlns:a16="http://schemas.microsoft.com/office/drawing/2014/main" id="{4430354C-F6E8-4E52-9DCD-3EA066A20D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8" name="Line 154">
              <a:extLst>
                <a:ext uri="{FF2B5EF4-FFF2-40B4-BE49-F238E27FC236}">
                  <a16:creationId xmlns:a16="http://schemas.microsoft.com/office/drawing/2014/main" id="{8EE79DDA-48D6-46B3-852A-2C27CAB3A2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9" name="Line 155">
              <a:extLst>
                <a:ext uri="{FF2B5EF4-FFF2-40B4-BE49-F238E27FC236}">
                  <a16:creationId xmlns:a16="http://schemas.microsoft.com/office/drawing/2014/main" id="{D6099CB5-26F7-4532-9424-24ECBB103E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0" name="Line 156">
              <a:extLst>
                <a:ext uri="{FF2B5EF4-FFF2-40B4-BE49-F238E27FC236}">
                  <a16:creationId xmlns:a16="http://schemas.microsoft.com/office/drawing/2014/main" id="{8725059A-10BE-481E-8E68-8CEE7442BC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1" name="Line 157">
              <a:extLst>
                <a:ext uri="{FF2B5EF4-FFF2-40B4-BE49-F238E27FC236}">
                  <a16:creationId xmlns:a16="http://schemas.microsoft.com/office/drawing/2014/main" id="{2D90FE8D-DDB5-4FD3-8D43-96FF7E3A4E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2" name="Line 158">
              <a:extLst>
                <a:ext uri="{FF2B5EF4-FFF2-40B4-BE49-F238E27FC236}">
                  <a16:creationId xmlns:a16="http://schemas.microsoft.com/office/drawing/2014/main" id="{2CD06D18-4A64-429F-8738-42096EFA42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3" name="Line 159">
              <a:extLst>
                <a:ext uri="{FF2B5EF4-FFF2-40B4-BE49-F238E27FC236}">
                  <a16:creationId xmlns:a16="http://schemas.microsoft.com/office/drawing/2014/main" id="{93C21DC1-E481-463A-B630-DFB657FF06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4" name="Line 160">
              <a:extLst>
                <a:ext uri="{FF2B5EF4-FFF2-40B4-BE49-F238E27FC236}">
                  <a16:creationId xmlns:a16="http://schemas.microsoft.com/office/drawing/2014/main" id="{18E0D4AF-1D81-4F13-9AD9-666DCE30C0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5" name="Line 161">
              <a:extLst>
                <a:ext uri="{FF2B5EF4-FFF2-40B4-BE49-F238E27FC236}">
                  <a16:creationId xmlns:a16="http://schemas.microsoft.com/office/drawing/2014/main" id="{D3B1E4B1-F7A6-4714-AC0A-76B62AE985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6" name="Line 162">
              <a:extLst>
                <a:ext uri="{FF2B5EF4-FFF2-40B4-BE49-F238E27FC236}">
                  <a16:creationId xmlns:a16="http://schemas.microsoft.com/office/drawing/2014/main" id="{A2B2024B-A190-45C1-8750-591D170CA4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7" name="Line 163">
              <a:extLst>
                <a:ext uri="{FF2B5EF4-FFF2-40B4-BE49-F238E27FC236}">
                  <a16:creationId xmlns:a16="http://schemas.microsoft.com/office/drawing/2014/main" id="{D1B4598B-5DA5-4F29-A993-B2C6015307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8" name="Line 164">
              <a:extLst>
                <a:ext uri="{FF2B5EF4-FFF2-40B4-BE49-F238E27FC236}">
                  <a16:creationId xmlns:a16="http://schemas.microsoft.com/office/drawing/2014/main" id="{4AF78B9E-3778-4731-A2FD-6EC58609B0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9" name="Line 165">
              <a:extLst>
                <a:ext uri="{FF2B5EF4-FFF2-40B4-BE49-F238E27FC236}">
                  <a16:creationId xmlns:a16="http://schemas.microsoft.com/office/drawing/2014/main" id="{88FA6A17-FA1A-4D3F-B835-CE13828FFA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0" name="Line 166">
              <a:extLst>
                <a:ext uri="{FF2B5EF4-FFF2-40B4-BE49-F238E27FC236}">
                  <a16:creationId xmlns:a16="http://schemas.microsoft.com/office/drawing/2014/main" id="{40D9211B-C9B8-439D-9EBA-320A6A9D13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1" name="Line 167">
              <a:extLst>
                <a:ext uri="{FF2B5EF4-FFF2-40B4-BE49-F238E27FC236}">
                  <a16:creationId xmlns:a16="http://schemas.microsoft.com/office/drawing/2014/main" id="{79B945C6-C1B1-4D10-9734-3123E70F3B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2" name="Line 168">
              <a:extLst>
                <a:ext uri="{FF2B5EF4-FFF2-40B4-BE49-F238E27FC236}">
                  <a16:creationId xmlns:a16="http://schemas.microsoft.com/office/drawing/2014/main" id="{AD643D45-0500-4FE5-8DF0-B51CE2CF33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3" name="Line 169">
              <a:extLst>
                <a:ext uri="{FF2B5EF4-FFF2-40B4-BE49-F238E27FC236}">
                  <a16:creationId xmlns:a16="http://schemas.microsoft.com/office/drawing/2014/main" id="{3BBC0F35-C4C6-4CCD-B95A-7BCB89583B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4" name="Line 170">
              <a:extLst>
                <a:ext uri="{FF2B5EF4-FFF2-40B4-BE49-F238E27FC236}">
                  <a16:creationId xmlns:a16="http://schemas.microsoft.com/office/drawing/2014/main" id="{118AE72E-D8B3-4077-BC2D-15B919BDC6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5" name="Line 171">
              <a:extLst>
                <a:ext uri="{FF2B5EF4-FFF2-40B4-BE49-F238E27FC236}">
                  <a16:creationId xmlns:a16="http://schemas.microsoft.com/office/drawing/2014/main" id="{63E222EF-C740-4384-AF54-7FB71D9F3D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6" name="Line 172">
              <a:extLst>
                <a:ext uri="{FF2B5EF4-FFF2-40B4-BE49-F238E27FC236}">
                  <a16:creationId xmlns:a16="http://schemas.microsoft.com/office/drawing/2014/main" id="{FAB30368-2693-4059-A264-CE44E6E441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7" name="Line 173">
              <a:extLst>
                <a:ext uri="{FF2B5EF4-FFF2-40B4-BE49-F238E27FC236}">
                  <a16:creationId xmlns:a16="http://schemas.microsoft.com/office/drawing/2014/main" id="{9C26BDA1-E138-4838-950E-040C486987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8" name="Line 174">
              <a:extLst>
                <a:ext uri="{FF2B5EF4-FFF2-40B4-BE49-F238E27FC236}">
                  <a16:creationId xmlns:a16="http://schemas.microsoft.com/office/drawing/2014/main" id="{87DE5DB2-A77A-4C89-A919-4362DCD8BD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9" name="Line 175">
              <a:extLst>
                <a:ext uri="{FF2B5EF4-FFF2-40B4-BE49-F238E27FC236}">
                  <a16:creationId xmlns:a16="http://schemas.microsoft.com/office/drawing/2014/main" id="{F7B3E872-FB58-4084-A98E-A404A41CCF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0" name="Line 176">
              <a:extLst>
                <a:ext uri="{FF2B5EF4-FFF2-40B4-BE49-F238E27FC236}">
                  <a16:creationId xmlns:a16="http://schemas.microsoft.com/office/drawing/2014/main" id="{B5ED2D20-E5BD-427D-8C95-92D89B00D9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1" name="Line 177">
              <a:extLst>
                <a:ext uri="{FF2B5EF4-FFF2-40B4-BE49-F238E27FC236}">
                  <a16:creationId xmlns:a16="http://schemas.microsoft.com/office/drawing/2014/main" id="{31C5E2E1-1774-44C3-8751-2E33782ECE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2" name="Line 178">
              <a:extLst>
                <a:ext uri="{FF2B5EF4-FFF2-40B4-BE49-F238E27FC236}">
                  <a16:creationId xmlns:a16="http://schemas.microsoft.com/office/drawing/2014/main" id="{42DFB1C9-04D9-4961-9ECC-9A11C170B1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79BBFFC-CA35-415B-ABFD-D22DF47AFA59}"/>
              </a:ext>
            </a:extLst>
          </p:cNvPr>
          <p:cNvSpPr>
            <a:spLocks noGrp="1"/>
          </p:cNvSpPr>
          <p:nvPr>
            <p:ph type="dt" sz="half" idx="38"/>
          </p:nvPr>
        </p:nvSpPr>
        <p:spPr>
          <a:xfrm>
            <a:off x="0" y="6278788"/>
            <a:ext cx="8251296" cy="579211"/>
          </a:xfrm>
          <a:prstGeom prst="rect">
            <a:avLst/>
          </a:prstGeom>
          <a:solidFill>
            <a:srgbClr val="FFFFFF"/>
          </a:solidFill>
        </p:spPr>
        <p:txBody>
          <a:bodyPr vert="horz" lIns="324000" tIns="0" rIns="0" bIns="201600" rtlCol="0" anchor="b" anchorCtr="0"/>
          <a:lstStyle>
            <a:defPPr>
              <a:defRPr lang="nl-NL"/>
            </a:defPPr>
            <a:lvl1pPr marL="0" algn="l" defTabSz="829544" rtl="0" eaLnBrk="1" latinLnBrk="0" hangingPunct="1">
              <a:defRPr sz="68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4772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9544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4316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59087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3859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88631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03403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8175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726"/>
              </a:lnSpc>
              <a:spcAft>
                <a:spcPts val="45"/>
              </a:spcAft>
              <a:defRPr/>
            </a:pPr>
            <a:endParaRPr lang="nl-NL" b="1" kern="100" spc="-27" dirty="0">
              <a:solidFill>
                <a:srgbClr val="0078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0546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8">
          <p15:clr>
            <a:srgbClr val="FBAE40"/>
          </p15:clr>
        </p15:guide>
        <p15:guide id="3" pos="204">
          <p15:clr>
            <a:srgbClr val="FBAE40"/>
          </p15:clr>
        </p15:guide>
        <p15:guide id="4" pos="6462">
          <p15:clr>
            <a:srgbClr val="FBAE40"/>
          </p15:clr>
        </p15:guide>
        <p15:guide id="5" orient="horz" pos="816">
          <p15:clr>
            <a:srgbClr val="FBAE40"/>
          </p15:clr>
        </p15:guide>
        <p15:guide id="6" orient="horz" pos="138">
          <p15:clr>
            <a:srgbClr val="FBAE40"/>
          </p15:clr>
        </p15:guide>
        <p15:guide id="7" pos="2106">
          <p15:clr>
            <a:srgbClr val="FBAE40"/>
          </p15:clr>
        </p15:guide>
        <p15:guide id="8" pos="2382">
          <p15:clr>
            <a:srgbClr val="FBAE40"/>
          </p15:clr>
        </p15:guide>
        <p15:guide id="10" pos="3264">
          <p15:clr>
            <a:srgbClr val="FBAE40"/>
          </p15:clr>
        </p15:guide>
        <p15:guide id="12" pos="3468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koloms inhoud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8" name="Group 80">
            <a:extLst>
              <a:ext uri="{FF2B5EF4-FFF2-40B4-BE49-F238E27FC236}">
                <a16:creationId xmlns:a16="http://schemas.microsoft.com/office/drawing/2014/main" id="{E4A4D5DA-EABE-4904-B0A4-EC8E99DE3338}"/>
              </a:ext>
            </a:extLst>
          </p:cNvPr>
          <p:cNvGrpSpPr/>
          <p:nvPr userDrawn="1"/>
        </p:nvGrpSpPr>
        <p:grpSpPr>
          <a:xfrm>
            <a:off x="-1977847" y="385965"/>
            <a:ext cx="1888897" cy="5889803"/>
            <a:chOff x="-1742004" y="208824"/>
            <a:chExt cx="1656474" cy="2275131"/>
          </a:xfrm>
        </p:grpSpPr>
        <p:sp>
          <p:nvSpPr>
            <p:cNvPr id="389" name="Rectangle 81">
              <a:extLst>
                <a:ext uri="{FF2B5EF4-FFF2-40B4-BE49-F238E27FC236}">
                  <a16:creationId xmlns:a16="http://schemas.microsoft.com/office/drawing/2014/main" id="{D1E6E5EE-6E44-485E-A397-1544E812C680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90" name="Group 82">
              <a:extLst>
                <a:ext uri="{FF2B5EF4-FFF2-40B4-BE49-F238E27FC236}">
                  <a16:creationId xmlns:a16="http://schemas.microsoft.com/office/drawing/2014/main" id="{CE575DFF-A975-4B10-A8A9-9BBF3EDA449C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399" name="Text Placeholder 2">
                <a:extLst>
                  <a:ext uri="{FF2B5EF4-FFF2-40B4-BE49-F238E27FC236}">
                    <a16:creationId xmlns:a16="http://schemas.microsoft.com/office/drawing/2014/main" id="{D5AABE39-AE01-458E-B8D2-A6B196D5002A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401" name="Straight Arrow Connector 84">
                <a:extLst>
                  <a:ext uri="{FF2B5EF4-FFF2-40B4-BE49-F238E27FC236}">
                    <a16:creationId xmlns:a16="http://schemas.microsoft.com/office/drawing/2014/main" id="{D800D27F-B6DB-46DC-A7B4-E55643A53462}"/>
                  </a:ext>
                </a:extLst>
              </p:cNvPr>
              <p:cNvCxnSpPr>
                <a:cxnSpLocks/>
                <a:endCxn id="389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2" name="Group 90">
            <a:extLst>
              <a:ext uri="{FF2B5EF4-FFF2-40B4-BE49-F238E27FC236}">
                <a16:creationId xmlns:a16="http://schemas.microsoft.com/office/drawing/2014/main" id="{3BA27DDA-5925-432E-BD96-F01B24C3E9AE}"/>
              </a:ext>
            </a:extLst>
          </p:cNvPr>
          <p:cNvGrpSpPr/>
          <p:nvPr userDrawn="1"/>
        </p:nvGrpSpPr>
        <p:grpSpPr>
          <a:xfrm flipH="1">
            <a:off x="12309417" y="388842"/>
            <a:ext cx="2082873" cy="5881100"/>
            <a:chOff x="-1912112" y="208824"/>
            <a:chExt cx="1826582" cy="2275131"/>
          </a:xfrm>
        </p:grpSpPr>
        <p:sp>
          <p:nvSpPr>
            <p:cNvPr id="405" name="Rectangle 91">
              <a:extLst>
                <a:ext uri="{FF2B5EF4-FFF2-40B4-BE49-F238E27FC236}">
                  <a16:creationId xmlns:a16="http://schemas.microsoft.com/office/drawing/2014/main" id="{9558DFC5-C7EC-433B-A557-C7C3E2ACD8DD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406" name="Group 92">
              <a:extLst>
                <a:ext uri="{FF2B5EF4-FFF2-40B4-BE49-F238E27FC236}">
                  <a16:creationId xmlns:a16="http://schemas.microsoft.com/office/drawing/2014/main" id="{837084ED-D456-4343-8D94-9BFBCC6D959D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407" name="Text Placeholder 2">
                <a:extLst>
                  <a:ext uri="{FF2B5EF4-FFF2-40B4-BE49-F238E27FC236}">
                    <a16:creationId xmlns:a16="http://schemas.microsoft.com/office/drawing/2014/main" id="{426BCD18-09CF-4B39-A8A2-B20BEB0B9B22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408" name="Straight Arrow Connector 94">
                <a:extLst>
                  <a:ext uri="{FF2B5EF4-FFF2-40B4-BE49-F238E27FC236}">
                    <a16:creationId xmlns:a16="http://schemas.microsoft.com/office/drawing/2014/main" id="{F50828CB-6F27-4401-91DE-1EB3C84B15AB}"/>
                  </a:ext>
                </a:extLst>
              </p:cNvPr>
              <p:cNvCxnSpPr>
                <a:cxnSpLocks/>
                <a:endCxn id="405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BF1240BF-BC6E-49B3-B3C7-3A7586D00A1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9289" y="388841"/>
            <a:ext cx="3448303" cy="2841294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1C5689F-688D-41AB-922E-7287F17B873E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9" name="Line 5">
              <a:extLst>
                <a:ext uri="{FF2B5EF4-FFF2-40B4-BE49-F238E27FC236}">
                  <a16:creationId xmlns:a16="http://schemas.microsoft.com/office/drawing/2014/main" id="{199C7651-6B18-4B08-962A-2E8D27F019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" name="Line 6">
              <a:extLst>
                <a:ext uri="{FF2B5EF4-FFF2-40B4-BE49-F238E27FC236}">
                  <a16:creationId xmlns:a16="http://schemas.microsoft.com/office/drawing/2014/main" id="{BFF6C410-EB7F-464F-88D1-79D5BA46A2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" name="Line 7">
              <a:extLst>
                <a:ext uri="{FF2B5EF4-FFF2-40B4-BE49-F238E27FC236}">
                  <a16:creationId xmlns:a16="http://schemas.microsoft.com/office/drawing/2014/main" id="{69F597AC-CE8E-465D-A9D8-2BB666DBEE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" name="Line 8">
              <a:extLst>
                <a:ext uri="{FF2B5EF4-FFF2-40B4-BE49-F238E27FC236}">
                  <a16:creationId xmlns:a16="http://schemas.microsoft.com/office/drawing/2014/main" id="{DB5DED42-8250-4732-92E9-102B759827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" name="Line 9">
              <a:extLst>
                <a:ext uri="{FF2B5EF4-FFF2-40B4-BE49-F238E27FC236}">
                  <a16:creationId xmlns:a16="http://schemas.microsoft.com/office/drawing/2014/main" id="{47B85640-DDF1-483B-BCDA-57DC2E21C6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" name="Line 10">
              <a:extLst>
                <a:ext uri="{FF2B5EF4-FFF2-40B4-BE49-F238E27FC236}">
                  <a16:creationId xmlns:a16="http://schemas.microsoft.com/office/drawing/2014/main" id="{52FDE0BD-3019-499A-85CB-3FB1DCBF2C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" name="Line 11">
              <a:extLst>
                <a:ext uri="{FF2B5EF4-FFF2-40B4-BE49-F238E27FC236}">
                  <a16:creationId xmlns:a16="http://schemas.microsoft.com/office/drawing/2014/main" id="{672D0A3A-9ED1-4697-9D04-199166F791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" name="Line 12">
              <a:extLst>
                <a:ext uri="{FF2B5EF4-FFF2-40B4-BE49-F238E27FC236}">
                  <a16:creationId xmlns:a16="http://schemas.microsoft.com/office/drawing/2014/main" id="{EB764628-EB2B-48DD-BAB1-2D2B02C938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" name="Line 13">
              <a:extLst>
                <a:ext uri="{FF2B5EF4-FFF2-40B4-BE49-F238E27FC236}">
                  <a16:creationId xmlns:a16="http://schemas.microsoft.com/office/drawing/2014/main" id="{900B2E0D-C6AF-4FFC-9071-84D97BDC6D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" name="Line 14">
              <a:extLst>
                <a:ext uri="{FF2B5EF4-FFF2-40B4-BE49-F238E27FC236}">
                  <a16:creationId xmlns:a16="http://schemas.microsoft.com/office/drawing/2014/main" id="{16FC8991-B671-4AD5-AB90-8A6594B5D4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" name="Line 15">
              <a:extLst>
                <a:ext uri="{FF2B5EF4-FFF2-40B4-BE49-F238E27FC236}">
                  <a16:creationId xmlns:a16="http://schemas.microsoft.com/office/drawing/2014/main" id="{14077132-0220-434D-8B81-4035E88A88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" name="Line 16">
              <a:extLst>
                <a:ext uri="{FF2B5EF4-FFF2-40B4-BE49-F238E27FC236}">
                  <a16:creationId xmlns:a16="http://schemas.microsoft.com/office/drawing/2014/main" id="{312FFA4B-2AF5-419A-A331-0FC25C7579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" name="Line 17">
              <a:extLst>
                <a:ext uri="{FF2B5EF4-FFF2-40B4-BE49-F238E27FC236}">
                  <a16:creationId xmlns:a16="http://schemas.microsoft.com/office/drawing/2014/main" id="{433D6591-B6C3-4905-9469-23FB2D672E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" name="Line 18">
              <a:extLst>
                <a:ext uri="{FF2B5EF4-FFF2-40B4-BE49-F238E27FC236}">
                  <a16:creationId xmlns:a16="http://schemas.microsoft.com/office/drawing/2014/main" id="{40CBAB95-2502-49B3-A274-483B36EE71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" name="Line 19">
              <a:extLst>
                <a:ext uri="{FF2B5EF4-FFF2-40B4-BE49-F238E27FC236}">
                  <a16:creationId xmlns:a16="http://schemas.microsoft.com/office/drawing/2014/main" id="{79FD478D-6242-47B7-9392-0C450FC916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" name="Line 20">
              <a:extLst>
                <a:ext uri="{FF2B5EF4-FFF2-40B4-BE49-F238E27FC236}">
                  <a16:creationId xmlns:a16="http://schemas.microsoft.com/office/drawing/2014/main" id="{B743A7F3-3089-47CB-822F-D13270F61A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" name="Line 21">
              <a:extLst>
                <a:ext uri="{FF2B5EF4-FFF2-40B4-BE49-F238E27FC236}">
                  <a16:creationId xmlns:a16="http://schemas.microsoft.com/office/drawing/2014/main" id="{87FA1DC8-C274-490F-93F9-14D7C52EAA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" name="Line 22">
              <a:extLst>
                <a:ext uri="{FF2B5EF4-FFF2-40B4-BE49-F238E27FC236}">
                  <a16:creationId xmlns:a16="http://schemas.microsoft.com/office/drawing/2014/main" id="{42E9D449-3EDC-43CC-9B68-C939D11082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" name="Line 23">
              <a:extLst>
                <a:ext uri="{FF2B5EF4-FFF2-40B4-BE49-F238E27FC236}">
                  <a16:creationId xmlns:a16="http://schemas.microsoft.com/office/drawing/2014/main" id="{1182F542-3188-4620-BCEB-014BB56874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" name="Line 24">
              <a:extLst>
                <a:ext uri="{FF2B5EF4-FFF2-40B4-BE49-F238E27FC236}">
                  <a16:creationId xmlns:a16="http://schemas.microsoft.com/office/drawing/2014/main" id="{67E09DC2-B0DA-4E84-B63D-56614510F0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" name="Line 25">
              <a:extLst>
                <a:ext uri="{FF2B5EF4-FFF2-40B4-BE49-F238E27FC236}">
                  <a16:creationId xmlns:a16="http://schemas.microsoft.com/office/drawing/2014/main" id="{0A7BC02E-4EF3-4522-9B71-4B6E5E915A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" name="Line 26">
              <a:extLst>
                <a:ext uri="{FF2B5EF4-FFF2-40B4-BE49-F238E27FC236}">
                  <a16:creationId xmlns:a16="http://schemas.microsoft.com/office/drawing/2014/main" id="{CA7A763B-CFCE-411D-8A72-327EC0A832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" name="Line 27">
              <a:extLst>
                <a:ext uri="{FF2B5EF4-FFF2-40B4-BE49-F238E27FC236}">
                  <a16:creationId xmlns:a16="http://schemas.microsoft.com/office/drawing/2014/main" id="{6C55DE61-E8C3-4E86-8174-91727CB6C8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" name="Line 28">
              <a:extLst>
                <a:ext uri="{FF2B5EF4-FFF2-40B4-BE49-F238E27FC236}">
                  <a16:creationId xmlns:a16="http://schemas.microsoft.com/office/drawing/2014/main" id="{8E1518E1-C01F-43C7-BCF3-748A488496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" name="Line 29">
              <a:extLst>
                <a:ext uri="{FF2B5EF4-FFF2-40B4-BE49-F238E27FC236}">
                  <a16:creationId xmlns:a16="http://schemas.microsoft.com/office/drawing/2014/main" id="{23942205-2226-46B2-B82C-D55C8D529E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" name="Line 30">
              <a:extLst>
                <a:ext uri="{FF2B5EF4-FFF2-40B4-BE49-F238E27FC236}">
                  <a16:creationId xmlns:a16="http://schemas.microsoft.com/office/drawing/2014/main" id="{3AEF6C8C-234E-4447-B70A-E68259D7CF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" name="Line 31">
              <a:extLst>
                <a:ext uri="{FF2B5EF4-FFF2-40B4-BE49-F238E27FC236}">
                  <a16:creationId xmlns:a16="http://schemas.microsoft.com/office/drawing/2014/main" id="{C6810A78-C113-46BE-A227-9EABE61FD4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" name="Line 32">
              <a:extLst>
                <a:ext uri="{FF2B5EF4-FFF2-40B4-BE49-F238E27FC236}">
                  <a16:creationId xmlns:a16="http://schemas.microsoft.com/office/drawing/2014/main" id="{AAA52065-5A1B-4948-87E9-63C08A53D7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" name="Line 33">
              <a:extLst>
                <a:ext uri="{FF2B5EF4-FFF2-40B4-BE49-F238E27FC236}">
                  <a16:creationId xmlns:a16="http://schemas.microsoft.com/office/drawing/2014/main" id="{DE8EBAB6-495C-4BBC-B150-ADF8DBEF2C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" name="Line 34">
              <a:extLst>
                <a:ext uri="{FF2B5EF4-FFF2-40B4-BE49-F238E27FC236}">
                  <a16:creationId xmlns:a16="http://schemas.microsoft.com/office/drawing/2014/main" id="{55DB16C3-6E45-49BC-AA27-2C351BE10E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" name="Line 35">
              <a:extLst>
                <a:ext uri="{FF2B5EF4-FFF2-40B4-BE49-F238E27FC236}">
                  <a16:creationId xmlns:a16="http://schemas.microsoft.com/office/drawing/2014/main" id="{45A33CA1-FA60-4D7D-B8C4-AA45178A15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" name="Line 36">
              <a:extLst>
                <a:ext uri="{FF2B5EF4-FFF2-40B4-BE49-F238E27FC236}">
                  <a16:creationId xmlns:a16="http://schemas.microsoft.com/office/drawing/2014/main" id="{CEBBFACC-3B6D-457E-8FAC-8E879625A3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" name="Line 37">
              <a:extLst>
                <a:ext uri="{FF2B5EF4-FFF2-40B4-BE49-F238E27FC236}">
                  <a16:creationId xmlns:a16="http://schemas.microsoft.com/office/drawing/2014/main" id="{2E7068F1-0890-425C-8A1F-9A2023378F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" name="Line 38">
              <a:extLst>
                <a:ext uri="{FF2B5EF4-FFF2-40B4-BE49-F238E27FC236}">
                  <a16:creationId xmlns:a16="http://schemas.microsoft.com/office/drawing/2014/main" id="{95DC0B2F-4877-4E96-97C1-084708FB51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" name="Line 39">
              <a:extLst>
                <a:ext uri="{FF2B5EF4-FFF2-40B4-BE49-F238E27FC236}">
                  <a16:creationId xmlns:a16="http://schemas.microsoft.com/office/drawing/2014/main" id="{4BD61E14-4795-43D6-A702-6CCC69F9F3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" name="Line 40">
              <a:extLst>
                <a:ext uri="{FF2B5EF4-FFF2-40B4-BE49-F238E27FC236}">
                  <a16:creationId xmlns:a16="http://schemas.microsoft.com/office/drawing/2014/main" id="{CFCAFEF2-5093-4528-9397-4B551BCF85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41">
              <a:extLst>
                <a:ext uri="{FF2B5EF4-FFF2-40B4-BE49-F238E27FC236}">
                  <a16:creationId xmlns:a16="http://schemas.microsoft.com/office/drawing/2014/main" id="{113D352F-8FEC-4781-9A41-CB60767244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42">
              <a:extLst>
                <a:ext uri="{FF2B5EF4-FFF2-40B4-BE49-F238E27FC236}">
                  <a16:creationId xmlns:a16="http://schemas.microsoft.com/office/drawing/2014/main" id="{9AFB623F-D151-4C07-87F6-3D94491B2D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43">
              <a:extLst>
                <a:ext uri="{FF2B5EF4-FFF2-40B4-BE49-F238E27FC236}">
                  <a16:creationId xmlns:a16="http://schemas.microsoft.com/office/drawing/2014/main" id="{9C620764-E276-45A8-BB55-EAEAA3933C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44">
              <a:extLst>
                <a:ext uri="{FF2B5EF4-FFF2-40B4-BE49-F238E27FC236}">
                  <a16:creationId xmlns:a16="http://schemas.microsoft.com/office/drawing/2014/main" id="{7AC62B3C-D48C-4786-973D-7E3BA5E622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45">
              <a:extLst>
                <a:ext uri="{FF2B5EF4-FFF2-40B4-BE49-F238E27FC236}">
                  <a16:creationId xmlns:a16="http://schemas.microsoft.com/office/drawing/2014/main" id="{337A44E2-17BD-4CBF-89BA-AD3A3A0BB4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46">
              <a:extLst>
                <a:ext uri="{FF2B5EF4-FFF2-40B4-BE49-F238E27FC236}">
                  <a16:creationId xmlns:a16="http://schemas.microsoft.com/office/drawing/2014/main" id="{16C08FE6-48B7-4D9A-9626-6D9E99E3C7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47">
              <a:extLst>
                <a:ext uri="{FF2B5EF4-FFF2-40B4-BE49-F238E27FC236}">
                  <a16:creationId xmlns:a16="http://schemas.microsoft.com/office/drawing/2014/main" id="{70227C31-EF70-4168-B4DB-2196D23DA9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48">
              <a:extLst>
                <a:ext uri="{FF2B5EF4-FFF2-40B4-BE49-F238E27FC236}">
                  <a16:creationId xmlns:a16="http://schemas.microsoft.com/office/drawing/2014/main" id="{DA6218A9-3785-4811-8676-CA5FB34059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49">
              <a:extLst>
                <a:ext uri="{FF2B5EF4-FFF2-40B4-BE49-F238E27FC236}">
                  <a16:creationId xmlns:a16="http://schemas.microsoft.com/office/drawing/2014/main" id="{A6E1EF5C-9327-412E-A28B-4A515A63D1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50">
              <a:extLst>
                <a:ext uri="{FF2B5EF4-FFF2-40B4-BE49-F238E27FC236}">
                  <a16:creationId xmlns:a16="http://schemas.microsoft.com/office/drawing/2014/main" id="{2F6E65BE-EC39-4D5F-8AF6-1A721A6EC2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51">
              <a:extLst>
                <a:ext uri="{FF2B5EF4-FFF2-40B4-BE49-F238E27FC236}">
                  <a16:creationId xmlns:a16="http://schemas.microsoft.com/office/drawing/2014/main" id="{B18D3C2F-CB9B-4AC9-9ABD-A4740698FB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52">
              <a:extLst>
                <a:ext uri="{FF2B5EF4-FFF2-40B4-BE49-F238E27FC236}">
                  <a16:creationId xmlns:a16="http://schemas.microsoft.com/office/drawing/2014/main" id="{4F782C36-85AC-4C10-922E-2EDB6A5BAF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53">
              <a:extLst>
                <a:ext uri="{FF2B5EF4-FFF2-40B4-BE49-F238E27FC236}">
                  <a16:creationId xmlns:a16="http://schemas.microsoft.com/office/drawing/2014/main" id="{EF7CDB93-B475-48E6-85BD-AE77587007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54">
              <a:extLst>
                <a:ext uri="{FF2B5EF4-FFF2-40B4-BE49-F238E27FC236}">
                  <a16:creationId xmlns:a16="http://schemas.microsoft.com/office/drawing/2014/main" id="{970C779B-DF38-410D-BCE8-19073D3189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55">
              <a:extLst>
                <a:ext uri="{FF2B5EF4-FFF2-40B4-BE49-F238E27FC236}">
                  <a16:creationId xmlns:a16="http://schemas.microsoft.com/office/drawing/2014/main" id="{BE7E017B-2C25-4C09-9A55-A374E3952E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" name="Line 56">
              <a:extLst>
                <a:ext uri="{FF2B5EF4-FFF2-40B4-BE49-F238E27FC236}">
                  <a16:creationId xmlns:a16="http://schemas.microsoft.com/office/drawing/2014/main" id="{F138B061-D1F1-4AEF-ABC7-3181838F56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" name="Line 57">
              <a:extLst>
                <a:ext uri="{FF2B5EF4-FFF2-40B4-BE49-F238E27FC236}">
                  <a16:creationId xmlns:a16="http://schemas.microsoft.com/office/drawing/2014/main" id="{45D02769-F035-43B9-B878-0793DF78C7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58">
              <a:extLst>
                <a:ext uri="{FF2B5EF4-FFF2-40B4-BE49-F238E27FC236}">
                  <a16:creationId xmlns:a16="http://schemas.microsoft.com/office/drawing/2014/main" id="{F9E82489-CC05-4E91-930C-7D8B9DD88A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59">
              <a:extLst>
                <a:ext uri="{FF2B5EF4-FFF2-40B4-BE49-F238E27FC236}">
                  <a16:creationId xmlns:a16="http://schemas.microsoft.com/office/drawing/2014/main" id="{12AF75C4-8BAF-431C-B849-E2EF6811CC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60">
              <a:extLst>
                <a:ext uri="{FF2B5EF4-FFF2-40B4-BE49-F238E27FC236}">
                  <a16:creationId xmlns:a16="http://schemas.microsoft.com/office/drawing/2014/main" id="{4B7CE106-A66F-4C7A-A418-7E01CAA686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61">
              <a:extLst>
                <a:ext uri="{FF2B5EF4-FFF2-40B4-BE49-F238E27FC236}">
                  <a16:creationId xmlns:a16="http://schemas.microsoft.com/office/drawing/2014/main" id="{B22C1652-A881-4BF9-B0A4-AAD9098114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62">
              <a:extLst>
                <a:ext uri="{FF2B5EF4-FFF2-40B4-BE49-F238E27FC236}">
                  <a16:creationId xmlns:a16="http://schemas.microsoft.com/office/drawing/2014/main" id="{9714451A-85C4-4041-B65A-DDE7997692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63">
              <a:extLst>
                <a:ext uri="{FF2B5EF4-FFF2-40B4-BE49-F238E27FC236}">
                  <a16:creationId xmlns:a16="http://schemas.microsoft.com/office/drawing/2014/main" id="{9FBE8F31-2152-4565-83DD-89CCD2E1AB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64">
              <a:extLst>
                <a:ext uri="{FF2B5EF4-FFF2-40B4-BE49-F238E27FC236}">
                  <a16:creationId xmlns:a16="http://schemas.microsoft.com/office/drawing/2014/main" id="{C3095008-5668-4DA2-A976-B7E7460C7D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65">
              <a:extLst>
                <a:ext uri="{FF2B5EF4-FFF2-40B4-BE49-F238E27FC236}">
                  <a16:creationId xmlns:a16="http://schemas.microsoft.com/office/drawing/2014/main" id="{79CD1448-A6CD-4AAC-900C-B64EC8AE5B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66">
              <a:extLst>
                <a:ext uri="{FF2B5EF4-FFF2-40B4-BE49-F238E27FC236}">
                  <a16:creationId xmlns:a16="http://schemas.microsoft.com/office/drawing/2014/main" id="{4F963CFD-D1C2-4304-81BB-07DA67CB7C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4" name="Line 67">
              <a:extLst>
                <a:ext uri="{FF2B5EF4-FFF2-40B4-BE49-F238E27FC236}">
                  <a16:creationId xmlns:a16="http://schemas.microsoft.com/office/drawing/2014/main" id="{D62AAD3B-D0B4-418E-90FC-52554A3807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5" name="Line 68">
              <a:extLst>
                <a:ext uri="{FF2B5EF4-FFF2-40B4-BE49-F238E27FC236}">
                  <a16:creationId xmlns:a16="http://schemas.microsoft.com/office/drawing/2014/main" id="{C2FF8A5E-49FE-4A2B-A877-2CC84487FF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69">
              <a:extLst>
                <a:ext uri="{FF2B5EF4-FFF2-40B4-BE49-F238E27FC236}">
                  <a16:creationId xmlns:a16="http://schemas.microsoft.com/office/drawing/2014/main" id="{54513F8F-E504-49F3-A11F-2E147BF77F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70">
              <a:extLst>
                <a:ext uri="{FF2B5EF4-FFF2-40B4-BE49-F238E27FC236}">
                  <a16:creationId xmlns:a16="http://schemas.microsoft.com/office/drawing/2014/main" id="{4586C8EE-2545-4234-8B81-A963B3AD0F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8" name="Line 71">
              <a:extLst>
                <a:ext uri="{FF2B5EF4-FFF2-40B4-BE49-F238E27FC236}">
                  <a16:creationId xmlns:a16="http://schemas.microsoft.com/office/drawing/2014/main" id="{888BCF98-99B6-4A01-88E0-C1D2392385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9" name="Line 72">
              <a:extLst>
                <a:ext uri="{FF2B5EF4-FFF2-40B4-BE49-F238E27FC236}">
                  <a16:creationId xmlns:a16="http://schemas.microsoft.com/office/drawing/2014/main" id="{9C4F0C58-C7B7-4472-8277-19A5C59DB6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73">
              <a:extLst>
                <a:ext uri="{FF2B5EF4-FFF2-40B4-BE49-F238E27FC236}">
                  <a16:creationId xmlns:a16="http://schemas.microsoft.com/office/drawing/2014/main" id="{46A265AE-21AB-46F6-9B05-470868C995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74">
              <a:extLst>
                <a:ext uri="{FF2B5EF4-FFF2-40B4-BE49-F238E27FC236}">
                  <a16:creationId xmlns:a16="http://schemas.microsoft.com/office/drawing/2014/main" id="{D3AFA61F-9BCD-4EEA-9920-C8790520B3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2" name="Line 75">
              <a:extLst>
                <a:ext uri="{FF2B5EF4-FFF2-40B4-BE49-F238E27FC236}">
                  <a16:creationId xmlns:a16="http://schemas.microsoft.com/office/drawing/2014/main" id="{6756E2E4-BD58-483C-A926-97AE04C68F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85" name="Group 10">
            <a:extLst>
              <a:ext uri="{FF2B5EF4-FFF2-40B4-BE49-F238E27FC236}">
                <a16:creationId xmlns:a16="http://schemas.microsoft.com/office/drawing/2014/main" id="{C56890A0-9E0E-4F6C-9387-1002E2EEC3B8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286" name="Line 5">
              <a:extLst>
                <a:ext uri="{FF2B5EF4-FFF2-40B4-BE49-F238E27FC236}">
                  <a16:creationId xmlns:a16="http://schemas.microsoft.com/office/drawing/2014/main" id="{0BA761B6-3627-49CC-AA5A-529012A637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6">
              <a:extLst>
                <a:ext uri="{FF2B5EF4-FFF2-40B4-BE49-F238E27FC236}">
                  <a16:creationId xmlns:a16="http://schemas.microsoft.com/office/drawing/2014/main" id="{C8132398-FBD5-4926-9802-15C5D6EC0E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8" name="Line 7">
              <a:extLst>
                <a:ext uri="{FF2B5EF4-FFF2-40B4-BE49-F238E27FC236}">
                  <a16:creationId xmlns:a16="http://schemas.microsoft.com/office/drawing/2014/main" id="{966E1893-DA68-4A18-941F-699F3D3467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9" name="Line 8">
              <a:extLst>
                <a:ext uri="{FF2B5EF4-FFF2-40B4-BE49-F238E27FC236}">
                  <a16:creationId xmlns:a16="http://schemas.microsoft.com/office/drawing/2014/main" id="{3E4B2600-ACC3-4B14-8F25-79F7FFDB6C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0" name="Line 9">
              <a:extLst>
                <a:ext uri="{FF2B5EF4-FFF2-40B4-BE49-F238E27FC236}">
                  <a16:creationId xmlns:a16="http://schemas.microsoft.com/office/drawing/2014/main" id="{B1845D76-E342-4B27-8D94-643D3049B5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1" name="Line 10">
              <a:extLst>
                <a:ext uri="{FF2B5EF4-FFF2-40B4-BE49-F238E27FC236}">
                  <a16:creationId xmlns:a16="http://schemas.microsoft.com/office/drawing/2014/main" id="{A2F81F45-3D26-4EC0-90F9-E0857A6463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11">
              <a:extLst>
                <a:ext uri="{FF2B5EF4-FFF2-40B4-BE49-F238E27FC236}">
                  <a16:creationId xmlns:a16="http://schemas.microsoft.com/office/drawing/2014/main" id="{2C80901C-94F3-4341-919C-FC3AA79382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12">
              <a:extLst>
                <a:ext uri="{FF2B5EF4-FFF2-40B4-BE49-F238E27FC236}">
                  <a16:creationId xmlns:a16="http://schemas.microsoft.com/office/drawing/2014/main" id="{6AE6A34E-F9D1-4813-9C5E-CE8D085618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13">
              <a:extLst>
                <a:ext uri="{FF2B5EF4-FFF2-40B4-BE49-F238E27FC236}">
                  <a16:creationId xmlns:a16="http://schemas.microsoft.com/office/drawing/2014/main" id="{2B58D8F7-1C92-4EFE-A57C-07114D4337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14">
              <a:extLst>
                <a:ext uri="{FF2B5EF4-FFF2-40B4-BE49-F238E27FC236}">
                  <a16:creationId xmlns:a16="http://schemas.microsoft.com/office/drawing/2014/main" id="{1F3B13E0-91F5-47C5-85AB-52B08C2FDA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15">
              <a:extLst>
                <a:ext uri="{FF2B5EF4-FFF2-40B4-BE49-F238E27FC236}">
                  <a16:creationId xmlns:a16="http://schemas.microsoft.com/office/drawing/2014/main" id="{859399BF-12E9-4B9D-B88D-136B8A6C41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7" name="Line 16">
              <a:extLst>
                <a:ext uri="{FF2B5EF4-FFF2-40B4-BE49-F238E27FC236}">
                  <a16:creationId xmlns:a16="http://schemas.microsoft.com/office/drawing/2014/main" id="{33AE5FB3-87A9-4784-A2DB-8AA2C9B6B6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8" name="Line 17">
              <a:extLst>
                <a:ext uri="{FF2B5EF4-FFF2-40B4-BE49-F238E27FC236}">
                  <a16:creationId xmlns:a16="http://schemas.microsoft.com/office/drawing/2014/main" id="{3CFCAE74-0CE2-4EC0-9A04-912A4E0FE1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18">
              <a:extLst>
                <a:ext uri="{FF2B5EF4-FFF2-40B4-BE49-F238E27FC236}">
                  <a16:creationId xmlns:a16="http://schemas.microsoft.com/office/drawing/2014/main" id="{9B30E0C8-5671-4CA0-989E-3FC4641AAE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19">
              <a:extLst>
                <a:ext uri="{FF2B5EF4-FFF2-40B4-BE49-F238E27FC236}">
                  <a16:creationId xmlns:a16="http://schemas.microsoft.com/office/drawing/2014/main" id="{338FB10A-134C-43AF-AEA4-11B7B72656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20">
              <a:extLst>
                <a:ext uri="{FF2B5EF4-FFF2-40B4-BE49-F238E27FC236}">
                  <a16:creationId xmlns:a16="http://schemas.microsoft.com/office/drawing/2014/main" id="{E4AC84E1-EC54-4ECB-AF6E-CF0AA193F5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21">
              <a:extLst>
                <a:ext uri="{FF2B5EF4-FFF2-40B4-BE49-F238E27FC236}">
                  <a16:creationId xmlns:a16="http://schemas.microsoft.com/office/drawing/2014/main" id="{54111C26-695D-4A15-B464-90E843F0A5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22">
              <a:extLst>
                <a:ext uri="{FF2B5EF4-FFF2-40B4-BE49-F238E27FC236}">
                  <a16:creationId xmlns:a16="http://schemas.microsoft.com/office/drawing/2014/main" id="{A0CBFC53-F0E0-4D51-A8F1-066B292400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23">
              <a:extLst>
                <a:ext uri="{FF2B5EF4-FFF2-40B4-BE49-F238E27FC236}">
                  <a16:creationId xmlns:a16="http://schemas.microsoft.com/office/drawing/2014/main" id="{D5D20A93-CD38-4381-8FC2-CE9AC65CB6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24">
              <a:extLst>
                <a:ext uri="{FF2B5EF4-FFF2-40B4-BE49-F238E27FC236}">
                  <a16:creationId xmlns:a16="http://schemas.microsoft.com/office/drawing/2014/main" id="{CDB2FAF7-9A8D-4554-A498-DC93A657FD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25">
              <a:extLst>
                <a:ext uri="{FF2B5EF4-FFF2-40B4-BE49-F238E27FC236}">
                  <a16:creationId xmlns:a16="http://schemas.microsoft.com/office/drawing/2014/main" id="{57CB867D-B194-49C0-B302-0A3B5A438A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7" name="Line 26">
              <a:extLst>
                <a:ext uri="{FF2B5EF4-FFF2-40B4-BE49-F238E27FC236}">
                  <a16:creationId xmlns:a16="http://schemas.microsoft.com/office/drawing/2014/main" id="{E354805C-56D0-4C5C-B694-A2AF6108F6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8" name="Line 27">
              <a:extLst>
                <a:ext uri="{FF2B5EF4-FFF2-40B4-BE49-F238E27FC236}">
                  <a16:creationId xmlns:a16="http://schemas.microsoft.com/office/drawing/2014/main" id="{E0D7913A-D68E-4156-A06C-6F8A320F1B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28">
              <a:extLst>
                <a:ext uri="{FF2B5EF4-FFF2-40B4-BE49-F238E27FC236}">
                  <a16:creationId xmlns:a16="http://schemas.microsoft.com/office/drawing/2014/main" id="{2E278A0C-DDB5-41EC-B414-26C29279CE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29">
              <a:extLst>
                <a:ext uri="{FF2B5EF4-FFF2-40B4-BE49-F238E27FC236}">
                  <a16:creationId xmlns:a16="http://schemas.microsoft.com/office/drawing/2014/main" id="{09B1DE02-42E7-491B-8AC8-5C85EA439F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30">
              <a:extLst>
                <a:ext uri="{FF2B5EF4-FFF2-40B4-BE49-F238E27FC236}">
                  <a16:creationId xmlns:a16="http://schemas.microsoft.com/office/drawing/2014/main" id="{AB04CB53-2746-4A9C-BEE7-C1CF6B0C33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31">
              <a:extLst>
                <a:ext uri="{FF2B5EF4-FFF2-40B4-BE49-F238E27FC236}">
                  <a16:creationId xmlns:a16="http://schemas.microsoft.com/office/drawing/2014/main" id="{F46F6C96-C783-468B-A5B6-5EDBB8B390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32">
              <a:extLst>
                <a:ext uri="{FF2B5EF4-FFF2-40B4-BE49-F238E27FC236}">
                  <a16:creationId xmlns:a16="http://schemas.microsoft.com/office/drawing/2014/main" id="{DD79F5B0-A215-4594-B3A8-31B0B07C40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33">
              <a:extLst>
                <a:ext uri="{FF2B5EF4-FFF2-40B4-BE49-F238E27FC236}">
                  <a16:creationId xmlns:a16="http://schemas.microsoft.com/office/drawing/2014/main" id="{45284140-21C3-4120-8890-C57F53A868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34">
              <a:extLst>
                <a:ext uri="{FF2B5EF4-FFF2-40B4-BE49-F238E27FC236}">
                  <a16:creationId xmlns:a16="http://schemas.microsoft.com/office/drawing/2014/main" id="{983B6ED6-2D13-4C1C-80EE-3663ADBEDB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35">
              <a:extLst>
                <a:ext uri="{FF2B5EF4-FFF2-40B4-BE49-F238E27FC236}">
                  <a16:creationId xmlns:a16="http://schemas.microsoft.com/office/drawing/2014/main" id="{2AEBBDD2-304C-4181-BE4B-F9A8F81738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36">
              <a:extLst>
                <a:ext uri="{FF2B5EF4-FFF2-40B4-BE49-F238E27FC236}">
                  <a16:creationId xmlns:a16="http://schemas.microsoft.com/office/drawing/2014/main" id="{5E963C46-C62B-46BC-AFC9-AD1C98D813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37">
              <a:extLst>
                <a:ext uri="{FF2B5EF4-FFF2-40B4-BE49-F238E27FC236}">
                  <a16:creationId xmlns:a16="http://schemas.microsoft.com/office/drawing/2014/main" id="{12BE4E1E-0525-4E08-9375-93E8C7EB2A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38">
              <a:extLst>
                <a:ext uri="{FF2B5EF4-FFF2-40B4-BE49-F238E27FC236}">
                  <a16:creationId xmlns:a16="http://schemas.microsoft.com/office/drawing/2014/main" id="{78D49E36-1205-403C-A408-A83C28DD3A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39">
              <a:extLst>
                <a:ext uri="{FF2B5EF4-FFF2-40B4-BE49-F238E27FC236}">
                  <a16:creationId xmlns:a16="http://schemas.microsoft.com/office/drawing/2014/main" id="{707E0A78-D5B4-4286-8967-C68EC18A50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40">
              <a:extLst>
                <a:ext uri="{FF2B5EF4-FFF2-40B4-BE49-F238E27FC236}">
                  <a16:creationId xmlns:a16="http://schemas.microsoft.com/office/drawing/2014/main" id="{37894665-FE76-4141-8DF4-66E62975D3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2" name="Line 41">
              <a:extLst>
                <a:ext uri="{FF2B5EF4-FFF2-40B4-BE49-F238E27FC236}">
                  <a16:creationId xmlns:a16="http://schemas.microsoft.com/office/drawing/2014/main" id="{58E8CBC1-FDD4-452A-BDE3-4A98C63F98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3" name="Line 42">
              <a:extLst>
                <a:ext uri="{FF2B5EF4-FFF2-40B4-BE49-F238E27FC236}">
                  <a16:creationId xmlns:a16="http://schemas.microsoft.com/office/drawing/2014/main" id="{79189354-0F54-4324-8452-21070F789C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43">
              <a:extLst>
                <a:ext uri="{FF2B5EF4-FFF2-40B4-BE49-F238E27FC236}">
                  <a16:creationId xmlns:a16="http://schemas.microsoft.com/office/drawing/2014/main" id="{7876D9A3-CB81-49C8-B94E-88A2B2121C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44">
              <a:extLst>
                <a:ext uri="{FF2B5EF4-FFF2-40B4-BE49-F238E27FC236}">
                  <a16:creationId xmlns:a16="http://schemas.microsoft.com/office/drawing/2014/main" id="{E5574B67-E507-488D-A7C1-E66263C6BC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45">
              <a:extLst>
                <a:ext uri="{FF2B5EF4-FFF2-40B4-BE49-F238E27FC236}">
                  <a16:creationId xmlns:a16="http://schemas.microsoft.com/office/drawing/2014/main" id="{42A68A2D-9EA1-46A2-A4B0-B87FB53B52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46">
              <a:extLst>
                <a:ext uri="{FF2B5EF4-FFF2-40B4-BE49-F238E27FC236}">
                  <a16:creationId xmlns:a16="http://schemas.microsoft.com/office/drawing/2014/main" id="{D4E1BC27-1CD4-4B0B-911C-53B4CD7818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47">
              <a:extLst>
                <a:ext uri="{FF2B5EF4-FFF2-40B4-BE49-F238E27FC236}">
                  <a16:creationId xmlns:a16="http://schemas.microsoft.com/office/drawing/2014/main" id="{E440E7CD-F2F1-4296-9620-23661241DA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48">
              <a:extLst>
                <a:ext uri="{FF2B5EF4-FFF2-40B4-BE49-F238E27FC236}">
                  <a16:creationId xmlns:a16="http://schemas.microsoft.com/office/drawing/2014/main" id="{DE91A73B-C65C-4F3B-983D-D4BB0CFB21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49">
              <a:extLst>
                <a:ext uri="{FF2B5EF4-FFF2-40B4-BE49-F238E27FC236}">
                  <a16:creationId xmlns:a16="http://schemas.microsoft.com/office/drawing/2014/main" id="{F633C56A-DF6E-4500-9CEC-A94B517322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50">
              <a:extLst>
                <a:ext uri="{FF2B5EF4-FFF2-40B4-BE49-F238E27FC236}">
                  <a16:creationId xmlns:a16="http://schemas.microsoft.com/office/drawing/2014/main" id="{15E4555A-85FC-45ED-9947-721552006B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51">
              <a:extLst>
                <a:ext uri="{FF2B5EF4-FFF2-40B4-BE49-F238E27FC236}">
                  <a16:creationId xmlns:a16="http://schemas.microsoft.com/office/drawing/2014/main" id="{3C39C4F1-9E4F-474A-8FB3-B0B1A1940A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52">
              <a:extLst>
                <a:ext uri="{FF2B5EF4-FFF2-40B4-BE49-F238E27FC236}">
                  <a16:creationId xmlns:a16="http://schemas.microsoft.com/office/drawing/2014/main" id="{AD085E70-5D8C-4482-A9AF-0B8E2E9A10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53">
              <a:extLst>
                <a:ext uri="{FF2B5EF4-FFF2-40B4-BE49-F238E27FC236}">
                  <a16:creationId xmlns:a16="http://schemas.microsoft.com/office/drawing/2014/main" id="{D3A44EDD-6EC3-4A6F-BB3A-25278CF515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54">
              <a:extLst>
                <a:ext uri="{FF2B5EF4-FFF2-40B4-BE49-F238E27FC236}">
                  <a16:creationId xmlns:a16="http://schemas.microsoft.com/office/drawing/2014/main" id="{BE4B2336-45C8-4D26-AA2C-63CFAD5900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55">
              <a:extLst>
                <a:ext uri="{FF2B5EF4-FFF2-40B4-BE49-F238E27FC236}">
                  <a16:creationId xmlns:a16="http://schemas.microsoft.com/office/drawing/2014/main" id="{7C74908E-209F-4B78-84AE-53A54B2CB6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56">
              <a:extLst>
                <a:ext uri="{FF2B5EF4-FFF2-40B4-BE49-F238E27FC236}">
                  <a16:creationId xmlns:a16="http://schemas.microsoft.com/office/drawing/2014/main" id="{87FA6AB4-A080-4720-B141-36D2845D6F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57">
              <a:extLst>
                <a:ext uri="{FF2B5EF4-FFF2-40B4-BE49-F238E27FC236}">
                  <a16:creationId xmlns:a16="http://schemas.microsoft.com/office/drawing/2014/main" id="{5427C423-C21C-4D84-8C87-31562491A0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58">
              <a:extLst>
                <a:ext uri="{FF2B5EF4-FFF2-40B4-BE49-F238E27FC236}">
                  <a16:creationId xmlns:a16="http://schemas.microsoft.com/office/drawing/2014/main" id="{ADDCE479-D269-4A9E-B00D-CF3105A0DA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59">
              <a:extLst>
                <a:ext uri="{FF2B5EF4-FFF2-40B4-BE49-F238E27FC236}">
                  <a16:creationId xmlns:a16="http://schemas.microsoft.com/office/drawing/2014/main" id="{52E03D31-86FC-4E07-8876-55F60CD1BB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60">
              <a:extLst>
                <a:ext uri="{FF2B5EF4-FFF2-40B4-BE49-F238E27FC236}">
                  <a16:creationId xmlns:a16="http://schemas.microsoft.com/office/drawing/2014/main" id="{2907D3B3-FE8C-4E7C-9852-EAD67B86DA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61">
              <a:extLst>
                <a:ext uri="{FF2B5EF4-FFF2-40B4-BE49-F238E27FC236}">
                  <a16:creationId xmlns:a16="http://schemas.microsoft.com/office/drawing/2014/main" id="{46544272-3F3F-4B62-BC21-A46793D169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62">
              <a:extLst>
                <a:ext uri="{FF2B5EF4-FFF2-40B4-BE49-F238E27FC236}">
                  <a16:creationId xmlns:a16="http://schemas.microsoft.com/office/drawing/2014/main" id="{3DF29D94-E2A8-44D4-8A6A-C60870F560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63">
              <a:extLst>
                <a:ext uri="{FF2B5EF4-FFF2-40B4-BE49-F238E27FC236}">
                  <a16:creationId xmlns:a16="http://schemas.microsoft.com/office/drawing/2014/main" id="{51FDE691-2527-4C70-9B0F-EECCA6CE25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64">
              <a:extLst>
                <a:ext uri="{FF2B5EF4-FFF2-40B4-BE49-F238E27FC236}">
                  <a16:creationId xmlns:a16="http://schemas.microsoft.com/office/drawing/2014/main" id="{A03173DD-29A9-4E6D-BA9A-5AC59E2757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65">
              <a:extLst>
                <a:ext uri="{FF2B5EF4-FFF2-40B4-BE49-F238E27FC236}">
                  <a16:creationId xmlns:a16="http://schemas.microsoft.com/office/drawing/2014/main" id="{635AD078-E3B4-44FD-81F6-3EC2D32A48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66">
              <a:extLst>
                <a:ext uri="{FF2B5EF4-FFF2-40B4-BE49-F238E27FC236}">
                  <a16:creationId xmlns:a16="http://schemas.microsoft.com/office/drawing/2014/main" id="{3B3DB16C-BD35-414A-A979-6B81C9D5F8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8" name="Line 67">
              <a:extLst>
                <a:ext uri="{FF2B5EF4-FFF2-40B4-BE49-F238E27FC236}">
                  <a16:creationId xmlns:a16="http://schemas.microsoft.com/office/drawing/2014/main" id="{890B4324-D7BF-4BB7-BEC5-97D17F9D6A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9" name="Line 68">
              <a:extLst>
                <a:ext uri="{FF2B5EF4-FFF2-40B4-BE49-F238E27FC236}">
                  <a16:creationId xmlns:a16="http://schemas.microsoft.com/office/drawing/2014/main" id="{D4C51D26-B129-4BF8-B6D6-8DBB8F0F68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0" name="Line 69">
              <a:extLst>
                <a:ext uri="{FF2B5EF4-FFF2-40B4-BE49-F238E27FC236}">
                  <a16:creationId xmlns:a16="http://schemas.microsoft.com/office/drawing/2014/main" id="{1F1329CD-15C4-4CAF-99EB-72B523F839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1" name="Line 70">
              <a:extLst>
                <a:ext uri="{FF2B5EF4-FFF2-40B4-BE49-F238E27FC236}">
                  <a16:creationId xmlns:a16="http://schemas.microsoft.com/office/drawing/2014/main" id="{9C5AD1F7-A78E-491C-ACE2-51898BD91C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2" name="Line 71">
              <a:extLst>
                <a:ext uri="{FF2B5EF4-FFF2-40B4-BE49-F238E27FC236}">
                  <a16:creationId xmlns:a16="http://schemas.microsoft.com/office/drawing/2014/main" id="{DB816F92-EF90-4E35-A528-2172B169C6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3" name="Line 72">
              <a:extLst>
                <a:ext uri="{FF2B5EF4-FFF2-40B4-BE49-F238E27FC236}">
                  <a16:creationId xmlns:a16="http://schemas.microsoft.com/office/drawing/2014/main" id="{EF60D83D-0DDF-45A5-B308-2E58370573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4" name="Line 73">
              <a:extLst>
                <a:ext uri="{FF2B5EF4-FFF2-40B4-BE49-F238E27FC236}">
                  <a16:creationId xmlns:a16="http://schemas.microsoft.com/office/drawing/2014/main" id="{404F9680-3482-4514-8C3A-FD0EE15AC0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5" name="Line 74">
              <a:extLst>
                <a:ext uri="{FF2B5EF4-FFF2-40B4-BE49-F238E27FC236}">
                  <a16:creationId xmlns:a16="http://schemas.microsoft.com/office/drawing/2014/main" id="{CD38BC48-170B-429C-9056-8B4938916D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6" name="Line 75">
              <a:extLst>
                <a:ext uri="{FF2B5EF4-FFF2-40B4-BE49-F238E27FC236}">
                  <a16:creationId xmlns:a16="http://schemas.microsoft.com/office/drawing/2014/main" id="{E6933B44-59A6-472B-800E-6FFEADD5EE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04E97186-B366-4022-A679-BFFBC73BBAF5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EZA-seminar M. van Smoorenburg UWV, 24th of October 2023</a:t>
            </a:r>
            <a:endParaRPr lang="nl-NL" dirty="0"/>
          </a:p>
        </p:txBody>
      </p:sp>
      <p:sp>
        <p:nvSpPr>
          <p:cNvPr id="357" name="Tijdelijke aanduiding voor dianummer 356">
            <a:extLst>
              <a:ext uri="{FF2B5EF4-FFF2-40B4-BE49-F238E27FC236}">
                <a16:creationId xmlns:a16="http://schemas.microsoft.com/office/drawing/2014/main" id="{E721CBAE-455F-4179-A424-84F944D6E2E8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0793B724-A5FC-4802-86E3-1D89A69F0C2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391" name="Text Placeholder 9">
            <a:extLst>
              <a:ext uri="{FF2B5EF4-FFF2-40B4-BE49-F238E27FC236}">
                <a16:creationId xmlns:a16="http://schemas.microsoft.com/office/drawing/2014/main" id="{6EC8847E-BEF6-4395-88CA-23AD81880E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4312004" y="388841"/>
            <a:ext cx="1600998" cy="1894196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tIns="0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</p:txBody>
      </p:sp>
      <p:sp>
        <p:nvSpPr>
          <p:cNvPr id="392" name="Text Placeholder 10">
            <a:extLst>
              <a:ext uri="{FF2B5EF4-FFF2-40B4-BE49-F238E27FC236}">
                <a16:creationId xmlns:a16="http://schemas.microsoft.com/office/drawing/2014/main" id="{BCBAB053-DCF4-4CF9-A30D-1CB6AE46A1F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4312004" y="2383971"/>
            <a:ext cx="1600998" cy="1894196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tIns="0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</p:txBody>
      </p:sp>
      <p:sp>
        <p:nvSpPr>
          <p:cNvPr id="393" name="Chart Placeholder 2">
            <a:extLst>
              <a:ext uri="{FF2B5EF4-FFF2-40B4-BE49-F238E27FC236}">
                <a16:creationId xmlns:a16="http://schemas.microsoft.com/office/drawing/2014/main" id="{58E1991B-D5F9-474A-B393-A5D490FEFC6C}"/>
              </a:ext>
            </a:extLst>
          </p:cNvPr>
          <p:cNvSpPr>
            <a:spLocks noGrp="1"/>
          </p:cNvSpPr>
          <p:nvPr>
            <p:ph type="chart" sz="quarter" idx="26" hasCustomPrompt="1"/>
          </p:nvPr>
        </p:nvSpPr>
        <p:spPr>
          <a:xfrm>
            <a:off x="369289" y="3658327"/>
            <a:ext cx="3448303" cy="2614971"/>
          </a:xfrm>
        </p:spPr>
        <p:txBody>
          <a:bodyPr anchor="ctr" anchorCtr="0"/>
          <a:lstStyle>
            <a:lvl1pPr marL="0" indent="0" algn="ctr">
              <a:buNone/>
              <a:defRPr/>
            </a:lvl1pPr>
            <a:lvl2pPr algn="ctr">
              <a:defRPr/>
            </a:lvl2pPr>
          </a:lstStyle>
          <a:p>
            <a:pPr lvl="1"/>
            <a:r>
              <a:rPr lang="nl-NL" dirty="0"/>
              <a:t>Klik om grafiek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sp>
        <p:nvSpPr>
          <p:cNvPr id="394" name="Text Placeholder 2">
            <a:extLst>
              <a:ext uri="{FF2B5EF4-FFF2-40B4-BE49-F238E27FC236}">
                <a16:creationId xmlns:a16="http://schemas.microsoft.com/office/drawing/2014/main" id="{D94180FF-D2F3-41DB-A3A1-F272768E3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69289" y="3348072"/>
            <a:ext cx="3448303" cy="31025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816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816">
                <a:solidFill>
                  <a:schemeClr val="tx2"/>
                </a:solidFill>
              </a:defRPr>
            </a:lvl2pPr>
          </a:lstStyle>
          <a:p>
            <a:pPr lvl="0"/>
            <a:r>
              <a:rPr lang="nl-NL" noProof="0" dirty="0"/>
              <a:t>Grafiektitel</a:t>
            </a:r>
          </a:p>
          <a:p>
            <a:pPr lvl="1"/>
            <a:r>
              <a:rPr lang="nl-NL" dirty="0"/>
              <a:t>Ondertitel</a:t>
            </a:r>
          </a:p>
        </p:txBody>
      </p:sp>
      <p:sp>
        <p:nvSpPr>
          <p:cNvPr id="395" name="Chart Placeholder 2">
            <a:extLst>
              <a:ext uri="{FF2B5EF4-FFF2-40B4-BE49-F238E27FC236}">
                <a16:creationId xmlns:a16="http://schemas.microsoft.com/office/drawing/2014/main" id="{F49E917A-0E67-4B74-9077-6965857FBC18}"/>
              </a:ext>
            </a:extLst>
          </p:cNvPr>
          <p:cNvSpPr>
            <a:spLocks noGrp="1"/>
          </p:cNvSpPr>
          <p:nvPr>
            <p:ph type="chart" sz="quarter" idx="28" hasCustomPrompt="1"/>
          </p:nvPr>
        </p:nvSpPr>
        <p:spPr>
          <a:xfrm>
            <a:off x="6280719" y="699098"/>
            <a:ext cx="5418761" cy="1571052"/>
          </a:xfrm>
        </p:spPr>
        <p:txBody>
          <a:bodyPr anchor="ctr" anchorCtr="0"/>
          <a:lstStyle>
            <a:lvl1pPr marL="0" indent="0" algn="ctr">
              <a:buNone/>
              <a:defRPr/>
            </a:lvl1pPr>
            <a:lvl2pPr algn="ctr">
              <a:defRPr/>
            </a:lvl2pPr>
          </a:lstStyle>
          <a:p>
            <a:pPr lvl="1"/>
            <a:r>
              <a:rPr lang="nl-NL" dirty="0"/>
              <a:t>Klik om grafiek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sp>
        <p:nvSpPr>
          <p:cNvPr id="396" name="Text Placeholder 2">
            <a:extLst>
              <a:ext uri="{FF2B5EF4-FFF2-40B4-BE49-F238E27FC236}">
                <a16:creationId xmlns:a16="http://schemas.microsoft.com/office/drawing/2014/main" id="{01059E81-389F-40BB-AE60-1DC9B6B11B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80720" y="388841"/>
            <a:ext cx="5418761" cy="31025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816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816">
                <a:solidFill>
                  <a:schemeClr val="tx2"/>
                </a:solidFill>
              </a:defRPr>
            </a:lvl2pPr>
          </a:lstStyle>
          <a:p>
            <a:pPr lvl="0"/>
            <a:r>
              <a:rPr lang="nl-NL" noProof="0" dirty="0"/>
              <a:t>Grafiektitel</a:t>
            </a:r>
          </a:p>
          <a:p>
            <a:pPr lvl="1"/>
            <a:r>
              <a:rPr lang="nl-NL" dirty="0"/>
              <a:t>Ondertitel</a:t>
            </a:r>
          </a:p>
        </p:txBody>
      </p:sp>
      <p:sp>
        <p:nvSpPr>
          <p:cNvPr id="397" name="Chart Placeholder 2">
            <a:extLst>
              <a:ext uri="{FF2B5EF4-FFF2-40B4-BE49-F238E27FC236}">
                <a16:creationId xmlns:a16="http://schemas.microsoft.com/office/drawing/2014/main" id="{8E8360CE-EF94-4A18-9385-546E8F15C94B}"/>
              </a:ext>
            </a:extLst>
          </p:cNvPr>
          <p:cNvSpPr>
            <a:spLocks noGrp="1"/>
          </p:cNvSpPr>
          <p:nvPr>
            <p:ph type="chart" sz="quarter" idx="30" hasCustomPrompt="1"/>
          </p:nvPr>
        </p:nvSpPr>
        <p:spPr>
          <a:xfrm>
            <a:off x="6280719" y="2697073"/>
            <a:ext cx="5418761" cy="1571052"/>
          </a:xfrm>
        </p:spPr>
        <p:txBody>
          <a:bodyPr anchor="ctr" anchorCtr="0"/>
          <a:lstStyle>
            <a:lvl1pPr marL="0" indent="0" algn="ctr">
              <a:buNone/>
              <a:defRPr/>
            </a:lvl1pPr>
            <a:lvl2pPr algn="ctr">
              <a:defRPr/>
            </a:lvl2pPr>
          </a:lstStyle>
          <a:p>
            <a:pPr lvl="1"/>
            <a:r>
              <a:rPr lang="nl-NL" dirty="0"/>
              <a:t>Klik om grafiek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sp>
        <p:nvSpPr>
          <p:cNvPr id="398" name="Text Placeholder 2">
            <a:extLst>
              <a:ext uri="{FF2B5EF4-FFF2-40B4-BE49-F238E27FC236}">
                <a16:creationId xmlns:a16="http://schemas.microsoft.com/office/drawing/2014/main" id="{4D77C1A5-2051-4862-BD7C-F6B4484331B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80720" y="2384844"/>
            <a:ext cx="5418761" cy="31025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816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816">
                <a:solidFill>
                  <a:schemeClr val="tx2"/>
                </a:solidFill>
              </a:defRPr>
            </a:lvl2pPr>
          </a:lstStyle>
          <a:p>
            <a:pPr lvl="0"/>
            <a:r>
              <a:rPr lang="nl-NL" noProof="0" dirty="0"/>
              <a:t>Grafiektitel</a:t>
            </a:r>
          </a:p>
          <a:p>
            <a:pPr lvl="1"/>
            <a:r>
              <a:rPr lang="nl-NL" dirty="0"/>
              <a:t>Ondertitel</a:t>
            </a:r>
          </a:p>
        </p:txBody>
      </p:sp>
      <p:sp>
        <p:nvSpPr>
          <p:cNvPr id="400" name="Text Placeholder 10">
            <a:extLst>
              <a:ext uri="{FF2B5EF4-FFF2-40B4-BE49-F238E27FC236}">
                <a16:creationId xmlns:a16="http://schemas.microsoft.com/office/drawing/2014/main" id="{F35E3E37-9B1C-4780-ADF4-D54B41F390B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4312003" y="4379102"/>
            <a:ext cx="1598446" cy="1894196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tIns="0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</p:txBody>
      </p:sp>
      <p:sp>
        <p:nvSpPr>
          <p:cNvPr id="403" name="Chart Placeholder 2">
            <a:extLst>
              <a:ext uri="{FF2B5EF4-FFF2-40B4-BE49-F238E27FC236}">
                <a16:creationId xmlns:a16="http://schemas.microsoft.com/office/drawing/2014/main" id="{333E7BBB-EF34-45CC-B67C-73444F623D69}"/>
              </a:ext>
            </a:extLst>
          </p:cNvPr>
          <p:cNvSpPr>
            <a:spLocks noGrp="1"/>
          </p:cNvSpPr>
          <p:nvPr>
            <p:ph type="chart" sz="quarter" idx="36" hasCustomPrompt="1"/>
          </p:nvPr>
        </p:nvSpPr>
        <p:spPr>
          <a:xfrm>
            <a:off x="6280719" y="4695047"/>
            <a:ext cx="5418761" cy="1571052"/>
          </a:xfrm>
        </p:spPr>
        <p:txBody>
          <a:bodyPr anchor="ctr" anchorCtr="0"/>
          <a:lstStyle>
            <a:lvl1pPr marL="0" indent="0" algn="ctr">
              <a:buNone/>
              <a:defRPr/>
            </a:lvl1pPr>
            <a:lvl2pPr algn="ctr">
              <a:defRPr/>
            </a:lvl2pPr>
          </a:lstStyle>
          <a:p>
            <a:pPr lvl="1"/>
            <a:r>
              <a:rPr lang="nl-NL" dirty="0"/>
              <a:t>Klik om grafiek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sp>
        <p:nvSpPr>
          <p:cNvPr id="404" name="Text Placeholder 2">
            <a:extLst>
              <a:ext uri="{FF2B5EF4-FFF2-40B4-BE49-F238E27FC236}">
                <a16:creationId xmlns:a16="http://schemas.microsoft.com/office/drawing/2014/main" id="{90108D5C-B2CE-44F8-BC8A-38B1DD71901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80720" y="4380847"/>
            <a:ext cx="5418761" cy="31025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816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816">
                <a:solidFill>
                  <a:schemeClr val="tx2"/>
                </a:solidFill>
              </a:defRPr>
            </a:lvl2pPr>
          </a:lstStyle>
          <a:p>
            <a:pPr lvl="0"/>
            <a:r>
              <a:rPr lang="nl-NL" noProof="0" dirty="0"/>
              <a:t>Grafiektitel</a:t>
            </a:r>
          </a:p>
          <a:p>
            <a:pPr lvl="1"/>
            <a:r>
              <a:rPr lang="nl-NL" dirty="0"/>
              <a:t>Ondertitel</a:t>
            </a:r>
          </a:p>
        </p:txBody>
      </p:sp>
      <p:sp>
        <p:nvSpPr>
          <p:cNvPr id="513" name="Rectangle 382">
            <a:extLst>
              <a:ext uri="{FF2B5EF4-FFF2-40B4-BE49-F238E27FC236}">
                <a16:creationId xmlns:a16="http://schemas.microsoft.com/office/drawing/2014/main" id="{0E21E066-B722-4BF0-8F6B-A53D143E3C5C}"/>
              </a:ext>
            </a:extLst>
          </p:cNvPr>
          <p:cNvSpPr/>
          <p:nvPr userDrawn="1"/>
        </p:nvSpPr>
        <p:spPr>
          <a:xfrm flipH="1">
            <a:off x="4314544" y="6947102"/>
            <a:ext cx="1595138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514" name="Rectangle 382">
            <a:extLst>
              <a:ext uri="{FF2B5EF4-FFF2-40B4-BE49-F238E27FC236}">
                <a16:creationId xmlns:a16="http://schemas.microsoft.com/office/drawing/2014/main" id="{C216BCA6-9138-4B69-BA38-44AF81EBDC4C}"/>
              </a:ext>
            </a:extLst>
          </p:cNvPr>
          <p:cNvSpPr/>
          <p:nvPr userDrawn="1"/>
        </p:nvSpPr>
        <p:spPr>
          <a:xfrm flipH="1">
            <a:off x="6279739" y="6947102"/>
            <a:ext cx="5418061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515" name="Rectangle 381">
            <a:extLst>
              <a:ext uri="{FF2B5EF4-FFF2-40B4-BE49-F238E27FC236}">
                <a16:creationId xmlns:a16="http://schemas.microsoft.com/office/drawing/2014/main" id="{397FEEDE-8666-401E-AE05-8AAC32FBAFCF}"/>
              </a:ext>
            </a:extLst>
          </p:cNvPr>
          <p:cNvSpPr/>
          <p:nvPr userDrawn="1"/>
        </p:nvSpPr>
        <p:spPr>
          <a:xfrm flipH="1">
            <a:off x="369422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516" name="Group 9">
            <a:extLst>
              <a:ext uri="{FF2B5EF4-FFF2-40B4-BE49-F238E27FC236}">
                <a16:creationId xmlns:a16="http://schemas.microsoft.com/office/drawing/2014/main" id="{D77BEF12-3887-4F73-A121-7CE55EA0AD84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517" name="Line 79">
              <a:extLst>
                <a:ext uri="{FF2B5EF4-FFF2-40B4-BE49-F238E27FC236}">
                  <a16:creationId xmlns:a16="http://schemas.microsoft.com/office/drawing/2014/main" id="{37A2C628-0EAD-4C6A-A89B-40EA2E9E80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8" name="Line 80">
              <a:extLst>
                <a:ext uri="{FF2B5EF4-FFF2-40B4-BE49-F238E27FC236}">
                  <a16:creationId xmlns:a16="http://schemas.microsoft.com/office/drawing/2014/main" id="{0C9B906B-7079-4859-AFC9-B19BDEE70B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9" name="Line 81">
              <a:extLst>
                <a:ext uri="{FF2B5EF4-FFF2-40B4-BE49-F238E27FC236}">
                  <a16:creationId xmlns:a16="http://schemas.microsoft.com/office/drawing/2014/main" id="{ACF124E5-26A9-4A5C-8AF8-082DCA30C6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0" name="Line 82">
              <a:extLst>
                <a:ext uri="{FF2B5EF4-FFF2-40B4-BE49-F238E27FC236}">
                  <a16:creationId xmlns:a16="http://schemas.microsoft.com/office/drawing/2014/main" id="{8089A700-D0C2-4292-812C-89FA1C5681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1" name="Line 83">
              <a:extLst>
                <a:ext uri="{FF2B5EF4-FFF2-40B4-BE49-F238E27FC236}">
                  <a16:creationId xmlns:a16="http://schemas.microsoft.com/office/drawing/2014/main" id="{9788E7A5-D568-429B-9123-301214DB50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2" name="Line 84">
              <a:extLst>
                <a:ext uri="{FF2B5EF4-FFF2-40B4-BE49-F238E27FC236}">
                  <a16:creationId xmlns:a16="http://schemas.microsoft.com/office/drawing/2014/main" id="{C9CE1B30-7C05-4343-8FA3-484015E909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3" name="Line 85">
              <a:extLst>
                <a:ext uri="{FF2B5EF4-FFF2-40B4-BE49-F238E27FC236}">
                  <a16:creationId xmlns:a16="http://schemas.microsoft.com/office/drawing/2014/main" id="{4FFABAF1-5AD7-4796-A73A-52C349DE6A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4" name="Line 86">
              <a:extLst>
                <a:ext uri="{FF2B5EF4-FFF2-40B4-BE49-F238E27FC236}">
                  <a16:creationId xmlns:a16="http://schemas.microsoft.com/office/drawing/2014/main" id="{BB4FDF21-D5AA-4EFA-B03C-0D8698DC82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5" name="Line 87">
              <a:extLst>
                <a:ext uri="{FF2B5EF4-FFF2-40B4-BE49-F238E27FC236}">
                  <a16:creationId xmlns:a16="http://schemas.microsoft.com/office/drawing/2014/main" id="{6803DB4D-0C63-4838-8A6B-9667650C8F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6" name="Line 88">
              <a:extLst>
                <a:ext uri="{FF2B5EF4-FFF2-40B4-BE49-F238E27FC236}">
                  <a16:creationId xmlns:a16="http://schemas.microsoft.com/office/drawing/2014/main" id="{4398DAFA-0C4D-48C6-8EB2-78FEC4089C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7" name="Line 89">
              <a:extLst>
                <a:ext uri="{FF2B5EF4-FFF2-40B4-BE49-F238E27FC236}">
                  <a16:creationId xmlns:a16="http://schemas.microsoft.com/office/drawing/2014/main" id="{7AAED4B8-11FA-4172-ABE2-7F78E51F07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8" name="Line 90">
              <a:extLst>
                <a:ext uri="{FF2B5EF4-FFF2-40B4-BE49-F238E27FC236}">
                  <a16:creationId xmlns:a16="http://schemas.microsoft.com/office/drawing/2014/main" id="{591D3059-2AFB-4B1A-97FC-9F7EAF2407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9" name="Line 91">
              <a:extLst>
                <a:ext uri="{FF2B5EF4-FFF2-40B4-BE49-F238E27FC236}">
                  <a16:creationId xmlns:a16="http://schemas.microsoft.com/office/drawing/2014/main" id="{B483A5D0-3986-43FB-8CBC-D767A99056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0" name="Line 92">
              <a:extLst>
                <a:ext uri="{FF2B5EF4-FFF2-40B4-BE49-F238E27FC236}">
                  <a16:creationId xmlns:a16="http://schemas.microsoft.com/office/drawing/2014/main" id="{09EE6CEE-F374-4047-8580-75BB86D5EC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1" name="Line 93">
              <a:extLst>
                <a:ext uri="{FF2B5EF4-FFF2-40B4-BE49-F238E27FC236}">
                  <a16:creationId xmlns:a16="http://schemas.microsoft.com/office/drawing/2014/main" id="{3B313485-F3D5-427A-99B2-C914E58316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2" name="Line 94">
              <a:extLst>
                <a:ext uri="{FF2B5EF4-FFF2-40B4-BE49-F238E27FC236}">
                  <a16:creationId xmlns:a16="http://schemas.microsoft.com/office/drawing/2014/main" id="{0830BCEA-C2BD-43AC-8B78-0A5E9AE0B6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3" name="Line 95">
              <a:extLst>
                <a:ext uri="{FF2B5EF4-FFF2-40B4-BE49-F238E27FC236}">
                  <a16:creationId xmlns:a16="http://schemas.microsoft.com/office/drawing/2014/main" id="{E5332DA9-9445-4502-A49C-8F5A201CE7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4" name="Line 96">
              <a:extLst>
                <a:ext uri="{FF2B5EF4-FFF2-40B4-BE49-F238E27FC236}">
                  <a16:creationId xmlns:a16="http://schemas.microsoft.com/office/drawing/2014/main" id="{C6386A44-16F3-4094-B92A-B16A6005E0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5" name="Line 97">
              <a:extLst>
                <a:ext uri="{FF2B5EF4-FFF2-40B4-BE49-F238E27FC236}">
                  <a16:creationId xmlns:a16="http://schemas.microsoft.com/office/drawing/2014/main" id="{EFF8037C-F223-44C5-9363-1CB0233A4B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6" name="Line 98">
              <a:extLst>
                <a:ext uri="{FF2B5EF4-FFF2-40B4-BE49-F238E27FC236}">
                  <a16:creationId xmlns:a16="http://schemas.microsoft.com/office/drawing/2014/main" id="{1C201E73-577C-4DC4-8B17-491A261062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7" name="Line 99">
              <a:extLst>
                <a:ext uri="{FF2B5EF4-FFF2-40B4-BE49-F238E27FC236}">
                  <a16:creationId xmlns:a16="http://schemas.microsoft.com/office/drawing/2014/main" id="{DF734E77-65F1-49CC-ADCC-C33D1D502B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8" name="Line 100">
              <a:extLst>
                <a:ext uri="{FF2B5EF4-FFF2-40B4-BE49-F238E27FC236}">
                  <a16:creationId xmlns:a16="http://schemas.microsoft.com/office/drawing/2014/main" id="{568FC154-86E7-44BC-910A-7C35367A00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9" name="Line 101">
              <a:extLst>
                <a:ext uri="{FF2B5EF4-FFF2-40B4-BE49-F238E27FC236}">
                  <a16:creationId xmlns:a16="http://schemas.microsoft.com/office/drawing/2014/main" id="{A3264A05-1DFC-4F77-9DD0-66D7E2C37F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0" name="Line 102">
              <a:extLst>
                <a:ext uri="{FF2B5EF4-FFF2-40B4-BE49-F238E27FC236}">
                  <a16:creationId xmlns:a16="http://schemas.microsoft.com/office/drawing/2014/main" id="{71AC72E2-7EC2-49CC-980F-8BF7DFB592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1" name="Line 103">
              <a:extLst>
                <a:ext uri="{FF2B5EF4-FFF2-40B4-BE49-F238E27FC236}">
                  <a16:creationId xmlns:a16="http://schemas.microsoft.com/office/drawing/2014/main" id="{151E9212-738B-4C35-8CF5-CC5C512F1B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2" name="Line 104">
              <a:extLst>
                <a:ext uri="{FF2B5EF4-FFF2-40B4-BE49-F238E27FC236}">
                  <a16:creationId xmlns:a16="http://schemas.microsoft.com/office/drawing/2014/main" id="{E36AE13A-1CED-4E0E-A62C-5C810779AF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3" name="Line 105">
              <a:extLst>
                <a:ext uri="{FF2B5EF4-FFF2-40B4-BE49-F238E27FC236}">
                  <a16:creationId xmlns:a16="http://schemas.microsoft.com/office/drawing/2014/main" id="{6D22CD16-1627-4F95-84E7-B56110BBC0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4" name="Line 106">
              <a:extLst>
                <a:ext uri="{FF2B5EF4-FFF2-40B4-BE49-F238E27FC236}">
                  <a16:creationId xmlns:a16="http://schemas.microsoft.com/office/drawing/2014/main" id="{9F3FF4FB-84F9-43F2-BEC9-C8AC70043E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5" name="Line 107">
              <a:extLst>
                <a:ext uri="{FF2B5EF4-FFF2-40B4-BE49-F238E27FC236}">
                  <a16:creationId xmlns:a16="http://schemas.microsoft.com/office/drawing/2014/main" id="{DF0EBAD6-2398-433D-AF9D-9D9BEC13A7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6" name="Line 108">
              <a:extLst>
                <a:ext uri="{FF2B5EF4-FFF2-40B4-BE49-F238E27FC236}">
                  <a16:creationId xmlns:a16="http://schemas.microsoft.com/office/drawing/2014/main" id="{4D6D8BDE-C640-423A-979A-2F3A979574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7" name="Line 109">
              <a:extLst>
                <a:ext uri="{FF2B5EF4-FFF2-40B4-BE49-F238E27FC236}">
                  <a16:creationId xmlns:a16="http://schemas.microsoft.com/office/drawing/2014/main" id="{07351D7A-5713-4FE6-9610-CDD93EC4F0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8" name="Line 110">
              <a:extLst>
                <a:ext uri="{FF2B5EF4-FFF2-40B4-BE49-F238E27FC236}">
                  <a16:creationId xmlns:a16="http://schemas.microsoft.com/office/drawing/2014/main" id="{F6049463-3CCA-4945-8D94-154336A589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9" name="Line 111">
              <a:extLst>
                <a:ext uri="{FF2B5EF4-FFF2-40B4-BE49-F238E27FC236}">
                  <a16:creationId xmlns:a16="http://schemas.microsoft.com/office/drawing/2014/main" id="{FBE2D5DA-3A72-4B29-B586-28D2799518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0" name="Line 112">
              <a:extLst>
                <a:ext uri="{FF2B5EF4-FFF2-40B4-BE49-F238E27FC236}">
                  <a16:creationId xmlns:a16="http://schemas.microsoft.com/office/drawing/2014/main" id="{1ED2F4CF-010B-47DD-8CDD-C1A3D82D64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1" name="Line 113">
              <a:extLst>
                <a:ext uri="{FF2B5EF4-FFF2-40B4-BE49-F238E27FC236}">
                  <a16:creationId xmlns:a16="http://schemas.microsoft.com/office/drawing/2014/main" id="{382C2AED-2763-4A9D-9F78-96C82914DE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2" name="Line 114">
              <a:extLst>
                <a:ext uri="{FF2B5EF4-FFF2-40B4-BE49-F238E27FC236}">
                  <a16:creationId xmlns:a16="http://schemas.microsoft.com/office/drawing/2014/main" id="{AEC74DDD-EB82-4A8B-9B8F-F258219EF7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3" name="Line 115">
              <a:extLst>
                <a:ext uri="{FF2B5EF4-FFF2-40B4-BE49-F238E27FC236}">
                  <a16:creationId xmlns:a16="http://schemas.microsoft.com/office/drawing/2014/main" id="{0C690097-5B99-45CC-AC08-14626DCE16F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4" name="Line 116">
              <a:extLst>
                <a:ext uri="{FF2B5EF4-FFF2-40B4-BE49-F238E27FC236}">
                  <a16:creationId xmlns:a16="http://schemas.microsoft.com/office/drawing/2014/main" id="{44801769-C22B-4C2D-92C1-52ED19FBDA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5" name="Line 117">
              <a:extLst>
                <a:ext uri="{FF2B5EF4-FFF2-40B4-BE49-F238E27FC236}">
                  <a16:creationId xmlns:a16="http://schemas.microsoft.com/office/drawing/2014/main" id="{159302CD-CC90-4C01-806B-18F904862BA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6" name="Line 118">
              <a:extLst>
                <a:ext uri="{FF2B5EF4-FFF2-40B4-BE49-F238E27FC236}">
                  <a16:creationId xmlns:a16="http://schemas.microsoft.com/office/drawing/2014/main" id="{3DC9B30D-1F22-479E-9F68-AAC5F3630C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7" name="Line 119">
              <a:extLst>
                <a:ext uri="{FF2B5EF4-FFF2-40B4-BE49-F238E27FC236}">
                  <a16:creationId xmlns:a16="http://schemas.microsoft.com/office/drawing/2014/main" id="{9CBB17DE-57C3-4BBF-9291-A8ED665990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8" name="Line 120">
              <a:extLst>
                <a:ext uri="{FF2B5EF4-FFF2-40B4-BE49-F238E27FC236}">
                  <a16:creationId xmlns:a16="http://schemas.microsoft.com/office/drawing/2014/main" id="{7AB16844-252D-4ACF-BB80-4CA5A98122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9" name="Line 121">
              <a:extLst>
                <a:ext uri="{FF2B5EF4-FFF2-40B4-BE49-F238E27FC236}">
                  <a16:creationId xmlns:a16="http://schemas.microsoft.com/office/drawing/2014/main" id="{E178C96F-EC66-44E8-97E9-7848976594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0" name="Line 122">
              <a:extLst>
                <a:ext uri="{FF2B5EF4-FFF2-40B4-BE49-F238E27FC236}">
                  <a16:creationId xmlns:a16="http://schemas.microsoft.com/office/drawing/2014/main" id="{82E25DC5-8B1C-432F-B134-6C14DB768A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1" name="Line 123">
              <a:extLst>
                <a:ext uri="{FF2B5EF4-FFF2-40B4-BE49-F238E27FC236}">
                  <a16:creationId xmlns:a16="http://schemas.microsoft.com/office/drawing/2014/main" id="{89292A40-D92E-4193-B843-49E54F6B34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2" name="Line 124">
              <a:extLst>
                <a:ext uri="{FF2B5EF4-FFF2-40B4-BE49-F238E27FC236}">
                  <a16:creationId xmlns:a16="http://schemas.microsoft.com/office/drawing/2014/main" id="{747086D0-7AA5-4738-996D-C2AC274B40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3" name="Line 125">
              <a:extLst>
                <a:ext uri="{FF2B5EF4-FFF2-40B4-BE49-F238E27FC236}">
                  <a16:creationId xmlns:a16="http://schemas.microsoft.com/office/drawing/2014/main" id="{CA43D16F-BD02-4426-B68F-93027194B1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4" name="Line 126">
              <a:extLst>
                <a:ext uri="{FF2B5EF4-FFF2-40B4-BE49-F238E27FC236}">
                  <a16:creationId xmlns:a16="http://schemas.microsoft.com/office/drawing/2014/main" id="{5B0B7C79-83E5-4C94-8274-3DC00019F3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5" name="Line 127">
              <a:extLst>
                <a:ext uri="{FF2B5EF4-FFF2-40B4-BE49-F238E27FC236}">
                  <a16:creationId xmlns:a16="http://schemas.microsoft.com/office/drawing/2014/main" id="{1B06944E-A90C-4B37-AEE5-2EE07F23B3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6" name="Line 128">
              <a:extLst>
                <a:ext uri="{FF2B5EF4-FFF2-40B4-BE49-F238E27FC236}">
                  <a16:creationId xmlns:a16="http://schemas.microsoft.com/office/drawing/2014/main" id="{83119CB6-51C9-41BA-9BB0-E1D0922C5D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7" name="Line 129">
              <a:extLst>
                <a:ext uri="{FF2B5EF4-FFF2-40B4-BE49-F238E27FC236}">
                  <a16:creationId xmlns:a16="http://schemas.microsoft.com/office/drawing/2014/main" id="{57F5C826-9F77-4A4D-B608-C8ADA5CD3C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8" name="Line 130">
              <a:extLst>
                <a:ext uri="{FF2B5EF4-FFF2-40B4-BE49-F238E27FC236}">
                  <a16:creationId xmlns:a16="http://schemas.microsoft.com/office/drawing/2014/main" id="{282D8897-EF29-4064-A80F-801911FAD5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9" name="Line 131">
              <a:extLst>
                <a:ext uri="{FF2B5EF4-FFF2-40B4-BE49-F238E27FC236}">
                  <a16:creationId xmlns:a16="http://schemas.microsoft.com/office/drawing/2014/main" id="{DB3C4C17-D965-451E-A77F-8322C2754D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0" name="Line 132">
              <a:extLst>
                <a:ext uri="{FF2B5EF4-FFF2-40B4-BE49-F238E27FC236}">
                  <a16:creationId xmlns:a16="http://schemas.microsoft.com/office/drawing/2014/main" id="{24A74BED-E2DE-4B1D-B5B8-F701DFE831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1" name="Line 133">
              <a:extLst>
                <a:ext uri="{FF2B5EF4-FFF2-40B4-BE49-F238E27FC236}">
                  <a16:creationId xmlns:a16="http://schemas.microsoft.com/office/drawing/2014/main" id="{69C799EF-E783-4D37-B992-CDC3E18B32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2" name="Line 134">
              <a:extLst>
                <a:ext uri="{FF2B5EF4-FFF2-40B4-BE49-F238E27FC236}">
                  <a16:creationId xmlns:a16="http://schemas.microsoft.com/office/drawing/2014/main" id="{ABD5DE2F-706B-48C7-80EF-75CB18A01E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3" name="Line 135">
              <a:extLst>
                <a:ext uri="{FF2B5EF4-FFF2-40B4-BE49-F238E27FC236}">
                  <a16:creationId xmlns:a16="http://schemas.microsoft.com/office/drawing/2014/main" id="{4D87A2AD-B166-4DD4-BDF1-26FBF2ADB1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4" name="Line 136">
              <a:extLst>
                <a:ext uri="{FF2B5EF4-FFF2-40B4-BE49-F238E27FC236}">
                  <a16:creationId xmlns:a16="http://schemas.microsoft.com/office/drawing/2014/main" id="{A104917B-308B-4F8D-A404-80A6DC9B0B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5" name="Line 137">
              <a:extLst>
                <a:ext uri="{FF2B5EF4-FFF2-40B4-BE49-F238E27FC236}">
                  <a16:creationId xmlns:a16="http://schemas.microsoft.com/office/drawing/2014/main" id="{A3BA2285-792C-4895-8F7C-B8BA8461D6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6" name="Line 138">
              <a:extLst>
                <a:ext uri="{FF2B5EF4-FFF2-40B4-BE49-F238E27FC236}">
                  <a16:creationId xmlns:a16="http://schemas.microsoft.com/office/drawing/2014/main" id="{9BC46874-C7E8-4369-AE82-34867D78E5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7" name="Line 139">
              <a:extLst>
                <a:ext uri="{FF2B5EF4-FFF2-40B4-BE49-F238E27FC236}">
                  <a16:creationId xmlns:a16="http://schemas.microsoft.com/office/drawing/2014/main" id="{002D2765-536F-4CED-BD94-D0B93AB8EF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8" name="Line 140">
              <a:extLst>
                <a:ext uri="{FF2B5EF4-FFF2-40B4-BE49-F238E27FC236}">
                  <a16:creationId xmlns:a16="http://schemas.microsoft.com/office/drawing/2014/main" id="{93E1DDE0-1386-42B5-8494-530F6F263D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9" name="Line 141">
              <a:extLst>
                <a:ext uri="{FF2B5EF4-FFF2-40B4-BE49-F238E27FC236}">
                  <a16:creationId xmlns:a16="http://schemas.microsoft.com/office/drawing/2014/main" id="{591BEEB1-ADBB-4F4D-8517-F8FF08F5DD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0" name="Line 142">
              <a:extLst>
                <a:ext uri="{FF2B5EF4-FFF2-40B4-BE49-F238E27FC236}">
                  <a16:creationId xmlns:a16="http://schemas.microsoft.com/office/drawing/2014/main" id="{C94893BA-413F-464D-9357-129AA51C82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1" name="Line 143">
              <a:extLst>
                <a:ext uri="{FF2B5EF4-FFF2-40B4-BE49-F238E27FC236}">
                  <a16:creationId xmlns:a16="http://schemas.microsoft.com/office/drawing/2014/main" id="{5F0DDAE7-4C60-4ECB-AFBC-69B82D41CD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2" name="Line 144">
              <a:extLst>
                <a:ext uri="{FF2B5EF4-FFF2-40B4-BE49-F238E27FC236}">
                  <a16:creationId xmlns:a16="http://schemas.microsoft.com/office/drawing/2014/main" id="{7169F015-3488-475A-9A6C-48201BA543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3" name="Line 145">
              <a:extLst>
                <a:ext uri="{FF2B5EF4-FFF2-40B4-BE49-F238E27FC236}">
                  <a16:creationId xmlns:a16="http://schemas.microsoft.com/office/drawing/2014/main" id="{561D150F-BB21-4A48-82E1-AB55927C5C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4" name="Line 146">
              <a:extLst>
                <a:ext uri="{FF2B5EF4-FFF2-40B4-BE49-F238E27FC236}">
                  <a16:creationId xmlns:a16="http://schemas.microsoft.com/office/drawing/2014/main" id="{C88E46D7-91E9-497A-B9E9-AE7BD5F7B2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5" name="Line 147">
              <a:extLst>
                <a:ext uri="{FF2B5EF4-FFF2-40B4-BE49-F238E27FC236}">
                  <a16:creationId xmlns:a16="http://schemas.microsoft.com/office/drawing/2014/main" id="{6E7C0615-87C6-4631-809B-D42A651E1F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6" name="Line 148">
              <a:extLst>
                <a:ext uri="{FF2B5EF4-FFF2-40B4-BE49-F238E27FC236}">
                  <a16:creationId xmlns:a16="http://schemas.microsoft.com/office/drawing/2014/main" id="{237FE396-CB89-4E17-B279-29F5FB6305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7" name="Line 149">
              <a:extLst>
                <a:ext uri="{FF2B5EF4-FFF2-40B4-BE49-F238E27FC236}">
                  <a16:creationId xmlns:a16="http://schemas.microsoft.com/office/drawing/2014/main" id="{4FC194A5-45E8-44A4-90DF-D479E7B9F5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8" name="Line 150">
              <a:extLst>
                <a:ext uri="{FF2B5EF4-FFF2-40B4-BE49-F238E27FC236}">
                  <a16:creationId xmlns:a16="http://schemas.microsoft.com/office/drawing/2014/main" id="{18CA44F6-C306-4BF3-AE68-6705386934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9" name="Line 151">
              <a:extLst>
                <a:ext uri="{FF2B5EF4-FFF2-40B4-BE49-F238E27FC236}">
                  <a16:creationId xmlns:a16="http://schemas.microsoft.com/office/drawing/2014/main" id="{CE5BE1A8-529B-4E6A-A0F1-DAC6669667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0" name="Line 152">
              <a:extLst>
                <a:ext uri="{FF2B5EF4-FFF2-40B4-BE49-F238E27FC236}">
                  <a16:creationId xmlns:a16="http://schemas.microsoft.com/office/drawing/2014/main" id="{325864CC-864A-4513-AAA3-CB5F6A1008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1" name="Line 153">
              <a:extLst>
                <a:ext uri="{FF2B5EF4-FFF2-40B4-BE49-F238E27FC236}">
                  <a16:creationId xmlns:a16="http://schemas.microsoft.com/office/drawing/2014/main" id="{920349CC-E567-440C-A275-E2E06DA67B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2" name="Line 154">
              <a:extLst>
                <a:ext uri="{FF2B5EF4-FFF2-40B4-BE49-F238E27FC236}">
                  <a16:creationId xmlns:a16="http://schemas.microsoft.com/office/drawing/2014/main" id="{D62B34FB-1A41-48CC-BAEE-2823243EA6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3" name="Line 155">
              <a:extLst>
                <a:ext uri="{FF2B5EF4-FFF2-40B4-BE49-F238E27FC236}">
                  <a16:creationId xmlns:a16="http://schemas.microsoft.com/office/drawing/2014/main" id="{9B0B7C07-8E1F-4033-92AA-7B0A3A04AB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4" name="Line 156">
              <a:extLst>
                <a:ext uri="{FF2B5EF4-FFF2-40B4-BE49-F238E27FC236}">
                  <a16:creationId xmlns:a16="http://schemas.microsoft.com/office/drawing/2014/main" id="{ABA347C0-D798-4486-822F-6C6312F3DB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5" name="Line 157">
              <a:extLst>
                <a:ext uri="{FF2B5EF4-FFF2-40B4-BE49-F238E27FC236}">
                  <a16:creationId xmlns:a16="http://schemas.microsoft.com/office/drawing/2014/main" id="{950A1C0D-2B44-42D2-9146-ADDD76FA92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6" name="Line 158">
              <a:extLst>
                <a:ext uri="{FF2B5EF4-FFF2-40B4-BE49-F238E27FC236}">
                  <a16:creationId xmlns:a16="http://schemas.microsoft.com/office/drawing/2014/main" id="{5FA9F8AA-6AE6-4B55-8F85-C6EC97F5BD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7" name="Line 159">
              <a:extLst>
                <a:ext uri="{FF2B5EF4-FFF2-40B4-BE49-F238E27FC236}">
                  <a16:creationId xmlns:a16="http://schemas.microsoft.com/office/drawing/2014/main" id="{C69F9D51-2A6C-487F-9EA2-8E4F049593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8" name="Line 160">
              <a:extLst>
                <a:ext uri="{FF2B5EF4-FFF2-40B4-BE49-F238E27FC236}">
                  <a16:creationId xmlns:a16="http://schemas.microsoft.com/office/drawing/2014/main" id="{F953CBD9-1993-4190-8E45-C582D21B57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9" name="Line 161">
              <a:extLst>
                <a:ext uri="{FF2B5EF4-FFF2-40B4-BE49-F238E27FC236}">
                  <a16:creationId xmlns:a16="http://schemas.microsoft.com/office/drawing/2014/main" id="{E98274D3-F7E1-409A-81C4-A2015E11CC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0" name="Line 162">
              <a:extLst>
                <a:ext uri="{FF2B5EF4-FFF2-40B4-BE49-F238E27FC236}">
                  <a16:creationId xmlns:a16="http://schemas.microsoft.com/office/drawing/2014/main" id="{C4AB8DE3-F515-47CC-BC5F-71BEDAD09B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1" name="Line 163">
              <a:extLst>
                <a:ext uri="{FF2B5EF4-FFF2-40B4-BE49-F238E27FC236}">
                  <a16:creationId xmlns:a16="http://schemas.microsoft.com/office/drawing/2014/main" id="{41596511-D788-4F9B-AFA8-F63027E8C4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2" name="Line 164">
              <a:extLst>
                <a:ext uri="{FF2B5EF4-FFF2-40B4-BE49-F238E27FC236}">
                  <a16:creationId xmlns:a16="http://schemas.microsoft.com/office/drawing/2014/main" id="{2A24E0D0-EC77-41F5-89FD-811E94F64B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3" name="Line 165">
              <a:extLst>
                <a:ext uri="{FF2B5EF4-FFF2-40B4-BE49-F238E27FC236}">
                  <a16:creationId xmlns:a16="http://schemas.microsoft.com/office/drawing/2014/main" id="{7F515617-160E-4FF3-A8E2-46B9B6EFED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4" name="Line 166">
              <a:extLst>
                <a:ext uri="{FF2B5EF4-FFF2-40B4-BE49-F238E27FC236}">
                  <a16:creationId xmlns:a16="http://schemas.microsoft.com/office/drawing/2014/main" id="{E5778BB3-1E6E-4D50-8F48-0A36925D57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5" name="Line 167">
              <a:extLst>
                <a:ext uri="{FF2B5EF4-FFF2-40B4-BE49-F238E27FC236}">
                  <a16:creationId xmlns:a16="http://schemas.microsoft.com/office/drawing/2014/main" id="{199BEF7D-4AAF-40F3-8504-3EC09261D5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6" name="Line 168">
              <a:extLst>
                <a:ext uri="{FF2B5EF4-FFF2-40B4-BE49-F238E27FC236}">
                  <a16:creationId xmlns:a16="http://schemas.microsoft.com/office/drawing/2014/main" id="{BCC2559E-8363-4708-B847-C93FF9EE02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7" name="Line 169">
              <a:extLst>
                <a:ext uri="{FF2B5EF4-FFF2-40B4-BE49-F238E27FC236}">
                  <a16:creationId xmlns:a16="http://schemas.microsoft.com/office/drawing/2014/main" id="{7281A65B-7D0A-4F10-B270-F9D64E83AE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8" name="Line 170">
              <a:extLst>
                <a:ext uri="{FF2B5EF4-FFF2-40B4-BE49-F238E27FC236}">
                  <a16:creationId xmlns:a16="http://schemas.microsoft.com/office/drawing/2014/main" id="{EE239FDE-3AAF-4CD9-8799-EDAEDE4102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9" name="Line 171">
              <a:extLst>
                <a:ext uri="{FF2B5EF4-FFF2-40B4-BE49-F238E27FC236}">
                  <a16:creationId xmlns:a16="http://schemas.microsoft.com/office/drawing/2014/main" id="{6C7F4F89-A123-4BD2-AB5B-CAC8BF474F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0" name="Line 172">
              <a:extLst>
                <a:ext uri="{FF2B5EF4-FFF2-40B4-BE49-F238E27FC236}">
                  <a16:creationId xmlns:a16="http://schemas.microsoft.com/office/drawing/2014/main" id="{D0B329E2-79D4-4DB7-B486-F8E0B5BA05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1" name="Line 173">
              <a:extLst>
                <a:ext uri="{FF2B5EF4-FFF2-40B4-BE49-F238E27FC236}">
                  <a16:creationId xmlns:a16="http://schemas.microsoft.com/office/drawing/2014/main" id="{DCFDDEFA-7F48-4F77-BDCA-A3C7FAA622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2" name="Line 174">
              <a:extLst>
                <a:ext uri="{FF2B5EF4-FFF2-40B4-BE49-F238E27FC236}">
                  <a16:creationId xmlns:a16="http://schemas.microsoft.com/office/drawing/2014/main" id="{B074D36C-F236-4AB1-8B57-43A489B370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3" name="Line 175">
              <a:extLst>
                <a:ext uri="{FF2B5EF4-FFF2-40B4-BE49-F238E27FC236}">
                  <a16:creationId xmlns:a16="http://schemas.microsoft.com/office/drawing/2014/main" id="{B6A0939D-F9A3-4DE5-A269-0BE422654B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4" name="Line 176">
              <a:extLst>
                <a:ext uri="{FF2B5EF4-FFF2-40B4-BE49-F238E27FC236}">
                  <a16:creationId xmlns:a16="http://schemas.microsoft.com/office/drawing/2014/main" id="{662E841D-0B03-400A-A597-FEA04BA144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5" name="Line 177">
              <a:extLst>
                <a:ext uri="{FF2B5EF4-FFF2-40B4-BE49-F238E27FC236}">
                  <a16:creationId xmlns:a16="http://schemas.microsoft.com/office/drawing/2014/main" id="{361A19E0-498F-4ADC-8887-EDFB6A7A0C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6" name="Line 178">
              <a:extLst>
                <a:ext uri="{FF2B5EF4-FFF2-40B4-BE49-F238E27FC236}">
                  <a16:creationId xmlns:a16="http://schemas.microsoft.com/office/drawing/2014/main" id="{C2737203-291B-424C-A63A-9AB6C6ADA5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FF20198-2903-4560-8465-FEB2CAD7A3A0}"/>
              </a:ext>
            </a:extLst>
          </p:cNvPr>
          <p:cNvSpPr>
            <a:spLocks noGrp="1"/>
          </p:cNvSpPr>
          <p:nvPr>
            <p:ph type="dt" sz="half" idx="38"/>
          </p:nvPr>
        </p:nvSpPr>
        <p:spPr>
          <a:xfrm>
            <a:off x="0" y="6278788"/>
            <a:ext cx="8251296" cy="579211"/>
          </a:xfrm>
          <a:prstGeom prst="rect">
            <a:avLst/>
          </a:prstGeom>
          <a:solidFill>
            <a:srgbClr val="FFFFFF"/>
          </a:solidFill>
        </p:spPr>
        <p:txBody>
          <a:bodyPr vert="horz" lIns="324000" tIns="0" rIns="0" bIns="201600" rtlCol="0" anchor="b" anchorCtr="0"/>
          <a:lstStyle>
            <a:defPPr>
              <a:defRPr lang="nl-NL"/>
            </a:defPPr>
            <a:lvl1pPr marL="0" algn="l" defTabSz="829544" rtl="0" eaLnBrk="1" latinLnBrk="0" hangingPunct="1">
              <a:defRPr sz="68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4772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9544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4316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59087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3859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88631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03403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8175" algn="l" defTabSz="829544" rtl="0" eaLnBrk="1" latinLnBrk="0" hangingPunct="1"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726"/>
              </a:lnSpc>
              <a:spcAft>
                <a:spcPts val="45"/>
              </a:spcAft>
              <a:defRPr/>
            </a:pPr>
            <a:endParaRPr lang="nl-NL" b="1" kern="100" spc="-27" dirty="0">
              <a:solidFill>
                <a:srgbClr val="0078D2"/>
              </a:solidFill>
            </a:endParaRPr>
          </a:p>
        </p:txBody>
      </p:sp>
      <p:grpSp>
        <p:nvGrpSpPr>
          <p:cNvPr id="14" name="Groep 13">
            <a:extLst>
              <a:ext uri="{FF2B5EF4-FFF2-40B4-BE49-F238E27FC236}">
                <a16:creationId xmlns:a16="http://schemas.microsoft.com/office/drawing/2014/main" id="{61824A0C-852C-4B21-BA5F-53D57046A8D1}"/>
              </a:ext>
            </a:extLst>
          </p:cNvPr>
          <p:cNvGrpSpPr/>
          <p:nvPr userDrawn="1"/>
        </p:nvGrpSpPr>
        <p:grpSpPr>
          <a:xfrm>
            <a:off x="1" y="-288155"/>
            <a:ext cx="12192000" cy="222078"/>
            <a:chOff x="0" y="5523970"/>
            <a:chExt cx="10691813" cy="244800"/>
          </a:xfrm>
        </p:grpSpPr>
        <p:sp>
          <p:nvSpPr>
            <p:cNvPr id="617" name="Rectangle 382">
              <a:extLst>
                <a:ext uri="{FF2B5EF4-FFF2-40B4-BE49-F238E27FC236}">
                  <a16:creationId xmlns:a16="http://schemas.microsoft.com/office/drawing/2014/main" id="{B3862050-A6AA-468E-9539-DE0426CFF3CA}"/>
                </a:ext>
              </a:extLst>
            </p:cNvPr>
            <p:cNvSpPr/>
            <p:nvPr userDrawn="1"/>
          </p:nvSpPr>
          <p:spPr>
            <a:xfrm flipH="1">
              <a:off x="3783653" y="5523970"/>
              <a:ext cx="1398861" cy="244800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sp>
          <p:nvSpPr>
            <p:cNvPr id="618" name="Rectangle 382">
              <a:extLst>
                <a:ext uri="{FF2B5EF4-FFF2-40B4-BE49-F238E27FC236}">
                  <a16:creationId xmlns:a16="http://schemas.microsoft.com/office/drawing/2014/main" id="{A1CFC5FA-27E6-4C75-8DAE-43207CB09106}"/>
                </a:ext>
              </a:extLst>
            </p:cNvPr>
            <p:cNvSpPr/>
            <p:nvPr userDrawn="1"/>
          </p:nvSpPr>
          <p:spPr>
            <a:xfrm flipH="1">
              <a:off x="5507037" y="5523970"/>
              <a:ext cx="4751386" cy="244800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sp>
          <p:nvSpPr>
            <p:cNvPr id="619" name="Rectangle 381">
              <a:extLst>
                <a:ext uri="{FF2B5EF4-FFF2-40B4-BE49-F238E27FC236}">
                  <a16:creationId xmlns:a16="http://schemas.microsoft.com/office/drawing/2014/main" id="{D74132FB-9D66-4CEB-913E-C4D5046ED1F8}"/>
                </a:ext>
              </a:extLst>
            </p:cNvPr>
            <p:cNvSpPr/>
            <p:nvPr userDrawn="1"/>
          </p:nvSpPr>
          <p:spPr>
            <a:xfrm flipH="1">
              <a:off x="323966" y="5523970"/>
              <a:ext cx="3024000" cy="244800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620" name="Group 9">
              <a:extLst>
                <a:ext uri="{FF2B5EF4-FFF2-40B4-BE49-F238E27FC236}">
                  <a16:creationId xmlns:a16="http://schemas.microsoft.com/office/drawing/2014/main" id="{8DFF2894-9014-47AE-B2BA-4356C6A29D2A}"/>
                </a:ext>
              </a:extLst>
            </p:cNvPr>
            <p:cNvGrpSpPr/>
            <p:nvPr userDrawn="1"/>
          </p:nvGrpSpPr>
          <p:grpSpPr>
            <a:xfrm>
              <a:off x="0" y="5556246"/>
              <a:ext cx="10691813" cy="180000"/>
              <a:chOff x="0" y="-317390"/>
              <a:chExt cx="10691813" cy="244552"/>
            </a:xfrm>
          </p:grpSpPr>
          <p:sp>
            <p:nvSpPr>
              <p:cNvPr id="621" name="Line 79">
                <a:extLst>
                  <a:ext uri="{FF2B5EF4-FFF2-40B4-BE49-F238E27FC236}">
                    <a16:creationId xmlns:a16="http://schemas.microsoft.com/office/drawing/2014/main" id="{23B479F0-54D6-4134-97A2-7809AB6D27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22" name="Line 80">
                <a:extLst>
                  <a:ext uri="{FF2B5EF4-FFF2-40B4-BE49-F238E27FC236}">
                    <a16:creationId xmlns:a16="http://schemas.microsoft.com/office/drawing/2014/main" id="{92EDF6E3-9634-4154-AA1C-BC81B33ACE5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23" name="Line 81">
                <a:extLst>
                  <a:ext uri="{FF2B5EF4-FFF2-40B4-BE49-F238E27FC236}">
                    <a16:creationId xmlns:a16="http://schemas.microsoft.com/office/drawing/2014/main" id="{5C7468E0-4C79-4F04-B3F8-22434180FA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24" name="Line 82">
                <a:extLst>
                  <a:ext uri="{FF2B5EF4-FFF2-40B4-BE49-F238E27FC236}">
                    <a16:creationId xmlns:a16="http://schemas.microsoft.com/office/drawing/2014/main" id="{7EA53FC5-6FE9-4967-8957-683A96428C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25" name="Line 83">
                <a:extLst>
                  <a:ext uri="{FF2B5EF4-FFF2-40B4-BE49-F238E27FC236}">
                    <a16:creationId xmlns:a16="http://schemas.microsoft.com/office/drawing/2014/main" id="{E2C5147A-A8D1-49F5-A949-97D4486E995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26" name="Line 84">
                <a:extLst>
                  <a:ext uri="{FF2B5EF4-FFF2-40B4-BE49-F238E27FC236}">
                    <a16:creationId xmlns:a16="http://schemas.microsoft.com/office/drawing/2014/main" id="{799C9203-8B04-47BE-8F79-53DFDF91B98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27" name="Line 85">
                <a:extLst>
                  <a:ext uri="{FF2B5EF4-FFF2-40B4-BE49-F238E27FC236}">
                    <a16:creationId xmlns:a16="http://schemas.microsoft.com/office/drawing/2014/main" id="{68E2131B-7B65-4EA3-915B-AD67ACAECA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28" name="Line 86">
                <a:extLst>
                  <a:ext uri="{FF2B5EF4-FFF2-40B4-BE49-F238E27FC236}">
                    <a16:creationId xmlns:a16="http://schemas.microsoft.com/office/drawing/2014/main" id="{3B95200C-E29A-4A79-9F7D-577066B75BD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29" name="Line 87">
                <a:extLst>
                  <a:ext uri="{FF2B5EF4-FFF2-40B4-BE49-F238E27FC236}">
                    <a16:creationId xmlns:a16="http://schemas.microsoft.com/office/drawing/2014/main" id="{217FCA26-F2A7-4736-AB68-DB8934BA610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30" name="Line 88">
                <a:extLst>
                  <a:ext uri="{FF2B5EF4-FFF2-40B4-BE49-F238E27FC236}">
                    <a16:creationId xmlns:a16="http://schemas.microsoft.com/office/drawing/2014/main" id="{44FD54DA-1927-450D-A714-F00DF390E81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31" name="Line 89">
                <a:extLst>
                  <a:ext uri="{FF2B5EF4-FFF2-40B4-BE49-F238E27FC236}">
                    <a16:creationId xmlns:a16="http://schemas.microsoft.com/office/drawing/2014/main" id="{92FE57B8-2606-47E2-A0CC-3723A8F10DF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32" name="Line 90">
                <a:extLst>
                  <a:ext uri="{FF2B5EF4-FFF2-40B4-BE49-F238E27FC236}">
                    <a16:creationId xmlns:a16="http://schemas.microsoft.com/office/drawing/2014/main" id="{434428D0-E9CD-4987-88D7-B86129976D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1879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33" name="Line 91">
                <a:extLst>
                  <a:ext uri="{FF2B5EF4-FFF2-40B4-BE49-F238E27FC236}">
                    <a16:creationId xmlns:a16="http://schemas.microsoft.com/office/drawing/2014/main" id="{39626BE9-BCD2-4B72-B8E1-23165A55E1C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2959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34" name="Line 92">
                <a:extLst>
                  <a:ext uri="{FF2B5EF4-FFF2-40B4-BE49-F238E27FC236}">
                    <a16:creationId xmlns:a16="http://schemas.microsoft.com/office/drawing/2014/main" id="{3C2160E1-9A5F-433B-A9EA-012782B6481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4039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35" name="Line 93">
                <a:extLst>
                  <a:ext uri="{FF2B5EF4-FFF2-40B4-BE49-F238E27FC236}">
                    <a16:creationId xmlns:a16="http://schemas.microsoft.com/office/drawing/2014/main" id="{FD5AA109-227F-479A-9B5F-E8279927157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119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36" name="Line 94">
                <a:extLst>
                  <a:ext uri="{FF2B5EF4-FFF2-40B4-BE49-F238E27FC236}">
                    <a16:creationId xmlns:a16="http://schemas.microsoft.com/office/drawing/2014/main" id="{AC1F954B-26A6-47D7-9F30-D491DA7900C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9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37" name="Line 95">
                <a:extLst>
                  <a:ext uri="{FF2B5EF4-FFF2-40B4-BE49-F238E27FC236}">
                    <a16:creationId xmlns:a16="http://schemas.microsoft.com/office/drawing/2014/main" id="{D23CA7E1-4B7A-4714-B7C2-5E24FDEB28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7279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38" name="Line 96">
                <a:extLst>
                  <a:ext uri="{FF2B5EF4-FFF2-40B4-BE49-F238E27FC236}">
                    <a16:creationId xmlns:a16="http://schemas.microsoft.com/office/drawing/2014/main" id="{B5842F57-79BC-4F03-9170-EB510E58CA2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8359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39" name="Line 97">
                <a:extLst>
                  <a:ext uri="{FF2B5EF4-FFF2-40B4-BE49-F238E27FC236}">
                    <a16:creationId xmlns:a16="http://schemas.microsoft.com/office/drawing/2014/main" id="{62567912-6955-40B7-95CB-59FE827605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9439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40" name="Line 98">
                <a:extLst>
                  <a:ext uri="{FF2B5EF4-FFF2-40B4-BE49-F238E27FC236}">
                    <a16:creationId xmlns:a16="http://schemas.microsoft.com/office/drawing/2014/main" id="{3E233F1D-33BF-4E07-A896-F66F05A59EC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519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41" name="Line 99">
                <a:extLst>
                  <a:ext uri="{FF2B5EF4-FFF2-40B4-BE49-F238E27FC236}">
                    <a16:creationId xmlns:a16="http://schemas.microsoft.com/office/drawing/2014/main" id="{4701EC1B-0B64-40C0-AD77-1E4E6C09CC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42" name="Line 100">
                <a:extLst>
                  <a:ext uri="{FF2B5EF4-FFF2-40B4-BE49-F238E27FC236}">
                    <a16:creationId xmlns:a16="http://schemas.microsoft.com/office/drawing/2014/main" id="{D6DA93CB-1155-4164-B127-057593FB6AA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2679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43" name="Line 101">
                <a:extLst>
                  <a:ext uri="{FF2B5EF4-FFF2-40B4-BE49-F238E27FC236}">
                    <a16:creationId xmlns:a16="http://schemas.microsoft.com/office/drawing/2014/main" id="{C91D5065-9F95-46F4-B0E4-080093B1442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3759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44" name="Line 102">
                <a:extLst>
                  <a:ext uri="{FF2B5EF4-FFF2-40B4-BE49-F238E27FC236}">
                    <a16:creationId xmlns:a16="http://schemas.microsoft.com/office/drawing/2014/main" id="{783D0694-6590-4B10-AA42-0AD872E9F2A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4839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45" name="Line 103">
                <a:extLst>
                  <a:ext uri="{FF2B5EF4-FFF2-40B4-BE49-F238E27FC236}">
                    <a16:creationId xmlns:a16="http://schemas.microsoft.com/office/drawing/2014/main" id="{4B6458AB-9259-4BE9-9773-ACBB31AB83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5919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46" name="Line 104">
                <a:extLst>
                  <a:ext uri="{FF2B5EF4-FFF2-40B4-BE49-F238E27FC236}">
                    <a16:creationId xmlns:a16="http://schemas.microsoft.com/office/drawing/2014/main" id="{ECD1C194-ADA3-4BFF-9143-FA40AA335D5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999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47" name="Line 105">
                <a:extLst>
                  <a:ext uri="{FF2B5EF4-FFF2-40B4-BE49-F238E27FC236}">
                    <a16:creationId xmlns:a16="http://schemas.microsoft.com/office/drawing/2014/main" id="{CDF9122D-0A62-4101-803A-4F29D7BFD99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8079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48" name="Line 106">
                <a:extLst>
                  <a:ext uri="{FF2B5EF4-FFF2-40B4-BE49-F238E27FC236}">
                    <a16:creationId xmlns:a16="http://schemas.microsoft.com/office/drawing/2014/main" id="{9D98D37F-C758-4111-8FB0-5B15D71FBA2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9159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49" name="Line 107">
                <a:extLst>
                  <a:ext uri="{FF2B5EF4-FFF2-40B4-BE49-F238E27FC236}">
                    <a16:creationId xmlns:a16="http://schemas.microsoft.com/office/drawing/2014/main" id="{4121AC3A-A6EA-4F32-84D8-F91D6C12DB4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0239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50" name="Line 108">
                <a:extLst>
                  <a:ext uri="{FF2B5EF4-FFF2-40B4-BE49-F238E27FC236}">
                    <a16:creationId xmlns:a16="http://schemas.microsoft.com/office/drawing/2014/main" id="{4E220B00-5597-4003-8022-EBC2B40E742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1319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51" name="Line 109">
                <a:extLst>
                  <a:ext uri="{FF2B5EF4-FFF2-40B4-BE49-F238E27FC236}">
                    <a16:creationId xmlns:a16="http://schemas.microsoft.com/office/drawing/2014/main" id="{5C11FD39-7399-41A3-BDDD-E9E41E1E098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52" name="Line 110">
                <a:extLst>
                  <a:ext uri="{FF2B5EF4-FFF2-40B4-BE49-F238E27FC236}">
                    <a16:creationId xmlns:a16="http://schemas.microsoft.com/office/drawing/2014/main" id="{AF6581B7-B0A9-495E-AAD5-7742773ABEF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479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53" name="Line 111">
                <a:extLst>
                  <a:ext uri="{FF2B5EF4-FFF2-40B4-BE49-F238E27FC236}">
                    <a16:creationId xmlns:a16="http://schemas.microsoft.com/office/drawing/2014/main" id="{1B172AEC-E346-45AD-9A70-F1CD65EAA5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4559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54" name="Line 112">
                <a:extLst>
                  <a:ext uri="{FF2B5EF4-FFF2-40B4-BE49-F238E27FC236}">
                    <a16:creationId xmlns:a16="http://schemas.microsoft.com/office/drawing/2014/main" id="{DFFC64AA-1B9C-4E29-B319-132054A6D7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5639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55" name="Line 113">
                <a:extLst>
                  <a:ext uri="{FF2B5EF4-FFF2-40B4-BE49-F238E27FC236}">
                    <a16:creationId xmlns:a16="http://schemas.microsoft.com/office/drawing/2014/main" id="{A0710DF7-8AAE-4065-B2FC-B922E7D283C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6719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56" name="Line 114">
                <a:extLst>
                  <a:ext uri="{FF2B5EF4-FFF2-40B4-BE49-F238E27FC236}">
                    <a16:creationId xmlns:a16="http://schemas.microsoft.com/office/drawing/2014/main" id="{EE301B9D-24AE-4BD9-BF10-39E00771D7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799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57" name="Line 115">
                <a:extLst>
                  <a:ext uri="{FF2B5EF4-FFF2-40B4-BE49-F238E27FC236}">
                    <a16:creationId xmlns:a16="http://schemas.microsoft.com/office/drawing/2014/main" id="{EF507918-FB7B-4A78-8B6A-131372D3C12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79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58" name="Line 116">
                <a:extLst>
                  <a:ext uri="{FF2B5EF4-FFF2-40B4-BE49-F238E27FC236}">
                    <a16:creationId xmlns:a16="http://schemas.microsoft.com/office/drawing/2014/main" id="{0DB66A2F-7BC0-4C51-8CF1-86816203C92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9959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59" name="Line 117">
                <a:extLst>
                  <a:ext uri="{FF2B5EF4-FFF2-40B4-BE49-F238E27FC236}">
                    <a16:creationId xmlns:a16="http://schemas.microsoft.com/office/drawing/2014/main" id="{2F385BBA-64E0-4FE0-AB68-7940C2C7858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1039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60" name="Line 118">
                <a:extLst>
                  <a:ext uri="{FF2B5EF4-FFF2-40B4-BE49-F238E27FC236}">
                    <a16:creationId xmlns:a16="http://schemas.microsoft.com/office/drawing/2014/main" id="{09AC2B06-47CC-427C-90C6-CCE790C509B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2119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61" name="Line 119">
                <a:extLst>
                  <a:ext uri="{FF2B5EF4-FFF2-40B4-BE49-F238E27FC236}">
                    <a16:creationId xmlns:a16="http://schemas.microsoft.com/office/drawing/2014/main" id="{AF1DF388-50FC-4D97-9543-3596B013CC5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62" name="Line 120">
                <a:extLst>
                  <a:ext uri="{FF2B5EF4-FFF2-40B4-BE49-F238E27FC236}">
                    <a16:creationId xmlns:a16="http://schemas.microsoft.com/office/drawing/2014/main" id="{7BC372E4-B8AE-4BBD-88E6-2E19661BB8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279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63" name="Line 121">
                <a:extLst>
                  <a:ext uri="{FF2B5EF4-FFF2-40B4-BE49-F238E27FC236}">
                    <a16:creationId xmlns:a16="http://schemas.microsoft.com/office/drawing/2014/main" id="{E8A88271-8DDC-433C-9D27-88F4338EF84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5359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64" name="Line 122">
                <a:extLst>
                  <a:ext uri="{FF2B5EF4-FFF2-40B4-BE49-F238E27FC236}">
                    <a16:creationId xmlns:a16="http://schemas.microsoft.com/office/drawing/2014/main" id="{2DE90FF0-B9C4-468B-9FD5-22324193F48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6439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65" name="Line 123">
                <a:extLst>
                  <a:ext uri="{FF2B5EF4-FFF2-40B4-BE49-F238E27FC236}">
                    <a16:creationId xmlns:a16="http://schemas.microsoft.com/office/drawing/2014/main" id="{E9C6DF6F-B6D8-4617-B076-3AFE402AD51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7519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66" name="Line 124">
                <a:extLst>
                  <a:ext uri="{FF2B5EF4-FFF2-40B4-BE49-F238E27FC236}">
                    <a16:creationId xmlns:a16="http://schemas.microsoft.com/office/drawing/2014/main" id="{3427DA01-E395-4B1C-A72F-2EC2C4EA3CF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599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67" name="Line 125">
                <a:extLst>
                  <a:ext uri="{FF2B5EF4-FFF2-40B4-BE49-F238E27FC236}">
                    <a16:creationId xmlns:a16="http://schemas.microsoft.com/office/drawing/2014/main" id="{E14204A9-0BC4-4DFA-A60B-B6660B5B98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679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68" name="Line 126">
                <a:extLst>
                  <a:ext uri="{FF2B5EF4-FFF2-40B4-BE49-F238E27FC236}">
                    <a16:creationId xmlns:a16="http://schemas.microsoft.com/office/drawing/2014/main" id="{2C12CCB6-596A-4818-AECA-B44B22D0172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759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69" name="Line 127">
                <a:extLst>
                  <a:ext uri="{FF2B5EF4-FFF2-40B4-BE49-F238E27FC236}">
                    <a16:creationId xmlns:a16="http://schemas.microsoft.com/office/drawing/2014/main" id="{60FB589B-272D-4A02-BF58-6849143145A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1839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70" name="Line 128">
                <a:extLst>
                  <a:ext uri="{FF2B5EF4-FFF2-40B4-BE49-F238E27FC236}">
                    <a16:creationId xmlns:a16="http://schemas.microsoft.com/office/drawing/2014/main" id="{07D54D5E-0430-448D-AAF4-F125C4452A0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29190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71" name="Line 129">
                <a:extLst>
                  <a:ext uri="{FF2B5EF4-FFF2-40B4-BE49-F238E27FC236}">
                    <a16:creationId xmlns:a16="http://schemas.microsoft.com/office/drawing/2014/main" id="{223888B0-6C31-4B87-826D-82670B9838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72" name="Line 130">
                <a:extLst>
                  <a:ext uri="{FF2B5EF4-FFF2-40B4-BE49-F238E27FC236}">
                    <a16:creationId xmlns:a16="http://schemas.microsoft.com/office/drawing/2014/main" id="{FDE85567-A018-410C-8600-4E2CCDF054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078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73" name="Line 131">
                <a:extLst>
                  <a:ext uri="{FF2B5EF4-FFF2-40B4-BE49-F238E27FC236}">
                    <a16:creationId xmlns:a16="http://schemas.microsoft.com/office/drawing/2014/main" id="{1FD18F68-2B20-41BF-80F3-A77C271DE2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6158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74" name="Line 132">
                <a:extLst>
                  <a:ext uri="{FF2B5EF4-FFF2-40B4-BE49-F238E27FC236}">
                    <a16:creationId xmlns:a16="http://schemas.microsoft.com/office/drawing/2014/main" id="{D9688EEF-083C-4F09-82EB-A6892F9822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7238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75" name="Line 133">
                <a:extLst>
                  <a:ext uri="{FF2B5EF4-FFF2-40B4-BE49-F238E27FC236}">
                    <a16:creationId xmlns:a16="http://schemas.microsoft.com/office/drawing/2014/main" id="{7437DB27-277C-471D-AC1F-C2B1694C104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8318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76" name="Line 134">
                <a:extLst>
                  <a:ext uri="{FF2B5EF4-FFF2-40B4-BE49-F238E27FC236}">
                    <a16:creationId xmlns:a16="http://schemas.microsoft.com/office/drawing/2014/main" id="{AA8057B0-14FF-43A5-B0B4-92DDE681EC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9398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77" name="Line 135">
                <a:extLst>
                  <a:ext uri="{FF2B5EF4-FFF2-40B4-BE49-F238E27FC236}">
                    <a16:creationId xmlns:a16="http://schemas.microsoft.com/office/drawing/2014/main" id="{6274961E-FEC8-4F3F-802C-840D3D6F005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478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78" name="Line 136">
                <a:extLst>
                  <a:ext uri="{FF2B5EF4-FFF2-40B4-BE49-F238E27FC236}">
                    <a16:creationId xmlns:a16="http://schemas.microsoft.com/office/drawing/2014/main" id="{91EBF899-14C1-4889-A2DB-58E4526DE0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58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79" name="Line 137">
                <a:extLst>
                  <a:ext uri="{FF2B5EF4-FFF2-40B4-BE49-F238E27FC236}">
                    <a16:creationId xmlns:a16="http://schemas.microsoft.com/office/drawing/2014/main" id="{BA9C737E-57A5-4CED-936C-392303ECDD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2638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0" name="Line 138">
                <a:extLst>
                  <a:ext uri="{FF2B5EF4-FFF2-40B4-BE49-F238E27FC236}">
                    <a16:creationId xmlns:a16="http://schemas.microsoft.com/office/drawing/2014/main" id="{683CAB07-066F-4200-A0A5-CF8767FE99B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3718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1" name="Line 139">
                <a:extLst>
                  <a:ext uri="{FF2B5EF4-FFF2-40B4-BE49-F238E27FC236}">
                    <a16:creationId xmlns:a16="http://schemas.microsoft.com/office/drawing/2014/main" id="{D7F4FE6C-2AF5-4937-B3BD-5C718800B6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2" name="Line 140">
                <a:extLst>
                  <a:ext uri="{FF2B5EF4-FFF2-40B4-BE49-F238E27FC236}">
                    <a16:creationId xmlns:a16="http://schemas.microsoft.com/office/drawing/2014/main" id="{9AEAE5AF-870C-4D51-AE1A-8F9886964CA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5878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3" name="Line 141">
                <a:extLst>
                  <a:ext uri="{FF2B5EF4-FFF2-40B4-BE49-F238E27FC236}">
                    <a16:creationId xmlns:a16="http://schemas.microsoft.com/office/drawing/2014/main" id="{6270E95B-6C0F-4453-8A04-BCADCC5FBD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958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4" name="Line 142">
                <a:extLst>
                  <a:ext uri="{FF2B5EF4-FFF2-40B4-BE49-F238E27FC236}">
                    <a16:creationId xmlns:a16="http://schemas.microsoft.com/office/drawing/2014/main" id="{A353BFBA-6CA9-4F20-BC3D-57B46B0A84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8038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5" name="Line 143">
                <a:extLst>
                  <a:ext uri="{FF2B5EF4-FFF2-40B4-BE49-F238E27FC236}">
                    <a16:creationId xmlns:a16="http://schemas.microsoft.com/office/drawing/2014/main" id="{CC1D8C23-3A75-4AF3-9141-9EA771C4F51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9118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6" name="Line 144">
                <a:extLst>
                  <a:ext uri="{FF2B5EF4-FFF2-40B4-BE49-F238E27FC236}">
                    <a16:creationId xmlns:a16="http://schemas.microsoft.com/office/drawing/2014/main" id="{9E873755-E7FB-403E-B093-F188FDD15D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0198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7" name="Line 145">
                <a:extLst>
                  <a:ext uri="{FF2B5EF4-FFF2-40B4-BE49-F238E27FC236}">
                    <a16:creationId xmlns:a16="http://schemas.microsoft.com/office/drawing/2014/main" id="{CEE20D8D-0354-40F5-8C5A-F928A1D734B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1278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8" name="Line 146">
                <a:extLst>
                  <a:ext uri="{FF2B5EF4-FFF2-40B4-BE49-F238E27FC236}">
                    <a16:creationId xmlns:a16="http://schemas.microsoft.com/office/drawing/2014/main" id="{D0023BB0-2191-4D43-A823-921E38E4E89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358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9" name="Line 147">
                <a:extLst>
                  <a:ext uri="{FF2B5EF4-FFF2-40B4-BE49-F238E27FC236}">
                    <a16:creationId xmlns:a16="http://schemas.microsoft.com/office/drawing/2014/main" id="{E2402A0B-CD70-43CA-B307-EE85790D1AF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3438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0" name="Line 148">
                <a:extLst>
                  <a:ext uri="{FF2B5EF4-FFF2-40B4-BE49-F238E27FC236}">
                    <a16:creationId xmlns:a16="http://schemas.microsoft.com/office/drawing/2014/main" id="{0F9737DF-FF82-42A5-8815-B9B6FD39AA7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4518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1" name="Line 149">
                <a:extLst>
                  <a:ext uri="{FF2B5EF4-FFF2-40B4-BE49-F238E27FC236}">
                    <a16:creationId xmlns:a16="http://schemas.microsoft.com/office/drawing/2014/main" id="{B8782D8A-5077-4FAB-8693-35F342D802D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2" name="Line 150">
                <a:extLst>
                  <a:ext uri="{FF2B5EF4-FFF2-40B4-BE49-F238E27FC236}">
                    <a16:creationId xmlns:a16="http://schemas.microsoft.com/office/drawing/2014/main" id="{4B8DA338-679F-42EA-9BDE-286DF09FB1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678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3" name="Line 151">
                <a:extLst>
                  <a:ext uri="{FF2B5EF4-FFF2-40B4-BE49-F238E27FC236}">
                    <a16:creationId xmlns:a16="http://schemas.microsoft.com/office/drawing/2014/main" id="{74238A8A-617A-4447-B711-176DD39302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7758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4" name="Line 152">
                <a:extLst>
                  <a:ext uri="{FF2B5EF4-FFF2-40B4-BE49-F238E27FC236}">
                    <a16:creationId xmlns:a16="http://schemas.microsoft.com/office/drawing/2014/main" id="{7C0D6833-9C02-4E99-94FA-B231977D560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8838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5" name="Line 153">
                <a:extLst>
                  <a:ext uri="{FF2B5EF4-FFF2-40B4-BE49-F238E27FC236}">
                    <a16:creationId xmlns:a16="http://schemas.microsoft.com/office/drawing/2014/main" id="{EF9A61FE-E88F-43D2-9FAA-8954C6DF90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9918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6" name="Line 154">
                <a:extLst>
                  <a:ext uri="{FF2B5EF4-FFF2-40B4-BE49-F238E27FC236}">
                    <a16:creationId xmlns:a16="http://schemas.microsoft.com/office/drawing/2014/main" id="{FFF02E7F-287C-430A-BF46-5E122E4224D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0998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7" name="Line 155">
                <a:extLst>
                  <a:ext uri="{FF2B5EF4-FFF2-40B4-BE49-F238E27FC236}">
                    <a16:creationId xmlns:a16="http://schemas.microsoft.com/office/drawing/2014/main" id="{042F74F6-FDA1-46AE-83D6-21F15C4A4B8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2078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8" name="Line 156">
                <a:extLst>
                  <a:ext uri="{FF2B5EF4-FFF2-40B4-BE49-F238E27FC236}">
                    <a16:creationId xmlns:a16="http://schemas.microsoft.com/office/drawing/2014/main" id="{5A87E2F8-7DC6-41D7-9C84-4C46849588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3158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9" name="Line 157">
                <a:extLst>
                  <a:ext uri="{FF2B5EF4-FFF2-40B4-BE49-F238E27FC236}">
                    <a16:creationId xmlns:a16="http://schemas.microsoft.com/office/drawing/2014/main" id="{18718F64-ADEA-4133-85FA-0231342815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4238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0" name="Line 158">
                <a:extLst>
                  <a:ext uri="{FF2B5EF4-FFF2-40B4-BE49-F238E27FC236}">
                    <a16:creationId xmlns:a16="http://schemas.microsoft.com/office/drawing/2014/main" id="{2EB53DE4-4427-4EC9-A868-682B1616D74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5318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1" name="Line 159">
                <a:extLst>
                  <a:ext uri="{FF2B5EF4-FFF2-40B4-BE49-F238E27FC236}">
                    <a16:creationId xmlns:a16="http://schemas.microsoft.com/office/drawing/2014/main" id="{9D9B8336-9164-4134-8B6B-AB8335551C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2" name="Line 160">
                <a:extLst>
                  <a:ext uri="{FF2B5EF4-FFF2-40B4-BE49-F238E27FC236}">
                    <a16:creationId xmlns:a16="http://schemas.microsoft.com/office/drawing/2014/main" id="{ADF4849A-629E-457F-8271-BBA9BCAFD6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7478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3" name="Line 161">
                <a:extLst>
                  <a:ext uri="{FF2B5EF4-FFF2-40B4-BE49-F238E27FC236}">
                    <a16:creationId xmlns:a16="http://schemas.microsoft.com/office/drawing/2014/main" id="{51DB9D7F-CC4B-4718-8884-DA2FCE17834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8558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4" name="Line 162">
                <a:extLst>
                  <a:ext uri="{FF2B5EF4-FFF2-40B4-BE49-F238E27FC236}">
                    <a16:creationId xmlns:a16="http://schemas.microsoft.com/office/drawing/2014/main" id="{220D851E-F744-4BD2-B50B-BC6F1F534B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9638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5" name="Line 163">
                <a:extLst>
                  <a:ext uri="{FF2B5EF4-FFF2-40B4-BE49-F238E27FC236}">
                    <a16:creationId xmlns:a16="http://schemas.microsoft.com/office/drawing/2014/main" id="{16CBD137-7729-46DD-AD42-04A0E8D7B6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0718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6" name="Line 164">
                <a:extLst>
                  <a:ext uri="{FF2B5EF4-FFF2-40B4-BE49-F238E27FC236}">
                    <a16:creationId xmlns:a16="http://schemas.microsoft.com/office/drawing/2014/main" id="{573FE6BC-1CEE-4F02-A971-0FAE9804C57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1798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7" name="Line 165">
                <a:extLst>
                  <a:ext uri="{FF2B5EF4-FFF2-40B4-BE49-F238E27FC236}">
                    <a16:creationId xmlns:a16="http://schemas.microsoft.com/office/drawing/2014/main" id="{5D53458E-025A-4270-B980-7637D975572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2878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8" name="Line 166">
                <a:extLst>
                  <a:ext uri="{FF2B5EF4-FFF2-40B4-BE49-F238E27FC236}">
                    <a16:creationId xmlns:a16="http://schemas.microsoft.com/office/drawing/2014/main" id="{937F89C5-10FD-4F05-8EBF-A274928E7F4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3958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9" name="Line 167">
                <a:extLst>
                  <a:ext uri="{FF2B5EF4-FFF2-40B4-BE49-F238E27FC236}">
                    <a16:creationId xmlns:a16="http://schemas.microsoft.com/office/drawing/2014/main" id="{5AA130D1-6CBC-4CC8-B26E-BDFEFCB213B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038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0" name="Line 168">
                <a:extLst>
                  <a:ext uri="{FF2B5EF4-FFF2-40B4-BE49-F238E27FC236}">
                    <a16:creationId xmlns:a16="http://schemas.microsoft.com/office/drawing/2014/main" id="{E48B1194-D7E4-4E7B-BC81-AC26821C5D1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6118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1" name="Line 169">
                <a:extLst>
                  <a:ext uri="{FF2B5EF4-FFF2-40B4-BE49-F238E27FC236}">
                    <a16:creationId xmlns:a16="http://schemas.microsoft.com/office/drawing/2014/main" id="{F87AB859-C28B-4DA8-9C9D-31478B6D9E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2" name="Line 170">
                <a:extLst>
                  <a:ext uri="{FF2B5EF4-FFF2-40B4-BE49-F238E27FC236}">
                    <a16:creationId xmlns:a16="http://schemas.microsoft.com/office/drawing/2014/main" id="{DB4AB762-5B6A-44B7-AF44-B0A4A9A5BCD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8278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3" name="Line 171">
                <a:extLst>
                  <a:ext uri="{FF2B5EF4-FFF2-40B4-BE49-F238E27FC236}">
                    <a16:creationId xmlns:a16="http://schemas.microsoft.com/office/drawing/2014/main" id="{4F6BB680-ACCB-470B-A7FB-346F5BD16C2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9358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4" name="Line 172">
                <a:extLst>
                  <a:ext uri="{FF2B5EF4-FFF2-40B4-BE49-F238E27FC236}">
                    <a16:creationId xmlns:a16="http://schemas.microsoft.com/office/drawing/2014/main" id="{8875E71C-81FD-4D08-9A5D-81657F44DC7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0438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5" name="Line 173">
                <a:extLst>
                  <a:ext uri="{FF2B5EF4-FFF2-40B4-BE49-F238E27FC236}">
                    <a16:creationId xmlns:a16="http://schemas.microsoft.com/office/drawing/2014/main" id="{E4452D7E-8676-4361-95A5-83148E49237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1518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6" name="Line 174">
                <a:extLst>
                  <a:ext uri="{FF2B5EF4-FFF2-40B4-BE49-F238E27FC236}">
                    <a16:creationId xmlns:a16="http://schemas.microsoft.com/office/drawing/2014/main" id="{C6E035C3-CDFE-46AD-8683-366BBB3D9FB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2598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7" name="Line 175">
                <a:extLst>
                  <a:ext uri="{FF2B5EF4-FFF2-40B4-BE49-F238E27FC236}">
                    <a16:creationId xmlns:a16="http://schemas.microsoft.com/office/drawing/2014/main" id="{E490998F-1C94-41AC-9737-FBCB8777F13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3678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8" name="Line 176">
                <a:extLst>
                  <a:ext uri="{FF2B5EF4-FFF2-40B4-BE49-F238E27FC236}">
                    <a16:creationId xmlns:a16="http://schemas.microsoft.com/office/drawing/2014/main" id="{904DCC2A-DAE3-4E10-8C1C-6AFDB3F1329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4758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9" name="Line 177">
                <a:extLst>
                  <a:ext uri="{FF2B5EF4-FFF2-40B4-BE49-F238E27FC236}">
                    <a16:creationId xmlns:a16="http://schemas.microsoft.com/office/drawing/2014/main" id="{4986E31C-2046-41A3-963D-8CBBCE9C09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838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0" name="Line 178">
                <a:extLst>
                  <a:ext uri="{FF2B5EF4-FFF2-40B4-BE49-F238E27FC236}">
                    <a16:creationId xmlns:a16="http://schemas.microsoft.com/office/drawing/2014/main" id="{E83C9593-C9C6-4D3E-B14A-9AC1552241D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691813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3776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8">
          <p15:clr>
            <a:srgbClr val="FBAE40"/>
          </p15:clr>
        </p15:guide>
        <p15:guide id="3" pos="204">
          <p15:clr>
            <a:srgbClr val="FBAE40"/>
          </p15:clr>
        </p15:guide>
        <p15:guide id="4" pos="6462">
          <p15:clr>
            <a:srgbClr val="FBAE40"/>
          </p15:clr>
        </p15:guide>
        <p15:guide id="5" orient="horz" pos="816">
          <p15:clr>
            <a:srgbClr val="FBAE40"/>
          </p15:clr>
        </p15:guide>
        <p15:guide id="6" orient="horz" pos="138">
          <p15:clr>
            <a:srgbClr val="FBAE40"/>
          </p15:clr>
        </p15:guide>
        <p15:guide id="7" pos="2106">
          <p15:clr>
            <a:srgbClr val="FBAE40"/>
          </p15:clr>
        </p15:guide>
        <p15:guide id="8" pos="2382">
          <p15:clr>
            <a:srgbClr val="FBAE40"/>
          </p15:clr>
        </p15:guide>
        <p15:guide id="10" pos="3469">
          <p15:clr>
            <a:srgbClr val="FBAE40"/>
          </p15:clr>
        </p15:guide>
        <p15:guide id="12" pos="3265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koloms inhoud met afbeelding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Rectangle 382">
            <a:extLst>
              <a:ext uri="{FF2B5EF4-FFF2-40B4-BE49-F238E27FC236}">
                <a16:creationId xmlns:a16="http://schemas.microsoft.com/office/drawing/2014/main" id="{7A0E4754-220A-442E-AFD9-1625F1D83825}"/>
              </a:ext>
            </a:extLst>
          </p:cNvPr>
          <p:cNvSpPr/>
          <p:nvPr userDrawn="1"/>
        </p:nvSpPr>
        <p:spPr>
          <a:xfrm flipH="1">
            <a:off x="4311447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719" name="Rectangle 730">
            <a:extLst>
              <a:ext uri="{FF2B5EF4-FFF2-40B4-BE49-F238E27FC236}">
                <a16:creationId xmlns:a16="http://schemas.microsoft.com/office/drawing/2014/main" id="{47C4BE38-758A-4C39-A66E-5FE97557CB75}"/>
              </a:ext>
            </a:extLst>
          </p:cNvPr>
          <p:cNvSpPr/>
          <p:nvPr userDrawn="1"/>
        </p:nvSpPr>
        <p:spPr>
          <a:xfrm flipH="1">
            <a:off x="368634" y="-288155"/>
            <a:ext cx="7389220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720" name="Rectangle 381">
            <a:extLst>
              <a:ext uri="{FF2B5EF4-FFF2-40B4-BE49-F238E27FC236}">
                <a16:creationId xmlns:a16="http://schemas.microsoft.com/office/drawing/2014/main" id="{68BEFA48-B280-430E-9AB7-6FFB2A83C2E8}"/>
              </a:ext>
            </a:extLst>
          </p:cNvPr>
          <p:cNvSpPr/>
          <p:nvPr userDrawn="1"/>
        </p:nvSpPr>
        <p:spPr>
          <a:xfrm flipH="1">
            <a:off x="369289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721" name="Group 80">
            <a:extLst>
              <a:ext uri="{FF2B5EF4-FFF2-40B4-BE49-F238E27FC236}">
                <a16:creationId xmlns:a16="http://schemas.microsoft.com/office/drawing/2014/main" id="{73402F2B-2D1E-4883-B6DB-91ECFB80DD69}"/>
              </a:ext>
            </a:extLst>
          </p:cNvPr>
          <p:cNvGrpSpPr/>
          <p:nvPr userDrawn="1"/>
        </p:nvGrpSpPr>
        <p:grpSpPr>
          <a:xfrm>
            <a:off x="-1977847" y="1175164"/>
            <a:ext cx="1888897" cy="5100604"/>
            <a:chOff x="-1742004" y="208824"/>
            <a:chExt cx="1656474" cy="2275131"/>
          </a:xfrm>
        </p:grpSpPr>
        <p:sp>
          <p:nvSpPr>
            <p:cNvPr id="722" name="Rectangle 81">
              <a:extLst>
                <a:ext uri="{FF2B5EF4-FFF2-40B4-BE49-F238E27FC236}">
                  <a16:creationId xmlns:a16="http://schemas.microsoft.com/office/drawing/2014/main" id="{FE51E8AB-46F6-492C-B7D7-D82318E80B6B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723" name="Group 82">
              <a:extLst>
                <a:ext uri="{FF2B5EF4-FFF2-40B4-BE49-F238E27FC236}">
                  <a16:creationId xmlns:a16="http://schemas.microsoft.com/office/drawing/2014/main" id="{B85D2669-C292-4649-9B14-ECBC34F7570E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724" name="Text Placeholder 2">
                <a:extLst>
                  <a:ext uri="{FF2B5EF4-FFF2-40B4-BE49-F238E27FC236}">
                    <a16:creationId xmlns:a16="http://schemas.microsoft.com/office/drawing/2014/main" id="{826186D4-BAAF-480A-AE5E-225DFC4333B7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725" name="Straight Arrow Connector 84">
                <a:extLst>
                  <a:ext uri="{FF2B5EF4-FFF2-40B4-BE49-F238E27FC236}">
                    <a16:creationId xmlns:a16="http://schemas.microsoft.com/office/drawing/2014/main" id="{B9FB479E-C9C9-41CA-837F-E7CA606034F6}"/>
                  </a:ext>
                </a:extLst>
              </p:cNvPr>
              <p:cNvCxnSpPr>
                <a:cxnSpLocks/>
                <a:endCxn id="722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6" name="Group 74">
            <a:extLst>
              <a:ext uri="{FF2B5EF4-FFF2-40B4-BE49-F238E27FC236}">
                <a16:creationId xmlns:a16="http://schemas.microsoft.com/office/drawing/2014/main" id="{BA0A0D07-3481-402D-924D-9E91DC95DD69}"/>
              </a:ext>
            </a:extLst>
          </p:cNvPr>
          <p:cNvGrpSpPr/>
          <p:nvPr userDrawn="1"/>
        </p:nvGrpSpPr>
        <p:grpSpPr>
          <a:xfrm>
            <a:off x="-1977847" y="382207"/>
            <a:ext cx="1888897" cy="590659"/>
            <a:chOff x="-1742004" y="208824"/>
            <a:chExt cx="1656474" cy="2275131"/>
          </a:xfrm>
        </p:grpSpPr>
        <p:sp>
          <p:nvSpPr>
            <p:cNvPr id="727" name="Rectangle 75">
              <a:extLst>
                <a:ext uri="{FF2B5EF4-FFF2-40B4-BE49-F238E27FC236}">
                  <a16:creationId xmlns:a16="http://schemas.microsoft.com/office/drawing/2014/main" id="{D9B34009-B7C2-40AB-A92D-0B162FCF2EA5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728" name="Group 76">
              <a:extLst>
                <a:ext uri="{FF2B5EF4-FFF2-40B4-BE49-F238E27FC236}">
                  <a16:creationId xmlns:a16="http://schemas.microsoft.com/office/drawing/2014/main" id="{5453F781-426B-4BAE-B038-93E651D7B002}"/>
                </a:ext>
              </a:extLst>
            </p:cNvPr>
            <p:cNvGrpSpPr/>
            <p:nvPr userDrawn="1"/>
          </p:nvGrpSpPr>
          <p:grpSpPr>
            <a:xfrm>
              <a:off x="-1742004" y="772745"/>
              <a:ext cx="1411674" cy="1132162"/>
              <a:chOff x="-2892946" y="8905739"/>
              <a:chExt cx="2677167" cy="2246669"/>
            </a:xfrm>
          </p:grpSpPr>
          <p:sp>
            <p:nvSpPr>
              <p:cNvPr id="729" name="Text Placeholder 2">
                <a:extLst>
                  <a:ext uri="{FF2B5EF4-FFF2-40B4-BE49-F238E27FC236}">
                    <a16:creationId xmlns:a16="http://schemas.microsoft.com/office/drawing/2014/main" id="{5A1D8112-4925-4817-8FBE-ADC35267C67C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  <a:endParaRPr lang="nl-NL" sz="907" dirty="0"/>
              </a:p>
            </p:txBody>
          </p:sp>
          <p:cxnSp>
            <p:nvCxnSpPr>
              <p:cNvPr id="730" name="Straight Arrow Connector 78">
                <a:extLst>
                  <a:ext uri="{FF2B5EF4-FFF2-40B4-BE49-F238E27FC236}">
                    <a16:creationId xmlns:a16="http://schemas.microsoft.com/office/drawing/2014/main" id="{5888D7B0-D020-4130-8E43-D01D026DF5B5}"/>
                  </a:ext>
                </a:extLst>
              </p:cNvPr>
              <p:cNvCxnSpPr>
                <a:cxnSpLocks/>
                <a:endCxn id="727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E11A9F-0EF5-46F2-A2FE-4323F5C38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93B724-A5FC-4802-86E3-1D89A69F0C2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369" name="Text Placeholder 8">
            <a:extLst>
              <a:ext uri="{FF2B5EF4-FFF2-40B4-BE49-F238E27FC236}">
                <a16:creationId xmlns:a16="http://schemas.microsoft.com/office/drawing/2014/main" id="{93E99CE9-59E1-4B28-B84B-F3C23E18CA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9289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370" name="Text Placeholder 9">
            <a:extLst>
              <a:ext uri="{FF2B5EF4-FFF2-40B4-BE49-F238E27FC236}">
                <a16:creationId xmlns:a16="http://schemas.microsoft.com/office/drawing/2014/main" id="{E3F2D5FA-7EB1-4E82-9149-8AAEE54D256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311447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376" name="Picture Placeholder 375">
            <a:extLst>
              <a:ext uri="{FF2B5EF4-FFF2-40B4-BE49-F238E27FC236}">
                <a16:creationId xmlns:a16="http://schemas.microsoft.com/office/drawing/2014/main" id="{CB87334D-0918-47BA-AC13-1BAB3C911AA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8251083" y="-148"/>
            <a:ext cx="3940917" cy="6858295"/>
          </a:xfrm>
          <a:custGeom>
            <a:avLst/>
            <a:gdLst>
              <a:gd name="connsiteX0" fmla="*/ 0 w 3456000"/>
              <a:gd name="connsiteY0" fmla="*/ 0 h 7560000"/>
              <a:gd name="connsiteX1" fmla="*/ 3456000 w 3456000"/>
              <a:gd name="connsiteY1" fmla="*/ 0 h 7560000"/>
              <a:gd name="connsiteX2" fmla="*/ 3456000 w 3456000"/>
              <a:gd name="connsiteY2" fmla="*/ 7560000 h 7560000"/>
              <a:gd name="connsiteX3" fmla="*/ 3023997 w 3456000"/>
              <a:gd name="connsiteY3" fmla="*/ 7560000 h 7560000"/>
              <a:gd name="connsiteX4" fmla="*/ 3023997 w 3456000"/>
              <a:gd name="connsiteY4" fmla="*/ 7127837 h 7560000"/>
              <a:gd name="connsiteX5" fmla="*/ 2591997 w 3456000"/>
              <a:gd name="connsiteY5" fmla="*/ 7127837 h 7560000"/>
              <a:gd name="connsiteX6" fmla="*/ 2591997 w 3456000"/>
              <a:gd name="connsiteY6" fmla="*/ 7560000 h 7560000"/>
              <a:gd name="connsiteX7" fmla="*/ 0 w 3456000"/>
              <a:gd name="connsiteY7" fmla="*/ 7560000 h 75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56000" h="7560000">
                <a:moveTo>
                  <a:pt x="0" y="0"/>
                </a:moveTo>
                <a:lnTo>
                  <a:pt x="3456000" y="0"/>
                </a:lnTo>
                <a:lnTo>
                  <a:pt x="3456000" y="7560000"/>
                </a:lnTo>
                <a:lnTo>
                  <a:pt x="3023997" y="7560000"/>
                </a:lnTo>
                <a:lnTo>
                  <a:pt x="3023997" y="7127837"/>
                </a:lnTo>
                <a:lnTo>
                  <a:pt x="2591997" y="7127837"/>
                </a:lnTo>
                <a:lnTo>
                  <a:pt x="2591997" y="7560000"/>
                </a:lnTo>
                <a:lnTo>
                  <a:pt x="0" y="756000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270"/>
            </a:lvl1pPr>
            <a:lvl2pPr algn="ctr">
              <a:defRPr/>
            </a:lvl2pPr>
          </a:lstStyle>
          <a:p>
            <a:pPr lvl="1"/>
            <a:r>
              <a:rPr lang="nl-NL" dirty="0"/>
              <a:t>Klik om afbeelding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pic>
        <p:nvPicPr>
          <p:cNvPr id="377" name="Picture 376">
            <a:extLst>
              <a:ext uri="{FF2B5EF4-FFF2-40B4-BE49-F238E27FC236}">
                <a16:creationId xmlns:a16="http://schemas.microsoft.com/office/drawing/2014/main" id="{11A27EE2-4866-4859-8913-01387A71ED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06789" y="6466114"/>
            <a:ext cx="492593" cy="391885"/>
          </a:xfrm>
          <a:prstGeom prst="rect">
            <a:avLst/>
          </a:prstGeom>
          <a:ln w="12700">
            <a:solidFill>
              <a:srgbClr val="0078D2"/>
            </a:solidFill>
          </a:ln>
        </p:spPr>
      </p:pic>
      <p:grpSp>
        <p:nvGrpSpPr>
          <p:cNvPr id="365" name="Group 7">
            <a:extLst>
              <a:ext uri="{FF2B5EF4-FFF2-40B4-BE49-F238E27FC236}">
                <a16:creationId xmlns:a16="http://schemas.microsoft.com/office/drawing/2014/main" id="{F187B2F6-7F4D-4010-B412-F6E73F645E35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366" name="Line 5">
              <a:extLst>
                <a:ext uri="{FF2B5EF4-FFF2-40B4-BE49-F238E27FC236}">
                  <a16:creationId xmlns:a16="http://schemas.microsoft.com/office/drawing/2014/main" id="{8E96C68A-68F9-4B28-ACBA-544C601036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7" name="Line 6">
              <a:extLst>
                <a:ext uri="{FF2B5EF4-FFF2-40B4-BE49-F238E27FC236}">
                  <a16:creationId xmlns:a16="http://schemas.microsoft.com/office/drawing/2014/main" id="{336571C8-891F-45E2-B87C-49809638C0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8" name="Line 7">
              <a:extLst>
                <a:ext uri="{FF2B5EF4-FFF2-40B4-BE49-F238E27FC236}">
                  <a16:creationId xmlns:a16="http://schemas.microsoft.com/office/drawing/2014/main" id="{7C84C4FA-C774-41E3-B8DD-68DEC98D6C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2" name="Line 8">
              <a:extLst>
                <a:ext uri="{FF2B5EF4-FFF2-40B4-BE49-F238E27FC236}">
                  <a16:creationId xmlns:a16="http://schemas.microsoft.com/office/drawing/2014/main" id="{DD4B8743-037C-459C-A0B2-D1157F7CBC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3" name="Line 9">
              <a:extLst>
                <a:ext uri="{FF2B5EF4-FFF2-40B4-BE49-F238E27FC236}">
                  <a16:creationId xmlns:a16="http://schemas.microsoft.com/office/drawing/2014/main" id="{0826341C-86E9-4CB5-B7B5-F739112063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4" name="Line 10">
              <a:extLst>
                <a:ext uri="{FF2B5EF4-FFF2-40B4-BE49-F238E27FC236}">
                  <a16:creationId xmlns:a16="http://schemas.microsoft.com/office/drawing/2014/main" id="{AC07E09C-0161-447D-A40C-455E6FDAB8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8" name="Line 11">
              <a:extLst>
                <a:ext uri="{FF2B5EF4-FFF2-40B4-BE49-F238E27FC236}">
                  <a16:creationId xmlns:a16="http://schemas.microsoft.com/office/drawing/2014/main" id="{1C999601-3283-4BCC-A11C-313E45896D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9" name="Line 12">
              <a:extLst>
                <a:ext uri="{FF2B5EF4-FFF2-40B4-BE49-F238E27FC236}">
                  <a16:creationId xmlns:a16="http://schemas.microsoft.com/office/drawing/2014/main" id="{002247F2-F820-40E2-A55A-ADD4A82949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0" name="Line 13">
              <a:extLst>
                <a:ext uri="{FF2B5EF4-FFF2-40B4-BE49-F238E27FC236}">
                  <a16:creationId xmlns:a16="http://schemas.microsoft.com/office/drawing/2014/main" id="{4B7FE693-41A1-4FC7-8FA8-93667DEB53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1" name="Line 14">
              <a:extLst>
                <a:ext uri="{FF2B5EF4-FFF2-40B4-BE49-F238E27FC236}">
                  <a16:creationId xmlns:a16="http://schemas.microsoft.com/office/drawing/2014/main" id="{2D7CD527-D5AD-4EFD-9474-D40863C76B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2" name="Line 15">
              <a:extLst>
                <a:ext uri="{FF2B5EF4-FFF2-40B4-BE49-F238E27FC236}">
                  <a16:creationId xmlns:a16="http://schemas.microsoft.com/office/drawing/2014/main" id="{98558704-4002-4143-8C68-800BA7CE31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3" name="Line 16">
              <a:extLst>
                <a:ext uri="{FF2B5EF4-FFF2-40B4-BE49-F238E27FC236}">
                  <a16:creationId xmlns:a16="http://schemas.microsoft.com/office/drawing/2014/main" id="{EF17FCDF-1524-4BFB-8AD1-4E1CB5E381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4" name="Line 17">
              <a:extLst>
                <a:ext uri="{FF2B5EF4-FFF2-40B4-BE49-F238E27FC236}">
                  <a16:creationId xmlns:a16="http://schemas.microsoft.com/office/drawing/2014/main" id="{8DA0B34D-7901-4C0C-AB52-F105C8AC3C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5" name="Line 18">
              <a:extLst>
                <a:ext uri="{FF2B5EF4-FFF2-40B4-BE49-F238E27FC236}">
                  <a16:creationId xmlns:a16="http://schemas.microsoft.com/office/drawing/2014/main" id="{5836A26E-F463-49BE-99D2-31D274C72B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6" name="Line 19">
              <a:extLst>
                <a:ext uri="{FF2B5EF4-FFF2-40B4-BE49-F238E27FC236}">
                  <a16:creationId xmlns:a16="http://schemas.microsoft.com/office/drawing/2014/main" id="{D25298EC-FA20-4BF8-B253-16B9B6B172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7" name="Line 20">
              <a:extLst>
                <a:ext uri="{FF2B5EF4-FFF2-40B4-BE49-F238E27FC236}">
                  <a16:creationId xmlns:a16="http://schemas.microsoft.com/office/drawing/2014/main" id="{0034C994-A945-4673-AE26-3339E78F3E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8" name="Line 21">
              <a:extLst>
                <a:ext uri="{FF2B5EF4-FFF2-40B4-BE49-F238E27FC236}">
                  <a16:creationId xmlns:a16="http://schemas.microsoft.com/office/drawing/2014/main" id="{2EF0FA65-2DF5-4FA6-8D47-C56426A884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9" name="Line 22">
              <a:extLst>
                <a:ext uri="{FF2B5EF4-FFF2-40B4-BE49-F238E27FC236}">
                  <a16:creationId xmlns:a16="http://schemas.microsoft.com/office/drawing/2014/main" id="{490D8FAD-C2B1-4600-8D9C-F8F37911CE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0" name="Line 23">
              <a:extLst>
                <a:ext uri="{FF2B5EF4-FFF2-40B4-BE49-F238E27FC236}">
                  <a16:creationId xmlns:a16="http://schemas.microsoft.com/office/drawing/2014/main" id="{01D131B1-8B40-4B28-A0DE-B1A6EAE22F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1" name="Line 24">
              <a:extLst>
                <a:ext uri="{FF2B5EF4-FFF2-40B4-BE49-F238E27FC236}">
                  <a16:creationId xmlns:a16="http://schemas.microsoft.com/office/drawing/2014/main" id="{1B5F4D85-9A32-4AFC-A402-BB8D4C8C03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2" name="Line 25">
              <a:extLst>
                <a:ext uri="{FF2B5EF4-FFF2-40B4-BE49-F238E27FC236}">
                  <a16:creationId xmlns:a16="http://schemas.microsoft.com/office/drawing/2014/main" id="{91B0EEC5-CFAE-464D-B6C8-281F8A0494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3" name="Line 26">
              <a:extLst>
                <a:ext uri="{FF2B5EF4-FFF2-40B4-BE49-F238E27FC236}">
                  <a16:creationId xmlns:a16="http://schemas.microsoft.com/office/drawing/2014/main" id="{359057CA-9B62-43FD-9E74-972284759A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4" name="Line 27">
              <a:extLst>
                <a:ext uri="{FF2B5EF4-FFF2-40B4-BE49-F238E27FC236}">
                  <a16:creationId xmlns:a16="http://schemas.microsoft.com/office/drawing/2014/main" id="{C41F544F-8DF8-4CFE-8307-31E77C25A1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5" name="Line 28">
              <a:extLst>
                <a:ext uri="{FF2B5EF4-FFF2-40B4-BE49-F238E27FC236}">
                  <a16:creationId xmlns:a16="http://schemas.microsoft.com/office/drawing/2014/main" id="{367D658D-B4F2-4CDE-954D-190BE9F540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6" name="Line 29">
              <a:extLst>
                <a:ext uri="{FF2B5EF4-FFF2-40B4-BE49-F238E27FC236}">
                  <a16:creationId xmlns:a16="http://schemas.microsoft.com/office/drawing/2014/main" id="{5876B3FC-49A1-4B07-B540-B44751F590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7" name="Line 30">
              <a:extLst>
                <a:ext uri="{FF2B5EF4-FFF2-40B4-BE49-F238E27FC236}">
                  <a16:creationId xmlns:a16="http://schemas.microsoft.com/office/drawing/2014/main" id="{24F108D7-A231-4EA3-8FF1-07BB0676A0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8" name="Line 31">
              <a:extLst>
                <a:ext uri="{FF2B5EF4-FFF2-40B4-BE49-F238E27FC236}">
                  <a16:creationId xmlns:a16="http://schemas.microsoft.com/office/drawing/2014/main" id="{E2ABABB0-C7A9-4FA5-A18C-98E3244278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9" name="Line 32">
              <a:extLst>
                <a:ext uri="{FF2B5EF4-FFF2-40B4-BE49-F238E27FC236}">
                  <a16:creationId xmlns:a16="http://schemas.microsoft.com/office/drawing/2014/main" id="{22D92680-5D52-4C70-9CEB-6E504E23F2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0" name="Line 33">
              <a:extLst>
                <a:ext uri="{FF2B5EF4-FFF2-40B4-BE49-F238E27FC236}">
                  <a16:creationId xmlns:a16="http://schemas.microsoft.com/office/drawing/2014/main" id="{09B0BCFC-B1C8-455B-B28B-D91F74676B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1" name="Line 34">
              <a:extLst>
                <a:ext uri="{FF2B5EF4-FFF2-40B4-BE49-F238E27FC236}">
                  <a16:creationId xmlns:a16="http://schemas.microsoft.com/office/drawing/2014/main" id="{BE8DBE0B-96D0-482E-88C2-E56CD76A38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2" name="Line 35">
              <a:extLst>
                <a:ext uri="{FF2B5EF4-FFF2-40B4-BE49-F238E27FC236}">
                  <a16:creationId xmlns:a16="http://schemas.microsoft.com/office/drawing/2014/main" id="{C96C6782-1A79-47F3-8153-8E0AE564D1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3" name="Line 36">
              <a:extLst>
                <a:ext uri="{FF2B5EF4-FFF2-40B4-BE49-F238E27FC236}">
                  <a16:creationId xmlns:a16="http://schemas.microsoft.com/office/drawing/2014/main" id="{323248F6-A202-4655-B4EB-D6736FAAA1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4" name="Line 37">
              <a:extLst>
                <a:ext uri="{FF2B5EF4-FFF2-40B4-BE49-F238E27FC236}">
                  <a16:creationId xmlns:a16="http://schemas.microsoft.com/office/drawing/2014/main" id="{F8C68E86-FEE4-4AD1-AF86-74ED52C43E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5" name="Line 38">
              <a:extLst>
                <a:ext uri="{FF2B5EF4-FFF2-40B4-BE49-F238E27FC236}">
                  <a16:creationId xmlns:a16="http://schemas.microsoft.com/office/drawing/2014/main" id="{965270EB-E9CD-4CF9-999C-D245CB27C5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6" name="Line 39">
              <a:extLst>
                <a:ext uri="{FF2B5EF4-FFF2-40B4-BE49-F238E27FC236}">
                  <a16:creationId xmlns:a16="http://schemas.microsoft.com/office/drawing/2014/main" id="{4E40F97B-7A1B-450B-B105-5FB320771E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7" name="Line 40">
              <a:extLst>
                <a:ext uri="{FF2B5EF4-FFF2-40B4-BE49-F238E27FC236}">
                  <a16:creationId xmlns:a16="http://schemas.microsoft.com/office/drawing/2014/main" id="{74392ED6-5316-4AE5-84A8-E4D2F13186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8" name="Line 41">
              <a:extLst>
                <a:ext uri="{FF2B5EF4-FFF2-40B4-BE49-F238E27FC236}">
                  <a16:creationId xmlns:a16="http://schemas.microsoft.com/office/drawing/2014/main" id="{92539398-800B-4476-B024-F5FF1D3463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9" name="Line 42">
              <a:extLst>
                <a:ext uri="{FF2B5EF4-FFF2-40B4-BE49-F238E27FC236}">
                  <a16:creationId xmlns:a16="http://schemas.microsoft.com/office/drawing/2014/main" id="{6920A4C7-A66F-46CE-99EC-D9E0AAFE86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0" name="Line 43">
              <a:extLst>
                <a:ext uri="{FF2B5EF4-FFF2-40B4-BE49-F238E27FC236}">
                  <a16:creationId xmlns:a16="http://schemas.microsoft.com/office/drawing/2014/main" id="{E5B39BE8-EAF2-4920-BD66-C56B2DC014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1" name="Line 44">
              <a:extLst>
                <a:ext uri="{FF2B5EF4-FFF2-40B4-BE49-F238E27FC236}">
                  <a16:creationId xmlns:a16="http://schemas.microsoft.com/office/drawing/2014/main" id="{1F4B9BCE-2E13-45AB-ADDB-37CDD336FF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2" name="Line 45">
              <a:extLst>
                <a:ext uri="{FF2B5EF4-FFF2-40B4-BE49-F238E27FC236}">
                  <a16:creationId xmlns:a16="http://schemas.microsoft.com/office/drawing/2014/main" id="{2DB5F79D-5F0F-450C-80F0-35C71B81FC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3" name="Line 46">
              <a:extLst>
                <a:ext uri="{FF2B5EF4-FFF2-40B4-BE49-F238E27FC236}">
                  <a16:creationId xmlns:a16="http://schemas.microsoft.com/office/drawing/2014/main" id="{F821BBF2-AE6D-459B-B34B-1108D41232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4" name="Line 47">
              <a:extLst>
                <a:ext uri="{FF2B5EF4-FFF2-40B4-BE49-F238E27FC236}">
                  <a16:creationId xmlns:a16="http://schemas.microsoft.com/office/drawing/2014/main" id="{D3450E35-D1F4-484E-BA16-C8A54566AC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5" name="Line 48">
              <a:extLst>
                <a:ext uri="{FF2B5EF4-FFF2-40B4-BE49-F238E27FC236}">
                  <a16:creationId xmlns:a16="http://schemas.microsoft.com/office/drawing/2014/main" id="{692C87D0-6894-49E5-8CC2-BB6605DD56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6" name="Line 49">
              <a:extLst>
                <a:ext uri="{FF2B5EF4-FFF2-40B4-BE49-F238E27FC236}">
                  <a16:creationId xmlns:a16="http://schemas.microsoft.com/office/drawing/2014/main" id="{54BB5231-D811-4BA9-A459-04BA45D479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7" name="Line 50">
              <a:extLst>
                <a:ext uri="{FF2B5EF4-FFF2-40B4-BE49-F238E27FC236}">
                  <a16:creationId xmlns:a16="http://schemas.microsoft.com/office/drawing/2014/main" id="{FF52B94E-1521-4E87-9FB9-FE9A8C161C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8" name="Line 51">
              <a:extLst>
                <a:ext uri="{FF2B5EF4-FFF2-40B4-BE49-F238E27FC236}">
                  <a16:creationId xmlns:a16="http://schemas.microsoft.com/office/drawing/2014/main" id="{229E33F2-C9A6-4240-BE32-8EF4499639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9" name="Line 52">
              <a:extLst>
                <a:ext uri="{FF2B5EF4-FFF2-40B4-BE49-F238E27FC236}">
                  <a16:creationId xmlns:a16="http://schemas.microsoft.com/office/drawing/2014/main" id="{F4D2943A-0B47-46EC-ADF4-1E7C6F3660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0" name="Line 53">
              <a:extLst>
                <a:ext uri="{FF2B5EF4-FFF2-40B4-BE49-F238E27FC236}">
                  <a16:creationId xmlns:a16="http://schemas.microsoft.com/office/drawing/2014/main" id="{455A2529-A9FA-4685-841C-B8A3C49FB2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1" name="Line 54">
              <a:extLst>
                <a:ext uri="{FF2B5EF4-FFF2-40B4-BE49-F238E27FC236}">
                  <a16:creationId xmlns:a16="http://schemas.microsoft.com/office/drawing/2014/main" id="{8F86AA5D-C646-4797-A17A-F5A6251B9B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2" name="Line 55">
              <a:extLst>
                <a:ext uri="{FF2B5EF4-FFF2-40B4-BE49-F238E27FC236}">
                  <a16:creationId xmlns:a16="http://schemas.microsoft.com/office/drawing/2014/main" id="{F2B22DE0-A2DD-481E-B437-F26F164CDD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3" name="Line 56">
              <a:extLst>
                <a:ext uri="{FF2B5EF4-FFF2-40B4-BE49-F238E27FC236}">
                  <a16:creationId xmlns:a16="http://schemas.microsoft.com/office/drawing/2014/main" id="{DC4F2AA3-DFD0-46A7-AD94-E43B500071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4" name="Line 57">
              <a:extLst>
                <a:ext uri="{FF2B5EF4-FFF2-40B4-BE49-F238E27FC236}">
                  <a16:creationId xmlns:a16="http://schemas.microsoft.com/office/drawing/2014/main" id="{BD3D7FDD-ABA6-4257-BA6B-5E6E3408D5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5" name="Line 58">
              <a:extLst>
                <a:ext uri="{FF2B5EF4-FFF2-40B4-BE49-F238E27FC236}">
                  <a16:creationId xmlns:a16="http://schemas.microsoft.com/office/drawing/2014/main" id="{BB9E4603-61E1-448E-A166-72E92F6EEE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6" name="Line 59">
              <a:extLst>
                <a:ext uri="{FF2B5EF4-FFF2-40B4-BE49-F238E27FC236}">
                  <a16:creationId xmlns:a16="http://schemas.microsoft.com/office/drawing/2014/main" id="{99ED9988-3059-4572-A263-8613FB9BFB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7" name="Line 60">
              <a:extLst>
                <a:ext uri="{FF2B5EF4-FFF2-40B4-BE49-F238E27FC236}">
                  <a16:creationId xmlns:a16="http://schemas.microsoft.com/office/drawing/2014/main" id="{94003CB6-204C-4A50-B8BA-966053AC96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8" name="Line 61">
              <a:extLst>
                <a:ext uri="{FF2B5EF4-FFF2-40B4-BE49-F238E27FC236}">
                  <a16:creationId xmlns:a16="http://schemas.microsoft.com/office/drawing/2014/main" id="{C53E84AD-164D-4F1E-8592-F75A83C2B9F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9" name="Line 62">
              <a:extLst>
                <a:ext uri="{FF2B5EF4-FFF2-40B4-BE49-F238E27FC236}">
                  <a16:creationId xmlns:a16="http://schemas.microsoft.com/office/drawing/2014/main" id="{67C55EC1-A781-44D3-9CC1-14FA8BABD2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0" name="Line 63">
              <a:extLst>
                <a:ext uri="{FF2B5EF4-FFF2-40B4-BE49-F238E27FC236}">
                  <a16:creationId xmlns:a16="http://schemas.microsoft.com/office/drawing/2014/main" id="{DD1E5C4F-17C6-4662-9951-A38A1FDA37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1" name="Line 64">
              <a:extLst>
                <a:ext uri="{FF2B5EF4-FFF2-40B4-BE49-F238E27FC236}">
                  <a16:creationId xmlns:a16="http://schemas.microsoft.com/office/drawing/2014/main" id="{B932BCB5-62F5-4D50-B430-249EF9CAF0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2" name="Line 65">
              <a:extLst>
                <a:ext uri="{FF2B5EF4-FFF2-40B4-BE49-F238E27FC236}">
                  <a16:creationId xmlns:a16="http://schemas.microsoft.com/office/drawing/2014/main" id="{7FD38908-C04D-40BA-99C6-DAA2B0A5A4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3" name="Line 66">
              <a:extLst>
                <a:ext uri="{FF2B5EF4-FFF2-40B4-BE49-F238E27FC236}">
                  <a16:creationId xmlns:a16="http://schemas.microsoft.com/office/drawing/2014/main" id="{A87D95B2-8570-4214-9616-66B8169602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4" name="Line 67">
              <a:extLst>
                <a:ext uri="{FF2B5EF4-FFF2-40B4-BE49-F238E27FC236}">
                  <a16:creationId xmlns:a16="http://schemas.microsoft.com/office/drawing/2014/main" id="{037C7DEB-F998-4881-8441-1373B82BD1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5" name="Line 68">
              <a:extLst>
                <a:ext uri="{FF2B5EF4-FFF2-40B4-BE49-F238E27FC236}">
                  <a16:creationId xmlns:a16="http://schemas.microsoft.com/office/drawing/2014/main" id="{4AB1D747-1A21-4CC7-B2B0-2D34DCE8C1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6" name="Line 69">
              <a:extLst>
                <a:ext uri="{FF2B5EF4-FFF2-40B4-BE49-F238E27FC236}">
                  <a16:creationId xmlns:a16="http://schemas.microsoft.com/office/drawing/2014/main" id="{A732B238-1F9F-4D44-A4F4-222669256C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7" name="Line 70">
              <a:extLst>
                <a:ext uri="{FF2B5EF4-FFF2-40B4-BE49-F238E27FC236}">
                  <a16:creationId xmlns:a16="http://schemas.microsoft.com/office/drawing/2014/main" id="{0F61925B-94C1-460F-A059-74E7A10755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8" name="Line 71">
              <a:extLst>
                <a:ext uri="{FF2B5EF4-FFF2-40B4-BE49-F238E27FC236}">
                  <a16:creationId xmlns:a16="http://schemas.microsoft.com/office/drawing/2014/main" id="{4FF8E900-89AD-43C8-8C1B-4134A713AC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9" name="Line 72">
              <a:extLst>
                <a:ext uri="{FF2B5EF4-FFF2-40B4-BE49-F238E27FC236}">
                  <a16:creationId xmlns:a16="http://schemas.microsoft.com/office/drawing/2014/main" id="{EB7F332F-572B-4CCD-AF87-F8447B6804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0" name="Line 73">
              <a:extLst>
                <a:ext uri="{FF2B5EF4-FFF2-40B4-BE49-F238E27FC236}">
                  <a16:creationId xmlns:a16="http://schemas.microsoft.com/office/drawing/2014/main" id="{0C576364-B7C1-4B88-9549-09D8EA7010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1" name="Line 74">
              <a:extLst>
                <a:ext uri="{FF2B5EF4-FFF2-40B4-BE49-F238E27FC236}">
                  <a16:creationId xmlns:a16="http://schemas.microsoft.com/office/drawing/2014/main" id="{9F480FC0-FC0B-44FF-A125-18BF632AA1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2" name="Line 75">
              <a:extLst>
                <a:ext uri="{FF2B5EF4-FFF2-40B4-BE49-F238E27FC236}">
                  <a16:creationId xmlns:a16="http://schemas.microsoft.com/office/drawing/2014/main" id="{B1E63BC0-F9D5-4D92-8F89-C74CF3B029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443" name="Group 8">
            <a:extLst>
              <a:ext uri="{FF2B5EF4-FFF2-40B4-BE49-F238E27FC236}">
                <a16:creationId xmlns:a16="http://schemas.microsoft.com/office/drawing/2014/main" id="{88FA5B86-1AA8-4402-8F8F-09A9DF3111FD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444" name="Line 79">
              <a:extLst>
                <a:ext uri="{FF2B5EF4-FFF2-40B4-BE49-F238E27FC236}">
                  <a16:creationId xmlns:a16="http://schemas.microsoft.com/office/drawing/2014/main" id="{97DE7846-8F8E-4C31-A90F-59E6B02F54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5" name="Line 80">
              <a:extLst>
                <a:ext uri="{FF2B5EF4-FFF2-40B4-BE49-F238E27FC236}">
                  <a16:creationId xmlns:a16="http://schemas.microsoft.com/office/drawing/2014/main" id="{E921A297-5B9B-4829-8BF4-35F5111B51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6" name="Line 81">
              <a:extLst>
                <a:ext uri="{FF2B5EF4-FFF2-40B4-BE49-F238E27FC236}">
                  <a16:creationId xmlns:a16="http://schemas.microsoft.com/office/drawing/2014/main" id="{A473F7DA-3157-4D50-8247-13535A7D7F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7" name="Line 82">
              <a:extLst>
                <a:ext uri="{FF2B5EF4-FFF2-40B4-BE49-F238E27FC236}">
                  <a16:creationId xmlns:a16="http://schemas.microsoft.com/office/drawing/2014/main" id="{D5D9E316-4337-44EC-980B-9354B27938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8" name="Line 83">
              <a:extLst>
                <a:ext uri="{FF2B5EF4-FFF2-40B4-BE49-F238E27FC236}">
                  <a16:creationId xmlns:a16="http://schemas.microsoft.com/office/drawing/2014/main" id="{1D15F21B-AEDD-4C35-B777-1119AC1605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9" name="Line 84">
              <a:extLst>
                <a:ext uri="{FF2B5EF4-FFF2-40B4-BE49-F238E27FC236}">
                  <a16:creationId xmlns:a16="http://schemas.microsoft.com/office/drawing/2014/main" id="{0C7F3C00-58B4-4CDC-8604-59FD3E5539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0" name="Line 85">
              <a:extLst>
                <a:ext uri="{FF2B5EF4-FFF2-40B4-BE49-F238E27FC236}">
                  <a16:creationId xmlns:a16="http://schemas.microsoft.com/office/drawing/2014/main" id="{C126E510-38FE-41BA-86A7-EDE8B25A31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1" name="Line 86">
              <a:extLst>
                <a:ext uri="{FF2B5EF4-FFF2-40B4-BE49-F238E27FC236}">
                  <a16:creationId xmlns:a16="http://schemas.microsoft.com/office/drawing/2014/main" id="{1C727ED8-0C6B-433D-B41D-977AABB826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2" name="Line 87">
              <a:extLst>
                <a:ext uri="{FF2B5EF4-FFF2-40B4-BE49-F238E27FC236}">
                  <a16:creationId xmlns:a16="http://schemas.microsoft.com/office/drawing/2014/main" id="{0A6DAC7C-C5CD-42BF-A847-F5DF3BBB37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3" name="Line 88">
              <a:extLst>
                <a:ext uri="{FF2B5EF4-FFF2-40B4-BE49-F238E27FC236}">
                  <a16:creationId xmlns:a16="http://schemas.microsoft.com/office/drawing/2014/main" id="{BBB5CABD-210B-428D-96F7-A5EB6FE2CF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4" name="Line 89">
              <a:extLst>
                <a:ext uri="{FF2B5EF4-FFF2-40B4-BE49-F238E27FC236}">
                  <a16:creationId xmlns:a16="http://schemas.microsoft.com/office/drawing/2014/main" id="{635E4FBF-1009-4179-8E64-AD12C63973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5" name="Line 90">
              <a:extLst>
                <a:ext uri="{FF2B5EF4-FFF2-40B4-BE49-F238E27FC236}">
                  <a16:creationId xmlns:a16="http://schemas.microsoft.com/office/drawing/2014/main" id="{5078D6B8-8993-4C65-9054-8F223F1CD6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6" name="Line 91">
              <a:extLst>
                <a:ext uri="{FF2B5EF4-FFF2-40B4-BE49-F238E27FC236}">
                  <a16:creationId xmlns:a16="http://schemas.microsoft.com/office/drawing/2014/main" id="{C405DC57-773C-459A-9525-A5631933B0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7" name="Line 92">
              <a:extLst>
                <a:ext uri="{FF2B5EF4-FFF2-40B4-BE49-F238E27FC236}">
                  <a16:creationId xmlns:a16="http://schemas.microsoft.com/office/drawing/2014/main" id="{DD6839B0-9501-4529-A978-9C770FFBD8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8" name="Line 93">
              <a:extLst>
                <a:ext uri="{FF2B5EF4-FFF2-40B4-BE49-F238E27FC236}">
                  <a16:creationId xmlns:a16="http://schemas.microsoft.com/office/drawing/2014/main" id="{C55E84D7-F63C-44F6-A73E-0D8E77388C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9" name="Line 94">
              <a:extLst>
                <a:ext uri="{FF2B5EF4-FFF2-40B4-BE49-F238E27FC236}">
                  <a16:creationId xmlns:a16="http://schemas.microsoft.com/office/drawing/2014/main" id="{4BA3956F-5291-44C1-8C39-F03F90C26F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0" name="Line 95">
              <a:extLst>
                <a:ext uri="{FF2B5EF4-FFF2-40B4-BE49-F238E27FC236}">
                  <a16:creationId xmlns:a16="http://schemas.microsoft.com/office/drawing/2014/main" id="{5629041F-E81E-4F08-BB05-4396D80C17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1" name="Line 96">
              <a:extLst>
                <a:ext uri="{FF2B5EF4-FFF2-40B4-BE49-F238E27FC236}">
                  <a16:creationId xmlns:a16="http://schemas.microsoft.com/office/drawing/2014/main" id="{C7A5113D-3931-4E7A-A367-316446660E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2" name="Line 97">
              <a:extLst>
                <a:ext uri="{FF2B5EF4-FFF2-40B4-BE49-F238E27FC236}">
                  <a16:creationId xmlns:a16="http://schemas.microsoft.com/office/drawing/2014/main" id="{3001A7D7-8728-4B95-B2B2-2516D6CFB0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3" name="Line 98">
              <a:extLst>
                <a:ext uri="{FF2B5EF4-FFF2-40B4-BE49-F238E27FC236}">
                  <a16:creationId xmlns:a16="http://schemas.microsoft.com/office/drawing/2014/main" id="{6652DC1D-F593-4B04-98B7-2F3A67F98B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4" name="Line 99">
              <a:extLst>
                <a:ext uri="{FF2B5EF4-FFF2-40B4-BE49-F238E27FC236}">
                  <a16:creationId xmlns:a16="http://schemas.microsoft.com/office/drawing/2014/main" id="{7CF4FCF2-C604-4D76-A6C7-DF7C91259D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5" name="Line 100">
              <a:extLst>
                <a:ext uri="{FF2B5EF4-FFF2-40B4-BE49-F238E27FC236}">
                  <a16:creationId xmlns:a16="http://schemas.microsoft.com/office/drawing/2014/main" id="{708F438D-7CC5-4250-9ED5-47A6A08283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6" name="Line 101">
              <a:extLst>
                <a:ext uri="{FF2B5EF4-FFF2-40B4-BE49-F238E27FC236}">
                  <a16:creationId xmlns:a16="http://schemas.microsoft.com/office/drawing/2014/main" id="{B484E2CE-84DA-4EE6-963D-2939012EA3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7" name="Line 102">
              <a:extLst>
                <a:ext uri="{FF2B5EF4-FFF2-40B4-BE49-F238E27FC236}">
                  <a16:creationId xmlns:a16="http://schemas.microsoft.com/office/drawing/2014/main" id="{652AAD5F-47D0-42CA-8339-A2AF133672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8" name="Line 103">
              <a:extLst>
                <a:ext uri="{FF2B5EF4-FFF2-40B4-BE49-F238E27FC236}">
                  <a16:creationId xmlns:a16="http://schemas.microsoft.com/office/drawing/2014/main" id="{86A00199-20EA-4FCC-B4D6-9091A156D9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9" name="Line 104">
              <a:extLst>
                <a:ext uri="{FF2B5EF4-FFF2-40B4-BE49-F238E27FC236}">
                  <a16:creationId xmlns:a16="http://schemas.microsoft.com/office/drawing/2014/main" id="{0DF67142-7778-44B1-95EB-0F28B444C2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0" name="Line 105">
              <a:extLst>
                <a:ext uri="{FF2B5EF4-FFF2-40B4-BE49-F238E27FC236}">
                  <a16:creationId xmlns:a16="http://schemas.microsoft.com/office/drawing/2014/main" id="{50A82101-0FA8-4131-A9A8-C2283A1548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1" name="Line 106">
              <a:extLst>
                <a:ext uri="{FF2B5EF4-FFF2-40B4-BE49-F238E27FC236}">
                  <a16:creationId xmlns:a16="http://schemas.microsoft.com/office/drawing/2014/main" id="{DAA6006C-6357-44A1-AF57-18A6DE7626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2" name="Line 107">
              <a:extLst>
                <a:ext uri="{FF2B5EF4-FFF2-40B4-BE49-F238E27FC236}">
                  <a16:creationId xmlns:a16="http://schemas.microsoft.com/office/drawing/2014/main" id="{9F7A1C0C-584E-4CCE-81DE-BB6DF667EA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3" name="Line 108">
              <a:extLst>
                <a:ext uri="{FF2B5EF4-FFF2-40B4-BE49-F238E27FC236}">
                  <a16:creationId xmlns:a16="http://schemas.microsoft.com/office/drawing/2014/main" id="{34846E53-6B2E-49E5-ACA3-9BCB673735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4" name="Line 109">
              <a:extLst>
                <a:ext uri="{FF2B5EF4-FFF2-40B4-BE49-F238E27FC236}">
                  <a16:creationId xmlns:a16="http://schemas.microsoft.com/office/drawing/2014/main" id="{7350EC5F-55A8-493F-9843-8A5AF39218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5" name="Line 110">
              <a:extLst>
                <a:ext uri="{FF2B5EF4-FFF2-40B4-BE49-F238E27FC236}">
                  <a16:creationId xmlns:a16="http://schemas.microsoft.com/office/drawing/2014/main" id="{03EDEE8B-4390-4E15-B581-A58495EE23C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6" name="Line 111">
              <a:extLst>
                <a:ext uri="{FF2B5EF4-FFF2-40B4-BE49-F238E27FC236}">
                  <a16:creationId xmlns:a16="http://schemas.microsoft.com/office/drawing/2014/main" id="{845F23E9-2070-4B21-B261-C5BF4B17B5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7" name="Line 112">
              <a:extLst>
                <a:ext uri="{FF2B5EF4-FFF2-40B4-BE49-F238E27FC236}">
                  <a16:creationId xmlns:a16="http://schemas.microsoft.com/office/drawing/2014/main" id="{D02D9DAD-C29F-4E35-AEF9-4752FBE727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8" name="Line 113">
              <a:extLst>
                <a:ext uri="{FF2B5EF4-FFF2-40B4-BE49-F238E27FC236}">
                  <a16:creationId xmlns:a16="http://schemas.microsoft.com/office/drawing/2014/main" id="{52485DD4-2238-4F4B-892D-FC74E3CD13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9" name="Line 114">
              <a:extLst>
                <a:ext uri="{FF2B5EF4-FFF2-40B4-BE49-F238E27FC236}">
                  <a16:creationId xmlns:a16="http://schemas.microsoft.com/office/drawing/2014/main" id="{323DC098-A774-4BD9-BD76-6BB3387C47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0" name="Line 115">
              <a:extLst>
                <a:ext uri="{FF2B5EF4-FFF2-40B4-BE49-F238E27FC236}">
                  <a16:creationId xmlns:a16="http://schemas.microsoft.com/office/drawing/2014/main" id="{2A4C4FE6-F048-441E-810B-29BDB15AD3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1" name="Line 116">
              <a:extLst>
                <a:ext uri="{FF2B5EF4-FFF2-40B4-BE49-F238E27FC236}">
                  <a16:creationId xmlns:a16="http://schemas.microsoft.com/office/drawing/2014/main" id="{185CE659-521E-4DC1-833C-2E17C4202F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2" name="Line 117">
              <a:extLst>
                <a:ext uri="{FF2B5EF4-FFF2-40B4-BE49-F238E27FC236}">
                  <a16:creationId xmlns:a16="http://schemas.microsoft.com/office/drawing/2014/main" id="{16E3C8F0-F170-4261-A57A-AF0B23A3AD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3" name="Line 118">
              <a:extLst>
                <a:ext uri="{FF2B5EF4-FFF2-40B4-BE49-F238E27FC236}">
                  <a16:creationId xmlns:a16="http://schemas.microsoft.com/office/drawing/2014/main" id="{DD438498-D13F-4EC8-B9EA-B51553AFAE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4" name="Line 119">
              <a:extLst>
                <a:ext uri="{FF2B5EF4-FFF2-40B4-BE49-F238E27FC236}">
                  <a16:creationId xmlns:a16="http://schemas.microsoft.com/office/drawing/2014/main" id="{B827071B-F4D6-4463-AEA8-A5813D099E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5" name="Line 120">
              <a:extLst>
                <a:ext uri="{FF2B5EF4-FFF2-40B4-BE49-F238E27FC236}">
                  <a16:creationId xmlns:a16="http://schemas.microsoft.com/office/drawing/2014/main" id="{F1195D1F-79CF-4315-9235-0B7478B7E6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6" name="Line 121">
              <a:extLst>
                <a:ext uri="{FF2B5EF4-FFF2-40B4-BE49-F238E27FC236}">
                  <a16:creationId xmlns:a16="http://schemas.microsoft.com/office/drawing/2014/main" id="{BA2DE430-A17D-4FB3-A1BD-D20B55EE83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7" name="Line 122">
              <a:extLst>
                <a:ext uri="{FF2B5EF4-FFF2-40B4-BE49-F238E27FC236}">
                  <a16:creationId xmlns:a16="http://schemas.microsoft.com/office/drawing/2014/main" id="{5EB3A0F0-E473-4317-812B-9872EB270F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8" name="Line 123">
              <a:extLst>
                <a:ext uri="{FF2B5EF4-FFF2-40B4-BE49-F238E27FC236}">
                  <a16:creationId xmlns:a16="http://schemas.microsoft.com/office/drawing/2014/main" id="{3F2CA7A9-DC2F-495E-B93B-EFDC81138E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9" name="Line 124">
              <a:extLst>
                <a:ext uri="{FF2B5EF4-FFF2-40B4-BE49-F238E27FC236}">
                  <a16:creationId xmlns:a16="http://schemas.microsoft.com/office/drawing/2014/main" id="{90E86BA6-4EC1-4DBB-9BC5-7899709DA4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0" name="Line 125">
              <a:extLst>
                <a:ext uri="{FF2B5EF4-FFF2-40B4-BE49-F238E27FC236}">
                  <a16:creationId xmlns:a16="http://schemas.microsoft.com/office/drawing/2014/main" id="{A5EF8BA4-8388-40D8-A439-2790290D68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1" name="Line 126">
              <a:extLst>
                <a:ext uri="{FF2B5EF4-FFF2-40B4-BE49-F238E27FC236}">
                  <a16:creationId xmlns:a16="http://schemas.microsoft.com/office/drawing/2014/main" id="{4D8E0FA9-417D-462E-8866-377200BD7C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2" name="Line 127">
              <a:extLst>
                <a:ext uri="{FF2B5EF4-FFF2-40B4-BE49-F238E27FC236}">
                  <a16:creationId xmlns:a16="http://schemas.microsoft.com/office/drawing/2014/main" id="{67150F95-CB45-439E-83A5-B4D451CD0D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3" name="Line 128">
              <a:extLst>
                <a:ext uri="{FF2B5EF4-FFF2-40B4-BE49-F238E27FC236}">
                  <a16:creationId xmlns:a16="http://schemas.microsoft.com/office/drawing/2014/main" id="{960B8B0A-B13A-4B97-B25F-D6C6B48772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4" name="Line 129">
              <a:extLst>
                <a:ext uri="{FF2B5EF4-FFF2-40B4-BE49-F238E27FC236}">
                  <a16:creationId xmlns:a16="http://schemas.microsoft.com/office/drawing/2014/main" id="{F6DB1C9C-16CD-4BF6-BE08-B63ED0F33C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5" name="Line 130">
              <a:extLst>
                <a:ext uri="{FF2B5EF4-FFF2-40B4-BE49-F238E27FC236}">
                  <a16:creationId xmlns:a16="http://schemas.microsoft.com/office/drawing/2014/main" id="{16B9A645-493D-4F99-BAAA-7B563EEB5F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6" name="Line 131">
              <a:extLst>
                <a:ext uri="{FF2B5EF4-FFF2-40B4-BE49-F238E27FC236}">
                  <a16:creationId xmlns:a16="http://schemas.microsoft.com/office/drawing/2014/main" id="{A2FB0582-129D-4CC3-A62C-C98B4EC4FC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7" name="Line 132">
              <a:extLst>
                <a:ext uri="{FF2B5EF4-FFF2-40B4-BE49-F238E27FC236}">
                  <a16:creationId xmlns:a16="http://schemas.microsoft.com/office/drawing/2014/main" id="{55CE94D4-1FE3-4C85-9D45-C171B16219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8" name="Line 133">
              <a:extLst>
                <a:ext uri="{FF2B5EF4-FFF2-40B4-BE49-F238E27FC236}">
                  <a16:creationId xmlns:a16="http://schemas.microsoft.com/office/drawing/2014/main" id="{420CBD2F-6DA2-461A-812B-EF7010F6A3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9" name="Line 134">
              <a:extLst>
                <a:ext uri="{FF2B5EF4-FFF2-40B4-BE49-F238E27FC236}">
                  <a16:creationId xmlns:a16="http://schemas.microsoft.com/office/drawing/2014/main" id="{D5B9F07F-83FB-410D-9BA8-689F66E33B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0" name="Line 135">
              <a:extLst>
                <a:ext uri="{FF2B5EF4-FFF2-40B4-BE49-F238E27FC236}">
                  <a16:creationId xmlns:a16="http://schemas.microsoft.com/office/drawing/2014/main" id="{E2E22218-25A2-4C85-A661-D6F647980B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1" name="Line 136">
              <a:extLst>
                <a:ext uri="{FF2B5EF4-FFF2-40B4-BE49-F238E27FC236}">
                  <a16:creationId xmlns:a16="http://schemas.microsoft.com/office/drawing/2014/main" id="{9E57E152-A72F-4748-B1AA-B655932FA1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2" name="Line 137">
              <a:extLst>
                <a:ext uri="{FF2B5EF4-FFF2-40B4-BE49-F238E27FC236}">
                  <a16:creationId xmlns:a16="http://schemas.microsoft.com/office/drawing/2014/main" id="{5FA3C311-95B0-4AC7-B3C1-40AA586BFC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3" name="Line 138">
              <a:extLst>
                <a:ext uri="{FF2B5EF4-FFF2-40B4-BE49-F238E27FC236}">
                  <a16:creationId xmlns:a16="http://schemas.microsoft.com/office/drawing/2014/main" id="{C9D540FF-8B0C-4B32-A9D5-9F8AF145FB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4" name="Line 139">
              <a:extLst>
                <a:ext uri="{FF2B5EF4-FFF2-40B4-BE49-F238E27FC236}">
                  <a16:creationId xmlns:a16="http://schemas.microsoft.com/office/drawing/2014/main" id="{F6CCAC13-6368-4A8D-A646-3096F59895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5" name="Line 140">
              <a:extLst>
                <a:ext uri="{FF2B5EF4-FFF2-40B4-BE49-F238E27FC236}">
                  <a16:creationId xmlns:a16="http://schemas.microsoft.com/office/drawing/2014/main" id="{98AB042F-6073-4300-A95C-BE76BC5CC9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6" name="Line 141">
              <a:extLst>
                <a:ext uri="{FF2B5EF4-FFF2-40B4-BE49-F238E27FC236}">
                  <a16:creationId xmlns:a16="http://schemas.microsoft.com/office/drawing/2014/main" id="{2B651063-790F-4C57-867D-24894DF416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7" name="Line 142">
              <a:extLst>
                <a:ext uri="{FF2B5EF4-FFF2-40B4-BE49-F238E27FC236}">
                  <a16:creationId xmlns:a16="http://schemas.microsoft.com/office/drawing/2014/main" id="{A0A08A9A-F3CA-4B00-84E7-A8D18EDEE3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8" name="Line 143">
              <a:extLst>
                <a:ext uri="{FF2B5EF4-FFF2-40B4-BE49-F238E27FC236}">
                  <a16:creationId xmlns:a16="http://schemas.microsoft.com/office/drawing/2014/main" id="{98EBE6EE-59A0-404E-B425-9616671E00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9" name="Line 144">
              <a:extLst>
                <a:ext uri="{FF2B5EF4-FFF2-40B4-BE49-F238E27FC236}">
                  <a16:creationId xmlns:a16="http://schemas.microsoft.com/office/drawing/2014/main" id="{8C797945-E906-4323-A42C-649A4ABDDD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0" name="Line 145">
              <a:extLst>
                <a:ext uri="{FF2B5EF4-FFF2-40B4-BE49-F238E27FC236}">
                  <a16:creationId xmlns:a16="http://schemas.microsoft.com/office/drawing/2014/main" id="{C8897A78-E403-45A8-B8FB-0EE6B016C2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1" name="Line 146">
              <a:extLst>
                <a:ext uri="{FF2B5EF4-FFF2-40B4-BE49-F238E27FC236}">
                  <a16:creationId xmlns:a16="http://schemas.microsoft.com/office/drawing/2014/main" id="{5F4DB41F-90A2-4D80-A2F0-7364DBC2FB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2" name="Line 147">
              <a:extLst>
                <a:ext uri="{FF2B5EF4-FFF2-40B4-BE49-F238E27FC236}">
                  <a16:creationId xmlns:a16="http://schemas.microsoft.com/office/drawing/2014/main" id="{36DC34BC-5C39-4839-81EF-02A4315C76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3" name="Line 148">
              <a:extLst>
                <a:ext uri="{FF2B5EF4-FFF2-40B4-BE49-F238E27FC236}">
                  <a16:creationId xmlns:a16="http://schemas.microsoft.com/office/drawing/2014/main" id="{C9237385-2D2F-4E92-8864-FDD99E0340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4" name="Line 149">
              <a:extLst>
                <a:ext uri="{FF2B5EF4-FFF2-40B4-BE49-F238E27FC236}">
                  <a16:creationId xmlns:a16="http://schemas.microsoft.com/office/drawing/2014/main" id="{6D298FB0-051D-4980-8539-5F4EA98D07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5" name="Line 150">
              <a:extLst>
                <a:ext uri="{FF2B5EF4-FFF2-40B4-BE49-F238E27FC236}">
                  <a16:creationId xmlns:a16="http://schemas.microsoft.com/office/drawing/2014/main" id="{20D01461-1602-4E91-979D-D57BCDAA55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6" name="Line 151">
              <a:extLst>
                <a:ext uri="{FF2B5EF4-FFF2-40B4-BE49-F238E27FC236}">
                  <a16:creationId xmlns:a16="http://schemas.microsoft.com/office/drawing/2014/main" id="{C8ACE3F4-DDC7-4BBC-849B-6A2E35291B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7" name="Line 152">
              <a:extLst>
                <a:ext uri="{FF2B5EF4-FFF2-40B4-BE49-F238E27FC236}">
                  <a16:creationId xmlns:a16="http://schemas.microsoft.com/office/drawing/2014/main" id="{26F6AD31-5875-4FD8-8362-726A5A1D03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8" name="Line 153">
              <a:extLst>
                <a:ext uri="{FF2B5EF4-FFF2-40B4-BE49-F238E27FC236}">
                  <a16:creationId xmlns:a16="http://schemas.microsoft.com/office/drawing/2014/main" id="{A8B20658-44D3-4E64-8203-CCB82D62C63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9" name="Line 154">
              <a:extLst>
                <a:ext uri="{FF2B5EF4-FFF2-40B4-BE49-F238E27FC236}">
                  <a16:creationId xmlns:a16="http://schemas.microsoft.com/office/drawing/2014/main" id="{06DF0BBF-C285-4EB6-9860-CD72844A7E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0" name="Line 155">
              <a:extLst>
                <a:ext uri="{FF2B5EF4-FFF2-40B4-BE49-F238E27FC236}">
                  <a16:creationId xmlns:a16="http://schemas.microsoft.com/office/drawing/2014/main" id="{A57777B8-FDE9-4235-A93C-49CD049A7A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1" name="Line 156">
              <a:extLst>
                <a:ext uri="{FF2B5EF4-FFF2-40B4-BE49-F238E27FC236}">
                  <a16:creationId xmlns:a16="http://schemas.microsoft.com/office/drawing/2014/main" id="{1E12F8B2-60AB-4FA7-A4B9-A51D42E3BE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2" name="Line 157">
              <a:extLst>
                <a:ext uri="{FF2B5EF4-FFF2-40B4-BE49-F238E27FC236}">
                  <a16:creationId xmlns:a16="http://schemas.microsoft.com/office/drawing/2014/main" id="{D187513E-ABA5-429F-A5B8-E9FC7F09CB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3" name="Line 158">
              <a:extLst>
                <a:ext uri="{FF2B5EF4-FFF2-40B4-BE49-F238E27FC236}">
                  <a16:creationId xmlns:a16="http://schemas.microsoft.com/office/drawing/2014/main" id="{22CBA955-8DB2-44BB-AD5E-9121AB817E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4" name="Line 159">
              <a:extLst>
                <a:ext uri="{FF2B5EF4-FFF2-40B4-BE49-F238E27FC236}">
                  <a16:creationId xmlns:a16="http://schemas.microsoft.com/office/drawing/2014/main" id="{1BE25B3E-01E2-4937-ADCC-AE9BBA861F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5" name="Line 160">
              <a:extLst>
                <a:ext uri="{FF2B5EF4-FFF2-40B4-BE49-F238E27FC236}">
                  <a16:creationId xmlns:a16="http://schemas.microsoft.com/office/drawing/2014/main" id="{24474BD3-590E-42C2-884B-6EB997BA83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6" name="Line 161">
              <a:extLst>
                <a:ext uri="{FF2B5EF4-FFF2-40B4-BE49-F238E27FC236}">
                  <a16:creationId xmlns:a16="http://schemas.microsoft.com/office/drawing/2014/main" id="{1B69BDFE-A9A5-4283-84D2-55E478C841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7" name="Line 162">
              <a:extLst>
                <a:ext uri="{FF2B5EF4-FFF2-40B4-BE49-F238E27FC236}">
                  <a16:creationId xmlns:a16="http://schemas.microsoft.com/office/drawing/2014/main" id="{E208C4F0-653B-444C-B3E8-200E8431EB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8" name="Line 163">
              <a:extLst>
                <a:ext uri="{FF2B5EF4-FFF2-40B4-BE49-F238E27FC236}">
                  <a16:creationId xmlns:a16="http://schemas.microsoft.com/office/drawing/2014/main" id="{178E24CD-F57D-4B9F-B504-E50ECE58C1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9" name="Line 164">
              <a:extLst>
                <a:ext uri="{FF2B5EF4-FFF2-40B4-BE49-F238E27FC236}">
                  <a16:creationId xmlns:a16="http://schemas.microsoft.com/office/drawing/2014/main" id="{7A2796EE-247E-46E8-A1E7-01C8AFE2C9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0" name="Line 165">
              <a:extLst>
                <a:ext uri="{FF2B5EF4-FFF2-40B4-BE49-F238E27FC236}">
                  <a16:creationId xmlns:a16="http://schemas.microsoft.com/office/drawing/2014/main" id="{77465108-DB3D-48E7-95E4-288497747D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1" name="Line 166">
              <a:extLst>
                <a:ext uri="{FF2B5EF4-FFF2-40B4-BE49-F238E27FC236}">
                  <a16:creationId xmlns:a16="http://schemas.microsoft.com/office/drawing/2014/main" id="{F62B3DB4-B4F1-4A30-8A60-E3516881AC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2" name="Line 167">
              <a:extLst>
                <a:ext uri="{FF2B5EF4-FFF2-40B4-BE49-F238E27FC236}">
                  <a16:creationId xmlns:a16="http://schemas.microsoft.com/office/drawing/2014/main" id="{08B2A9A5-88EA-4846-A129-3DA8CC4CB7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3" name="Line 168">
              <a:extLst>
                <a:ext uri="{FF2B5EF4-FFF2-40B4-BE49-F238E27FC236}">
                  <a16:creationId xmlns:a16="http://schemas.microsoft.com/office/drawing/2014/main" id="{9B7E2D4F-8909-494F-A341-6B5E359994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4" name="Line 169">
              <a:extLst>
                <a:ext uri="{FF2B5EF4-FFF2-40B4-BE49-F238E27FC236}">
                  <a16:creationId xmlns:a16="http://schemas.microsoft.com/office/drawing/2014/main" id="{3990CEC2-D28B-4BBD-9B68-0B90C02A8D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5" name="Line 170">
              <a:extLst>
                <a:ext uri="{FF2B5EF4-FFF2-40B4-BE49-F238E27FC236}">
                  <a16:creationId xmlns:a16="http://schemas.microsoft.com/office/drawing/2014/main" id="{B0A5FD78-24FE-41A8-9CD1-9E33912DA3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6" name="Line 171">
              <a:extLst>
                <a:ext uri="{FF2B5EF4-FFF2-40B4-BE49-F238E27FC236}">
                  <a16:creationId xmlns:a16="http://schemas.microsoft.com/office/drawing/2014/main" id="{6D52E17F-113B-4680-BD71-83BF4A1EBF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7" name="Line 172">
              <a:extLst>
                <a:ext uri="{FF2B5EF4-FFF2-40B4-BE49-F238E27FC236}">
                  <a16:creationId xmlns:a16="http://schemas.microsoft.com/office/drawing/2014/main" id="{416FEBB1-5A34-4AEC-B1FA-D7A2100B95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8" name="Line 173">
              <a:extLst>
                <a:ext uri="{FF2B5EF4-FFF2-40B4-BE49-F238E27FC236}">
                  <a16:creationId xmlns:a16="http://schemas.microsoft.com/office/drawing/2014/main" id="{7E40E2CA-3A45-44C5-A3E5-FB765F31E0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9" name="Line 174">
              <a:extLst>
                <a:ext uri="{FF2B5EF4-FFF2-40B4-BE49-F238E27FC236}">
                  <a16:creationId xmlns:a16="http://schemas.microsoft.com/office/drawing/2014/main" id="{8F5F1179-CF08-4A93-9FA6-A8734A7430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0" name="Line 175">
              <a:extLst>
                <a:ext uri="{FF2B5EF4-FFF2-40B4-BE49-F238E27FC236}">
                  <a16:creationId xmlns:a16="http://schemas.microsoft.com/office/drawing/2014/main" id="{E34127A6-AFEE-4009-AFF5-AFBF70AF06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1" name="Line 176">
              <a:extLst>
                <a:ext uri="{FF2B5EF4-FFF2-40B4-BE49-F238E27FC236}">
                  <a16:creationId xmlns:a16="http://schemas.microsoft.com/office/drawing/2014/main" id="{63950F8B-F432-427E-8B92-91AD6B540D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2" name="Line 177">
              <a:extLst>
                <a:ext uri="{FF2B5EF4-FFF2-40B4-BE49-F238E27FC236}">
                  <a16:creationId xmlns:a16="http://schemas.microsoft.com/office/drawing/2014/main" id="{B5A2A933-7C31-4765-8F3F-05710A22F3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3" name="Line 178">
              <a:extLst>
                <a:ext uri="{FF2B5EF4-FFF2-40B4-BE49-F238E27FC236}">
                  <a16:creationId xmlns:a16="http://schemas.microsoft.com/office/drawing/2014/main" id="{1ACF02E7-5035-40AD-80DC-F1B9DBCA07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544" name="Group 9">
            <a:extLst>
              <a:ext uri="{FF2B5EF4-FFF2-40B4-BE49-F238E27FC236}">
                <a16:creationId xmlns:a16="http://schemas.microsoft.com/office/drawing/2014/main" id="{76DD533D-6C27-4C74-8C8C-1DEEEE0C2A71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545" name="Line 79">
              <a:extLst>
                <a:ext uri="{FF2B5EF4-FFF2-40B4-BE49-F238E27FC236}">
                  <a16:creationId xmlns:a16="http://schemas.microsoft.com/office/drawing/2014/main" id="{826AB268-5827-4503-AE08-FB379829C3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6" name="Line 80">
              <a:extLst>
                <a:ext uri="{FF2B5EF4-FFF2-40B4-BE49-F238E27FC236}">
                  <a16:creationId xmlns:a16="http://schemas.microsoft.com/office/drawing/2014/main" id="{BC05D5D9-E615-4C7C-9802-995FE7FA89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7" name="Line 81">
              <a:extLst>
                <a:ext uri="{FF2B5EF4-FFF2-40B4-BE49-F238E27FC236}">
                  <a16:creationId xmlns:a16="http://schemas.microsoft.com/office/drawing/2014/main" id="{3B7055DE-5702-4781-9805-61DE1B1CF1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8" name="Line 82">
              <a:extLst>
                <a:ext uri="{FF2B5EF4-FFF2-40B4-BE49-F238E27FC236}">
                  <a16:creationId xmlns:a16="http://schemas.microsoft.com/office/drawing/2014/main" id="{FA3AEA68-24B1-4BD1-93E6-DC5302D7E1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9" name="Line 83">
              <a:extLst>
                <a:ext uri="{FF2B5EF4-FFF2-40B4-BE49-F238E27FC236}">
                  <a16:creationId xmlns:a16="http://schemas.microsoft.com/office/drawing/2014/main" id="{A4ADB2A0-C948-4CC2-8A23-CB03D30F48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0" name="Line 84">
              <a:extLst>
                <a:ext uri="{FF2B5EF4-FFF2-40B4-BE49-F238E27FC236}">
                  <a16:creationId xmlns:a16="http://schemas.microsoft.com/office/drawing/2014/main" id="{F8F74610-B1BE-46B5-AE36-8094C37ABE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1" name="Line 85">
              <a:extLst>
                <a:ext uri="{FF2B5EF4-FFF2-40B4-BE49-F238E27FC236}">
                  <a16:creationId xmlns:a16="http://schemas.microsoft.com/office/drawing/2014/main" id="{673D6063-36C3-4EF9-835F-F7E128D8EC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2" name="Line 86">
              <a:extLst>
                <a:ext uri="{FF2B5EF4-FFF2-40B4-BE49-F238E27FC236}">
                  <a16:creationId xmlns:a16="http://schemas.microsoft.com/office/drawing/2014/main" id="{F8682E19-6D77-4831-A82D-31A0A82819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3" name="Line 87">
              <a:extLst>
                <a:ext uri="{FF2B5EF4-FFF2-40B4-BE49-F238E27FC236}">
                  <a16:creationId xmlns:a16="http://schemas.microsoft.com/office/drawing/2014/main" id="{051D9D41-0D01-47E0-A278-F99C1854B3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4" name="Line 88">
              <a:extLst>
                <a:ext uri="{FF2B5EF4-FFF2-40B4-BE49-F238E27FC236}">
                  <a16:creationId xmlns:a16="http://schemas.microsoft.com/office/drawing/2014/main" id="{4E108EA1-72E4-418A-A730-1636F1DCBC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5" name="Line 89">
              <a:extLst>
                <a:ext uri="{FF2B5EF4-FFF2-40B4-BE49-F238E27FC236}">
                  <a16:creationId xmlns:a16="http://schemas.microsoft.com/office/drawing/2014/main" id="{9D85CB3B-1A92-47FB-9E1D-43828412A6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6" name="Line 90">
              <a:extLst>
                <a:ext uri="{FF2B5EF4-FFF2-40B4-BE49-F238E27FC236}">
                  <a16:creationId xmlns:a16="http://schemas.microsoft.com/office/drawing/2014/main" id="{FDD55B9C-5069-4A69-A37B-2AB4F00523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7" name="Line 91">
              <a:extLst>
                <a:ext uri="{FF2B5EF4-FFF2-40B4-BE49-F238E27FC236}">
                  <a16:creationId xmlns:a16="http://schemas.microsoft.com/office/drawing/2014/main" id="{F7467CFE-36CC-4C28-8E91-6394B6072C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8" name="Line 92">
              <a:extLst>
                <a:ext uri="{FF2B5EF4-FFF2-40B4-BE49-F238E27FC236}">
                  <a16:creationId xmlns:a16="http://schemas.microsoft.com/office/drawing/2014/main" id="{5C427FD6-BC61-4D1F-ADFB-831DB4545E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9" name="Line 93">
              <a:extLst>
                <a:ext uri="{FF2B5EF4-FFF2-40B4-BE49-F238E27FC236}">
                  <a16:creationId xmlns:a16="http://schemas.microsoft.com/office/drawing/2014/main" id="{D0F68449-A47E-417C-A6FC-53CD75C095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0" name="Line 94">
              <a:extLst>
                <a:ext uri="{FF2B5EF4-FFF2-40B4-BE49-F238E27FC236}">
                  <a16:creationId xmlns:a16="http://schemas.microsoft.com/office/drawing/2014/main" id="{BAC74590-D602-432C-ABB5-736129F640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1" name="Line 95">
              <a:extLst>
                <a:ext uri="{FF2B5EF4-FFF2-40B4-BE49-F238E27FC236}">
                  <a16:creationId xmlns:a16="http://schemas.microsoft.com/office/drawing/2014/main" id="{5777C4BD-0CBA-42FD-BDBE-BFD9EE70D2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2" name="Line 96">
              <a:extLst>
                <a:ext uri="{FF2B5EF4-FFF2-40B4-BE49-F238E27FC236}">
                  <a16:creationId xmlns:a16="http://schemas.microsoft.com/office/drawing/2014/main" id="{77A937B3-179A-4F53-B3FE-F0683889A8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3" name="Line 97">
              <a:extLst>
                <a:ext uri="{FF2B5EF4-FFF2-40B4-BE49-F238E27FC236}">
                  <a16:creationId xmlns:a16="http://schemas.microsoft.com/office/drawing/2014/main" id="{6035BE40-7B6C-43F8-9C82-A84EAE2FB9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4" name="Line 98">
              <a:extLst>
                <a:ext uri="{FF2B5EF4-FFF2-40B4-BE49-F238E27FC236}">
                  <a16:creationId xmlns:a16="http://schemas.microsoft.com/office/drawing/2014/main" id="{757186C5-9B51-4C41-9117-7C3132D6FD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5" name="Line 99">
              <a:extLst>
                <a:ext uri="{FF2B5EF4-FFF2-40B4-BE49-F238E27FC236}">
                  <a16:creationId xmlns:a16="http://schemas.microsoft.com/office/drawing/2014/main" id="{340268AC-99B5-4843-AB02-FA26C04D88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6" name="Line 100">
              <a:extLst>
                <a:ext uri="{FF2B5EF4-FFF2-40B4-BE49-F238E27FC236}">
                  <a16:creationId xmlns:a16="http://schemas.microsoft.com/office/drawing/2014/main" id="{2B1DD535-8BB8-458B-87BF-4CCCE5244A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7" name="Line 101">
              <a:extLst>
                <a:ext uri="{FF2B5EF4-FFF2-40B4-BE49-F238E27FC236}">
                  <a16:creationId xmlns:a16="http://schemas.microsoft.com/office/drawing/2014/main" id="{FC43CFFE-B4D4-45FF-96C7-4429696FEEC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8" name="Line 102">
              <a:extLst>
                <a:ext uri="{FF2B5EF4-FFF2-40B4-BE49-F238E27FC236}">
                  <a16:creationId xmlns:a16="http://schemas.microsoft.com/office/drawing/2014/main" id="{28478C21-0CC0-4178-8C95-C7279E319D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9" name="Line 103">
              <a:extLst>
                <a:ext uri="{FF2B5EF4-FFF2-40B4-BE49-F238E27FC236}">
                  <a16:creationId xmlns:a16="http://schemas.microsoft.com/office/drawing/2014/main" id="{2C904219-3618-4FA4-A1D3-A51B41EC76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0" name="Line 104">
              <a:extLst>
                <a:ext uri="{FF2B5EF4-FFF2-40B4-BE49-F238E27FC236}">
                  <a16:creationId xmlns:a16="http://schemas.microsoft.com/office/drawing/2014/main" id="{6234C9CD-BB29-4DC3-8560-F3F57B8EC9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1" name="Line 105">
              <a:extLst>
                <a:ext uri="{FF2B5EF4-FFF2-40B4-BE49-F238E27FC236}">
                  <a16:creationId xmlns:a16="http://schemas.microsoft.com/office/drawing/2014/main" id="{60EF0DAF-59D1-4105-973C-06E24D7992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2" name="Line 106">
              <a:extLst>
                <a:ext uri="{FF2B5EF4-FFF2-40B4-BE49-F238E27FC236}">
                  <a16:creationId xmlns:a16="http://schemas.microsoft.com/office/drawing/2014/main" id="{E47A949F-BC85-468F-B0CC-2AA0B5E5F1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3" name="Line 107">
              <a:extLst>
                <a:ext uri="{FF2B5EF4-FFF2-40B4-BE49-F238E27FC236}">
                  <a16:creationId xmlns:a16="http://schemas.microsoft.com/office/drawing/2014/main" id="{350357B0-CB5E-45F8-81E5-0FA84D5E08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4" name="Line 108">
              <a:extLst>
                <a:ext uri="{FF2B5EF4-FFF2-40B4-BE49-F238E27FC236}">
                  <a16:creationId xmlns:a16="http://schemas.microsoft.com/office/drawing/2014/main" id="{18416614-AF62-46F6-A16A-49B45C43B9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5" name="Line 109">
              <a:extLst>
                <a:ext uri="{FF2B5EF4-FFF2-40B4-BE49-F238E27FC236}">
                  <a16:creationId xmlns:a16="http://schemas.microsoft.com/office/drawing/2014/main" id="{AFF3CE8B-752C-418E-B7B9-5F92813603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6" name="Line 110">
              <a:extLst>
                <a:ext uri="{FF2B5EF4-FFF2-40B4-BE49-F238E27FC236}">
                  <a16:creationId xmlns:a16="http://schemas.microsoft.com/office/drawing/2014/main" id="{A97B9CDA-AECD-46A8-A9C6-E3769C3E5A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7" name="Line 111">
              <a:extLst>
                <a:ext uri="{FF2B5EF4-FFF2-40B4-BE49-F238E27FC236}">
                  <a16:creationId xmlns:a16="http://schemas.microsoft.com/office/drawing/2014/main" id="{B5B5E25C-C933-4834-A94B-F43A6F97A5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8" name="Line 112">
              <a:extLst>
                <a:ext uri="{FF2B5EF4-FFF2-40B4-BE49-F238E27FC236}">
                  <a16:creationId xmlns:a16="http://schemas.microsoft.com/office/drawing/2014/main" id="{2C06687F-E3CB-41CF-A4DA-BE922C2770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9" name="Line 113">
              <a:extLst>
                <a:ext uri="{FF2B5EF4-FFF2-40B4-BE49-F238E27FC236}">
                  <a16:creationId xmlns:a16="http://schemas.microsoft.com/office/drawing/2014/main" id="{640B498F-A498-4E07-9E27-73F9DD251D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0" name="Line 114">
              <a:extLst>
                <a:ext uri="{FF2B5EF4-FFF2-40B4-BE49-F238E27FC236}">
                  <a16:creationId xmlns:a16="http://schemas.microsoft.com/office/drawing/2014/main" id="{3B8E3D8B-CD61-4C33-B108-3F467B2D69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1" name="Line 115">
              <a:extLst>
                <a:ext uri="{FF2B5EF4-FFF2-40B4-BE49-F238E27FC236}">
                  <a16:creationId xmlns:a16="http://schemas.microsoft.com/office/drawing/2014/main" id="{4BE996B2-DFAC-4EB8-A8D7-AB0416DCA5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2" name="Line 116">
              <a:extLst>
                <a:ext uri="{FF2B5EF4-FFF2-40B4-BE49-F238E27FC236}">
                  <a16:creationId xmlns:a16="http://schemas.microsoft.com/office/drawing/2014/main" id="{8B2026D0-5A56-4FE4-A7FB-F08BD55B99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3" name="Line 117">
              <a:extLst>
                <a:ext uri="{FF2B5EF4-FFF2-40B4-BE49-F238E27FC236}">
                  <a16:creationId xmlns:a16="http://schemas.microsoft.com/office/drawing/2014/main" id="{8805B14B-C360-4317-928F-B52738C360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4" name="Line 118">
              <a:extLst>
                <a:ext uri="{FF2B5EF4-FFF2-40B4-BE49-F238E27FC236}">
                  <a16:creationId xmlns:a16="http://schemas.microsoft.com/office/drawing/2014/main" id="{3980DBBE-5B6B-403E-8DB9-6FA99A911B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5" name="Line 119">
              <a:extLst>
                <a:ext uri="{FF2B5EF4-FFF2-40B4-BE49-F238E27FC236}">
                  <a16:creationId xmlns:a16="http://schemas.microsoft.com/office/drawing/2014/main" id="{1670E911-5328-4643-9FF7-1F568FE9C0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6" name="Line 120">
              <a:extLst>
                <a:ext uri="{FF2B5EF4-FFF2-40B4-BE49-F238E27FC236}">
                  <a16:creationId xmlns:a16="http://schemas.microsoft.com/office/drawing/2014/main" id="{C15B2EA4-9C85-4BBE-AD23-870D897CE9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7" name="Line 121">
              <a:extLst>
                <a:ext uri="{FF2B5EF4-FFF2-40B4-BE49-F238E27FC236}">
                  <a16:creationId xmlns:a16="http://schemas.microsoft.com/office/drawing/2014/main" id="{6012B3A5-C545-4873-9184-95C9E20E35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8" name="Line 122">
              <a:extLst>
                <a:ext uri="{FF2B5EF4-FFF2-40B4-BE49-F238E27FC236}">
                  <a16:creationId xmlns:a16="http://schemas.microsoft.com/office/drawing/2014/main" id="{D0142B1E-0156-4833-8D41-3AB34E3DC3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9" name="Line 123">
              <a:extLst>
                <a:ext uri="{FF2B5EF4-FFF2-40B4-BE49-F238E27FC236}">
                  <a16:creationId xmlns:a16="http://schemas.microsoft.com/office/drawing/2014/main" id="{1DE7F117-8BA5-4494-B99C-7E6628B2A0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0" name="Line 124">
              <a:extLst>
                <a:ext uri="{FF2B5EF4-FFF2-40B4-BE49-F238E27FC236}">
                  <a16:creationId xmlns:a16="http://schemas.microsoft.com/office/drawing/2014/main" id="{F75906B9-CBAC-478A-BAEC-24152E46B6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1" name="Line 125">
              <a:extLst>
                <a:ext uri="{FF2B5EF4-FFF2-40B4-BE49-F238E27FC236}">
                  <a16:creationId xmlns:a16="http://schemas.microsoft.com/office/drawing/2014/main" id="{7589D1CD-EB6E-4BC7-A576-84F2AB044D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2" name="Line 126">
              <a:extLst>
                <a:ext uri="{FF2B5EF4-FFF2-40B4-BE49-F238E27FC236}">
                  <a16:creationId xmlns:a16="http://schemas.microsoft.com/office/drawing/2014/main" id="{CA310FD6-8675-47F5-B9E3-9D4C1B1C0E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3" name="Line 127">
              <a:extLst>
                <a:ext uri="{FF2B5EF4-FFF2-40B4-BE49-F238E27FC236}">
                  <a16:creationId xmlns:a16="http://schemas.microsoft.com/office/drawing/2014/main" id="{DD1A4EDE-3D56-458F-925F-5AAD89773E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4" name="Line 128">
              <a:extLst>
                <a:ext uri="{FF2B5EF4-FFF2-40B4-BE49-F238E27FC236}">
                  <a16:creationId xmlns:a16="http://schemas.microsoft.com/office/drawing/2014/main" id="{18A45437-3F24-4E6D-B0F7-6586AC7B48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5" name="Line 129">
              <a:extLst>
                <a:ext uri="{FF2B5EF4-FFF2-40B4-BE49-F238E27FC236}">
                  <a16:creationId xmlns:a16="http://schemas.microsoft.com/office/drawing/2014/main" id="{9380817A-BA06-446F-9B27-2F44A630FC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6" name="Line 130">
              <a:extLst>
                <a:ext uri="{FF2B5EF4-FFF2-40B4-BE49-F238E27FC236}">
                  <a16:creationId xmlns:a16="http://schemas.microsoft.com/office/drawing/2014/main" id="{7903CD17-CC01-40A4-8054-0184702BDF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7" name="Line 131">
              <a:extLst>
                <a:ext uri="{FF2B5EF4-FFF2-40B4-BE49-F238E27FC236}">
                  <a16:creationId xmlns:a16="http://schemas.microsoft.com/office/drawing/2014/main" id="{4608C0DA-3E82-4AB7-95B0-7E6922221F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8" name="Line 132">
              <a:extLst>
                <a:ext uri="{FF2B5EF4-FFF2-40B4-BE49-F238E27FC236}">
                  <a16:creationId xmlns:a16="http://schemas.microsoft.com/office/drawing/2014/main" id="{489CA1B2-0A1C-43CD-9B8F-2730B1B86B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9" name="Line 133">
              <a:extLst>
                <a:ext uri="{FF2B5EF4-FFF2-40B4-BE49-F238E27FC236}">
                  <a16:creationId xmlns:a16="http://schemas.microsoft.com/office/drawing/2014/main" id="{9C2166F0-57AF-4870-B9BB-2F764A27D6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0" name="Line 134">
              <a:extLst>
                <a:ext uri="{FF2B5EF4-FFF2-40B4-BE49-F238E27FC236}">
                  <a16:creationId xmlns:a16="http://schemas.microsoft.com/office/drawing/2014/main" id="{4E81A588-7536-4AFC-819D-C439099BE1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1" name="Line 135">
              <a:extLst>
                <a:ext uri="{FF2B5EF4-FFF2-40B4-BE49-F238E27FC236}">
                  <a16:creationId xmlns:a16="http://schemas.microsoft.com/office/drawing/2014/main" id="{FD2890BF-6433-4B81-BCD4-A5215629DD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2" name="Line 136">
              <a:extLst>
                <a:ext uri="{FF2B5EF4-FFF2-40B4-BE49-F238E27FC236}">
                  <a16:creationId xmlns:a16="http://schemas.microsoft.com/office/drawing/2014/main" id="{779F4186-3265-470E-9B51-14AEC5CEED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3" name="Line 137">
              <a:extLst>
                <a:ext uri="{FF2B5EF4-FFF2-40B4-BE49-F238E27FC236}">
                  <a16:creationId xmlns:a16="http://schemas.microsoft.com/office/drawing/2014/main" id="{3E2597DE-CAF8-49FF-B30B-B07E6D4298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4" name="Line 138">
              <a:extLst>
                <a:ext uri="{FF2B5EF4-FFF2-40B4-BE49-F238E27FC236}">
                  <a16:creationId xmlns:a16="http://schemas.microsoft.com/office/drawing/2014/main" id="{FD215095-B62E-4EEB-9F57-1EF515464FD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5" name="Line 139">
              <a:extLst>
                <a:ext uri="{FF2B5EF4-FFF2-40B4-BE49-F238E27FC236}">
                  <a16:creationId xmlns:a16="http://schemas.microsoft.com/office/drawing/2014/main" id="{E347FCD2-E4F8-43FF-A6C4-DF583B7F71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6" name="Line 140">
              <a:extLst>
                <a:ext uri="{FF2B5EF4-FFF2-40B4-BE49-F238E27FC236}">
                  <a16:creationId xmlns:a16="http://schemas.microsoft.com/office/drawing/2014/main" id="{930931B7-AC66-4A40-B6EB-81E242E07F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7" name="Line 141">
              <a:extLst>
                <a:ext uri="{FF2B5EF4-FFF2-40B4-BE49-F238E27FC236}">
                  <a16:creationId xmlns:a16="http://schemas.microsoft.com/office/drawing/2014/main" id="{5CB0B279-7032-4C0F-8232-589D0011BA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8" name="Line 142">
              <a:extLst>
                <a:ext uri="{FF2B5EF4-FFF2-40B4-BE49-F238E27FC236}">
                  <a16:creationId xmlns:a16="http://schemas.microsoft.com/office/drawing/2014/main" id="{91261067-A6BD-4BDE-9EB5-9BF064B9CF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9" name="Line 143">
              <a:extLst>
                <a:ext uri="{FF2B5EF4-FFF2-40B4-BE49-F238E27FC236}">
                  <a16:creationId xmlns:a16="http://schemas.microsoft.com/office/drawing/2014/main" id="{DA39DB78-9AEC-49DC-8207-1DAE355D99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0" name="Line 144">
              <a:extLst>
                <a:ext uri="{FF2B5EF4-FFF2-40B4-BE49-F238E27FC236}">
                  <a16:creationId xmlns:a16="http://schemas.microsoft.com/office/drawing/2014/main" id="{9F0879DD-9AE1-422C-8261-F7A3327673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1" name="Line 145">
              <a:extLst>
                <a:ext uri="{FF2B5EF4-FFF2-40B4-BE49-F238E27FC236}">
                  <a16:creationId xmlns:a16="http://schemas.microsoft.com/office/drawing/2014/main" id="{F740ED5E-067D-426A-9668-51952D6F6D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2" name="Line 146">
              <a:extLst>
                <a:ext uri="{FF2B5EF4-FFF2-40B4-BE49-F238E27FC236}">
                  <a16:creationId xmlns:a16="http://schemas.microsoft.com/office/drawing/2014/main" id="{8F8390D3-3640-4DD9-92AF-17A44090A7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3" name="Line 147">
              <a:extLst>
                <a:ext uri="{FF2B5EF4-FFF2-40B4-BE49-F238E27FC236}">
                  <a16:creationId xmlns:a16="http://schemas.microsoft.com/office/drawing/2014/main" id="{6738321F-3DEE-446A-8BB1-22308B43CC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4" name="Line 148">
              <a:extLst>
                <a:ext uri="{FF2B5EF4-FFF2-40B4-BE49-F238E27FC236}">
                  <a16:creationId xmlns:a16="http://schemas.microsoft.com/office/drawing/2014/main" id="{26F766F2-C9F1-4FAD-8F90-62C5E9D6F3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5" name="Line 149">
              <a:extLst>
                <a:ext uri="{FF2B5EF4-FFF2-40B4-BE49-F238E27FC236}">
                  <a16:creationId xmlns:a16="http://schemas.microsoft.com/office/drawing/2014/main" id="{BD2AB9B6-DE84-42CA-A740-419AEEA6EE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6" name="Line 150">
              <a:extLst>
                <a:ext uri="{FF2B5EF4-FFF2-40B4-BE49-F238E27FC236}">
                  <a16:creationId xmlns:a16="http://schemas.microsoft.com/office/drawing/2014/main" id="{E85E57F7-2B8C-44D2-8FCF-7DF8ADBFD3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7" name="Line 151">
              <a:extLst>
                <a:ext uri="{FF2B5EF4-FFF2-40B4-BE49-F238E27FC236}">
                  <a16:creationId xmlns:a16="http://schemas.microsoft.com/office/drawing/2014/main" id="{908F72D1-D60F-4E4D-B837-250D0005CC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8" name="Line 152">
              <a:extLst>
                <a:ext uri="{FF2B5EF4-FFF2-40B4-BE49-F238E27FC236}">
                  <a16:creationId xmlns:a16="http://schemas.microsoft.com/office/drawing/2014/main" id="{7E653D9B-2063-4EA6-AF1D-5B019D65F3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9" name="Line 153">
              <a:extLst>
                <a:ext uri="{FF2B5EF4-FFF2-40B4-BE49-F238E27FC236}">
                  <a16:creationId xmlns:a16="http://schemas.microsoft.com/office/drawing/2014/main" id="{140F6FC6-022D-49E5-B361-D49CF875B1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0" name="Line 154">
              <a:extLst>
                <a:ext uri="{FF2B5EF4-FFF2-40B4-BE49-F238E27FC236}">
                  <a16:creationId xmlns:a16="http://schemas.microsoft.com/office/drawing/2014/main" id="{85DE185F-5228-471C-8EAA-B49C54885B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1" name="Line 155">
              <a:extLst>
                <a:ext uri="{FF2B5EF4-FFF2-40B4-BE49-F238E27FC236}">
                  <a16:creationId xmlns:a16="http://schemas.microsoft.com/office/drawing/2014/main" id="{6EA3D931-F658-4886-A8FC-94B72EDB5D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2" name="Line 156">
              <a:extLst>
                <a:ext uri="{FF2B5EF4-FFF2-40B4-BE49-F238E27FC236}">
                  <a16:creationId xmlns:a16="http://schemas.microsoft.com/office/drawing/2014/main" id="{62C4EBDE-080C-4A65-B27C-A4AD502CAD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3" name="Line 157">
              <a:extLst>
                <a:ext uri="{FF2B5EF4-FFF2-40B4-BE49-F238E27FC236}">
                  <a16:creationId xmlns:a16="http://schemas.microsoft.com/office/drawing/2014/main" id="{DC7A2FB8-828A-4CD8-B381-7CE94B0847C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4" name="Line 158">
              <a:extLst>
                <a:ext uri="{FF2B5EF4-FFF2-40B4-BE49-F238E27FC236}">
                  <a16:creationId xmlns:a16="http://schemas.microsoft.com/office/drawing/2014/main" id="{1F4636D6-B791-4D25-8A52-FA9930A1C4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5" name="Line 159">
              <a:extLst>
                <a:ext uri="{FF2B5EF4-FFF2-40B4-BE49-F238E27FC236}">
                  <a16:creationId xmlns:a16="http://schemas.microsoft.com/office/drawing/2014/main" id="{5B7DAFC4-2CB9-4111-B553-5924F14F49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6" name="Line 160">
              <a:extLst>
                <a:ext uri="{FF2B5EF4-FFF2-40B4-BE49-F238E27FC236}">
                  <a16:creationId xmlns:a16="http://schemas.microsoft.com/office/drawing/2014/main" id="{03F05F2A-80C1-4D94-A93C-2790EA7320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7" name="Line 161">
              <a:extLst>
                <a:ext uri="{FF2B5EF4-FFF2-40B4-BE49-F238E27FC236}">
                  <a16:creationId xmlns:a16="http://schemas.microsoft.com/office/drawing/2014/main" id="{6EFA9188-9F21-406A-8C22-B0385EF0E6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8" name="Line 162">
              <a:extLst>
                <a:ext uri="{FF2B5EF4-FFF2-40B4-BE49-F238E27FC236}">
                  <a16:creationId xmlns:a16="http://schemas.microsoft.com/office/drawing/2014/main" id="{D1647A71-F77E-4A45-A79F-A57FD12733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9" name="Line 163">
              <a:extLst>
                <a:ext uri="{FF2B5EF4-FFF2-40B4-BE49-F238E27FC236}">
                  <a16:creationId xmlns:a16="http://schemas.microsoft.com/office/drawing/2014/main" id="{22058D62-3FD3-4FCD-A143-15EB21C682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0" name="Line 164">
              <a:extLst>
                <a:ext uri="{FF2B5EF4-FFF2-40B4-BE49-F238E27FC236}">
                  <a16:creationId xmlns:a16="http://schemas.microsoft.com/office/drawing/2014/main" id="{1F98D008-F6D1-4D3A-AF9C-ED8E21CD9A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1" name="Line 165">
              <a:extLst>
                <a:ext uri="{FF2B5EF4-FFF2-40B4-BE49-F238E27FC236}">
                  <a16:creationId xmlns:a16="http://schemas.microsoft.com/office/drawing/2014/main" id="{823E35AC-BE6D-4A48-BE10-2ABA1B1588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2" name="Line 166">
              <a:extLst>
                <a:ext uri="{FF2B5EF4-FFF2-40B4-BE49-F238E27FC236}">
                  <a16:creationId xmlns:a16="http://schemas.microsoft.com/office/drawing/2014/main" id="{9B806116-10F4-4A90-B91D-58D61A8FF3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3" name="Line 167">
              <a:extLst>
                <a:ext uri="{FF2B5EF4-FFF2-40B4-BE49-F238E27FC236}">
                  <a16:creationId xmlns:a16="http://schemas.microsoft.com/office/drawing/2014/main" id="{67DEFB6F-0C91-4C2B-A450-D32DE0F99D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4" name="Line 168">
              <a:extLst>
                <a:ext uri="{FF2B5EF4-FFF2-40B4-BE49-F238E27FC236}">
                  <a16:creationId xmlns:a16="http://schemas.microsoft.com/office/drawing/2014/main" id="{4A61DD88-84C9-4EE4-B5D1-2A3C22FB90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5" name="Line 169">
              <a:extLst>
                <a:ext uri="{FF2B5EF4-FFF2-40B4-BE49-F238E27FC236}">
                  <a16:creationId xmlns:a16="http://schemas.microsoft.com/office/drawing/2014/main" id="{FC4E4EE7-7B2C-4B05-88B8-DA8382C76C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6" name="Line 170">
              <a:extLst>
                <a:ext uri="{FF2B5EF4-FFF2-40B4-BE49-F238E27FC236}">
                  <a16:creationId xmlns:a16="http://schemas.microsoft.com/office/drawing/2014/main" id="{3E57B43F-6375-413D-AD6E-034C8B3958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7" name="Line 171">
              <a:extLst>
                <a:ext uri="{FF2B5EF4-FFF2-40B4-BE49-F238E27FC236}">
                  <a16:creationId xmlns:a16="http://schemas.microsoft.com/office/drawing/2014/main" id="{4B05D665-A184-43DF-A964-F3CE49E37D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8" name="Line 172">
              <a:extLst>
                <a:ext uri="{FF2B5EF4-FFF2-40B4-BE49-F238E27FC236}">
                  <a16:creationId xmlns:a16="http://schemas.microsoft.com/office/drawing/2014/main" id="{F6B0FC38-77A9-45CB-9949-8CEC105ACB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9" name="Line 173">
              <a:extLst>
                <a:ext uri="{FF2B5EF4-FFF2-40B4-BE49-F238E27FC236}">
                  <a16:creationId xmlns:a16="http://schemas.microsoft.com/office/drawing/2014/main" id="{C3A0034E-F66F-49C0-9CEF-C983B7482A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0" name="Line 174">
              <a:extLst>
                <a:ext uri="{FF2B5EF4-FFF2-40B4-BE49-F238E27FC236}">
                  <a16:creationId xmlns:a16="http://schemas.microsoft.com/office/drawing/2014/main" id="{D15A696B-86DF-4011-932A-EAC213CC0F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1" name="Line 175">
              <a:extLst>
                <a:ext uri="{FF2B5EF4-FFF2-40B4-BE49-F238E27FC236}">
                  <a16:creationId xmlns:a16="http://schemas.microsoft.com/office/drawing/2014/main" id="{13EC5761-1DB4-4FE2-A150-8DEE1E1A61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2" name="Line 176">
              <a:extLst>
                <a:ext uri="{FF2B5EF4-FFF2-40B4-BE49-F238E27FC236}">
                  <a16:creationId xmlns:a16="http://schemas.microsoft.com/office/drawing/2014/main" id="{90552062-E5EB-46AD-A9FD-00158E326F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3" name="Line 177">
              <a:extLst>
                <a:ext uri="{FF2B5EF4-FFF2-40B4-BE49-F238E27FC236}">
                  <a16:creationId xmlns:a16="http://schemas.microsoft.com/office/drawing/2014/main" id="{6DF99A16-4AEA-431C-AA7A-17E4600C22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4" name="Line 178">
              <a:extLst>
                <a:ext uri="{FF2B5EF4-FFF2-40B4-BE49-F238E27FC236}">
                  <a16:creationId xmlns:a16="http://schemas.microsoft.com/office/drawing/2014/main" id="{E9DB8B6E-2A3D-4271-96F9-BF7E4072AF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645" name="Group 10">
            <a:extLst>
              <a:ext uri="{FF2B5EF4-FFF2-40B4-BE49-F238E27FC236}">
                <a16:creationId xmlns:a16="http://schemas.microsoft.com/office/drawing/2014/main" id="{2F76295D-1F79-49A4-87CF-CA49B231EC6E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646" name="Line 5">
              <a:extLst>
                <a:ext uri="{FF2B5EF4-FFF2-40B4-BE49-F238E27FC236}">
                  <a16:creationId xmlns:a16="http://schemas.microsoft.com/office/drawing/2014/main" id="{B4084AEE-03EF-4810-AD5C-15296952DC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7" name="Line 6">
              <a:extLst>
                <a:ext uri="{FF2B5EF4-FFF2-40B4-BE49-F238E27FC236}">
                  <a16:creationId xmlns:a16="http://schemas.microsoft.com/office/drawing/2014/main" id="{D3A5F654-85DA-4CCB-989C-7726E4379F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8" name="Line 7">
              <a:extLst>
                <a:ext uri="{FF2B5EF4-FFF2-40B4-BE49-F238E27FC236}">
                  <a16:creationId xmlns:a16="http://schemas.microsoft.com/office/drawing/2014/main" id="{66A74290-44AD-4F04-82A7-5C4CE2FBF7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9" name="Line 8">
              <a:extLst>
                <a:ext uri="{FF2B5EF4-FFF2-40B4-BE49-F238E27FC236}">
                  <a16:creationId xmlns:a16="http://schemas.microsoft.com/office/drawing/2014/main" id="{262F5AD7-9202-461F-999C-6D0BD95C52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0" name="Line 9">
              <a:extLst>
                <a:ext uri="{FF2B5EF4-FFF2-40B4-BE49-F238E27FC236}">
                  <a16:creationId xmlns:a16="http://schemas.microsoft.com/office/drawing/2014/main" id="{18717D08-2B31-414C-AB28-1D7DDC4AB5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1" name="Line 10">
              <a:extLst>
                <a:ext uri="{FF2B5EF4-FFF2-40B4-BE49-F238E27FC236}">
                  <a16:creationId xmlns:a16="http://schemas.microsoft.com/office/drawing/2014/main" id="{626FE2A3-9623-48A9-B649-2111D3DF7B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2" name="Line 11">
              <a:extLst>
                <a:ext uri="{FF2B5EF4-FFF2-40B4-BE49-F238E27FC236}">
                  <a16:creationId xmlns:a16="http://schemas.microsoft.com/office/drawing/2014/main" id="{843D8DB8-32C0-4035-B3FF-72171E9A70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3" name="Line 12">
              <a:extLst>
                <a:ext uri="{FF2B5EF4-FFF2-40B4-BE49-F238E27FC236}">
                  <a16:creationId xmlns:a16="http://schemas.microsoft.com/office/drawing/2014/main" id="{7AF9AED2-E36E-41A2-B4E9-298DCF9DFB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4" name="Line 13">
              <a:extLst>
                <a:ext uri="{FF2B5EF4-FFF2-40B4-BE49-F238E27FC236}">
                  <a16:creationId xmlns:a16="http://schemas.microsoft.com/office/drawing/2014/main" id="{00C3CC36-04CD-4002-8D2A-8488CC8A42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5" name="Line 14">
              <a:extLst>
                <a:ext uri="{FF2B5EF4-FFF2-40B4-BE49-F238E27FC236}">
                  <a16:creationId xmlns:a16="http://schemas.microsoft.com/office/drawing/2014/main" id="{72BD8AA6-6345-4BC4-BABC-7B8D53DFBC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6" name="Line 15">
              <a:extLst>
                <a:ext uri="{FF2B5EF4-FFF2-40B4-BE49-F238E27FC236}">
                  <a16:creationId xmlns:a16="http://schemas.microsoft.com/office/drawing/2014/main" id="{BF38892A-AE92-4E4C-9A99-8F0BA8B680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7" name="Line 16">
              <a:extLst>
                <a:ext uri="{FF2B5EF4-FFF2-40B4-BE49-F238E27FC236}">
                  <a16:creationId xmlns:a16="http://schemas.microsoft.com/office/drawing/2014/main" id="{BD5E1706-5EB2-4C36-8A9B-6FA11292B4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8" name="Line 17">
              <a:extLst>
                <a:ext uri="{FF2B5EF4-FFF2-40B4-BE49-F238E27FC236}">
                  <a16:creationId xmlns:a16="http://schemas.microsoft.com/office/drawing/2014/main" id="{E28B8347-A9E2-4971-AAB0-AB72270D61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9" name="Line 18">
              <a:extLst>
                <a:ext uri="{FF2B5EF4-FFF2-40B4-BE49-F238E27FC236}">
                  <a16:creationId xmlns:a16="http://schemas.microsoft.com/office/drawing/2014/main" id="{897FC54D-9822-4896-B4FE-D5AEA3CA28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0" name="Line 19">
              <a:extLst>
                <a:ext uri="{FF2B5EF4-FFF2-40B4-BE49-F238E27FC236}">
                  <a16:creationId xmlns:a16="http://schemas.microsoft.com/office/drawing/2014/main" id="{AA59E5F5-8460-48BF-8AC9-110246F577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1" name="Line 20">
              <a:extLst>
                <a:ext uri="{FF2B5EF4-FFF2-40B4-BE49-F238E27FC236}">
                  <a16:creationId xmlns:a16="http://schemas.microsoft.com/office/drawing/2014/main" id="{45413B2F-1A6E-4309-B428-5280B41209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2" name="Line 21">
              <a:extLst>
                <a:ext uri="{FF2B5EF4-FFF2-40B4-BE49-F238E27FC236}">
                  <a16:creationId xmlns:a16="http://schemas.microsoft.com/office/drawing/2014/main" id="{327F9EEF-81CF-46FE-B2AE-4A9A735F86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3" name="Line 22">
              <a:extLst>
                <a:ext uri="{FF2B5EF4-FFF2-40B4-BE49-F238E27FC236}">
                  <a16:creationId xmlns:a16="http://schemas.microsoft.com/office/drawing/2014/main" id="{AC254825-D9B3-4E7B-9E98-3CFEF9FDB6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4" name="Line 23">
              <a:extLst>
                <a:ext uri="{FF2B5EF4-FFF2-40B4-BE49-F238E27FC236}">
                  <a16:creationId xmlns:a16="http://schemas.microsoft.com/office/drawing/2014/main" id="{5B8F8984-C572-470D-94E7-1951A5A1B2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5" name="Line 24">
              <a:extLst>
                <a:ext uri="{FF2B5EF4-FFF2-40B4-BE49-F238E27FC236}">
                  <a16:creationId xmlns:a16="http://schemas.microsoft.com/office/drawing/2014/main" id="{45106E68-B147-458A-8BEB-C122AC2E5D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6" name="Line 25">
              <a:extLst>
                <a:ext uri="{FF2B5EF4-FFF2-40B4-BE49-F238E27FC236}">
                  <a16:creationId xmlns:a16="http://schemas.microsoft.com/office/drawing/2014/main" id="{7D2E76A4-305F-4DBF-80F0-F50E4F05F5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7" name="Line 26">
              <a:extLst>
                <a:ext uri="{FF2B5EF4-FFF2-40B4-BE49-F238E27FC236}">
                  <a16:creationId xmlns:a16="http://schemas.microsoft.com/office/drawing/2014/main" id="{01288107-AC60-44D9-BBFD-3373BC1EEE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8" name="Line 27">
              <a:extLst>
                <a:ext uri="{FF2B5EF4-FFF2-40B4-BE49-F238E27FC236}">
                  <a16:creationId xmlns:a16="http://schemas.microsoft.com/office/drawing/2014/main" id="{BA472881-3440-4CAA-8876-05479D6559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9" name="Line 28">
              <a:extLst>
                <a:ext uri="{FF2B5EF4-FFF2-40B4-BE49-F238E27FC236}">
                  <a16:creationId xmlns:a16="http://schemas.microsoft.com/office/drawing/2014/main" id="{67CF58CA-33F3-40D5-BA8F-26B0A2248E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0" name="Line 29">
              <a:extLst>
                <a:ext uri="{FF2B5EF4-FFF2-40B4-BE49-F238E27FC236}">
                  <a16:creationId xmlns:a16="http://schemas.microsoft.com/office/drawing/2014/main" id="{3899AC81-A3A8-45ED-9CCC-27099B2DE0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1" name="Line 30">
              <a:extLst>
                <a:ext uri="{FF2B5EF4-FFF2-40B4-BE49-F238E27FC236}">
                  <a16:creationId xmlns:a16="http://schemas.microsoft.com/office/drawing/2014/main" id="{EC654C8F-B17F-4871-87DB-D852034FCE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2" name="Line 31">
              <a:extLst>
                <a:ext uri="{FF2B5EF4-FFF2-40B4-BE49-F238E27FC236}">
                  <a16:creationId xmlns:a16="http://schemas.microsoft.com/office/drawing/2014/main" id="{B919346C-6755-48C3-B5BA-2E5E66C4C4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3" name="Line 32">
              <a:extLst>
                <a:ext uri="{FF2B5EF4-FFF2-40B4-BE49-F238E27FC236}">
                  <a16:creationId xmlns:a16="http://schemas.microsoft.com/office/drawing/2014/main" id="{B526F14A-CF48-4769-B429-6CEABAE2AE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4" name="Line 33">
              <a:extLst>
                <a:ext uri="{FF2B5EF4-FFF2-40B4-BE49-F238E27FC236}">
                  <a16:creationId xmlns:a16="http://schemas.microsoft.com/office/drawing/2014/main" id="{26CCA984-3E9D-474D-85A1-5171DF4A4B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5" name="Line 34">
              <a:extLst>
                <a:ext uri="{FF2B5EF4-FFF2-40B4-BE49-F238E27FC236}">
                  <a16:creationId xmlns:a16="http://schemas.microsoft.com/office/drawing/2014/main" id="{08E7706A-BEC0-4AE9-BEC3-641DB14864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6" name="Line 35">
              <a:extLst>
                <a:ext uri="{FF2B5EF4-FFF2-40B4-BE49-F238E27FC236}">
                  <a16:creationId xmlns:a16="http://schemas.microsoft.com/office/drawing/2014/main" id="{94CD9393-ED3E-497F-97F1-039B51F1E8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7" name="Line 36">
              <a:extLst>
                <a:ext uri="{FF2B5EF4-FFF2-40B4-BE49-F238E27FC236}">
                  <a16:creationId xmlns:a16="http://schemas.microsoft.com/office/drawing/2014/main" id="{2E980A92-424F-4A37-B8C9-6C3895D8F6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8" name="Line 37">
              <a:extLst>
                <a:ext uri="{FF2B5EF4-FFF2-40B4-BE49-F238E27FC236}">
                  <a16:creationId xmlns:a16="http://schemas.microsoft.com/office/drawing/2014/main" id="{C4C4FAC7-693B-4303-B164-E58D02B442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9" name="Line 38">
              <a:extLst>
                <a:ext uri="{FF2B5EF4-FFF2-40B4-BE49-F238E27FC236}">
                  <a16:creationId xmlns:a16="http://schemas.microsoft.com/office/drawing/2014/main" id="{87B6763D-7A88-4722-A384-4377CCCDEE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0" name="Line 39">
              <a:extLst>
                <a:ext uri="{FF2B5EF4-FFF2-40B4-BE49-F238E27FC236}">
                  <a16:creationId xmlns:a16="http://schemas.microsoft.com/office/drawing/2014/main" id="{E8851CC2-AA19-423A-8DC5-EDE546AA12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1" name="Line 40">
              <a:extLst>
                <a:ext uri="{FF2B5EF4-FFF2-40B4-BE49-F238E27FC236}">
                  <a16:creationId xmlns:a16="http://schemas.microsoft.com/office/drawing/2014/main" id="{DFB26C8D-75C3-4CEA-A280-4BF62727B3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2" name="Line 41">
              <a:extLst>
                <a:ext uri="{FF2B5EF4-FFF2-40B4-BE49-F238E27FC236}">
                  <a16:creationId xmlns:a16="http://schemas.microsoft.com/office/drawing/2014/main" id="{D69F055A-34F0-41E7-A6FC-B9BDA8A7AB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3" name="Line 42">
              <a:extLst>
                <a:ext uri="{FF2B5EF4-FFF2-40B4-BE49-F238E27FC236}">
                  <a16:creationId xmlns:a16="http://schemas.microsoft.com/office/drawing/2014/main" id="{BBDC6193-809B-4A7A-80A2-E68E280E6A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4" name="Line 43">
              <a:extLst>
                <a:ext uri="{FF2B5EF4-FFF2-40B4-BE49-F238E27FC236}">
                  <a16:creationId xmlns:a16="http://schemas.microsoft.com/office/drawing/2014/main" id="{638E8B87-DA4C-4EDC-A63F-8AA925710D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5" name="Line 44">
              <a:extLst>
                <a:ext uri="{FF2B5EF4-FFF2-40B4-BE49-F238E27FC236}">
                  <a16:creationId xmlns:a16="http://schemas.microsoft.com/office/drawing/2014/main" id="{73DE2BB9-E8E1-4AD8-8D01-1E90331F82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6" name="Line 45">
              <a:extLst>
                <a:ext uri="{FF2B5EF4-FFF2-40B4-BE49-F238E27FC236}">
                  <a16:creationId xmlns:a16="http://schemas.microsoft.com/office/drawing/2014/main" id="{835D1C18-1DA1-4BEF-B397-70EBF1ED95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7" name="Line 46">
              <a:extLst>
                <a:ext uri="{FF2B5EF4-FFF2-40B4-BE49-F238E27FC236}">
                  <a16:creationId xmlns:a16="http://schemas.microsoft.com/office/drawing/2014/main" id="{F6151601-73CC-4886-83F9-62DBC92906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8" name="Line 47">
              <a:extLst>
                <a:ext uri="{FF2B5EF4-FFF2-40B4-BE49-F238E27FC236}">
                  <a16:creationId xmlns:a16="http://schemas.microsoft.com/office/drawing/2014/main" id="{DECCD63B-347E-431C-BDF2-CE22030FA4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9" name="Line 48">
              <a:extLst>
                <a:ext uri="{FF2B5EF4-FFF2-40B4-BE49-F238E27FC236}">
                  <a16:creationId xmlns:a16="http://schemas.microsoft.com/office/drawing/2014/main" id="{B0400BBA-A067-46C3-AA2E-B7FEEEBF41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0" name="Line 49">
              <a:extLst>
                <a:ext uri="{FF2B5EF4-FFF2-40B4-BE49-F238E27FC236}">
                  <a16:creationId xmlns:a16="http://schemas.microsoft.com/office/drawing/2014/main" id="{C025C031-538E-433D-BBD6-CD1A011F42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1" name="Line 50">
              <a:extLst>
                <a:ext uri="{FF2B5EF4-FFF2-40B4-BE49-F238E27FC236}">
                  <a16:creationId xmlns:a16="http://schemas.microsoft.com/office/drawing/2014/main" id="{4CC5AF14-B338-4EA7-AC70-0180A729BB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2" name="Line 51">
              <a:extLst>
                <a:ext uri="{FF2B5EF4-FFF2-40B4-BE49-F238E27FC236}">
                  <a16:creationId xmlns:a16="http://schemas.microsoft.com/office/drawing/2014/main" id="{44F91DC6-3907-4725-9518-3B231B33C8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3" name="Line 52">
              <a:extLst>
                <a:ext uri="{FF2B5EF4-FFF2-40B4-BE49-F238E27FC236}">
                  <a16:creationId xmlns:a16="http://schemas.microsoft.com/office/drawing/2014/main" id="{06C9C9F7-9A98-4B96-ACA0-B35FF79516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4" name="Line 53">
              <a:extLst>
                <a:ext uri="{FF2B5EF4-FFF2-40B4-BE49-F238E27FC236}">
                  <a16:creationId xmlns:a16="http://schemas.microsoft.com/office/drawing/2014/main" id="{B1FA745D-6801-4784-A50B-C770596A6D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5" name="Line 54">
              <a:extLst>
                <a:ext uri="{FF2B5EF4-FFF2-40B4-BE49-F238E27FC236}">
                  <a16:creationId xmlns:a16="http://schemas.microsoft.com/office/drawing/2014/main" id="{032CB83D-5458-4F5A-A259-708A03FF8B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6" name="Line 55">
              <a:extLst>
                <a:ext uri="{FF2B5EF4-FFF2-40B4-BE49-F238E27FC236}">
                  <a16:creationId xmlns:a16="http://schemas.microsoft.com/office/drawing/2014/main" id="{30C5AEA6-341D-4FBF-81C6-38E228E1FA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7" name="Line 56">
              <a:extLst>
                <a:ext uri="{FF2B5EF4-FFF2-40B4-BE49-F238E27FC236}">
                  <a16:creationId xmlns:a16="http://schemas.microsoft.com/office/drawing/2014/main" id="{C89CE71C-900F-4CC3-8CDB-797F64CDFF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8" name="Line 57">
              <a:extLst>
                <a:ext uri="{FF2B5EF4-FFF2-40B4-BE49-F238E27FC236}">
                  <a16:creationId xmlns:a16="http://schemas.microsoft.com/office/drawing/2014/main" id="{0132885E-A671-4EA6-A9E4-ED59D31FC0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9" name="Line 58">
              <a:extLst>
                <a:ext uri="{FF2B5EF4-FFF2-40B4-BE49-F238E27FC236}">
                  <a16:creationId xmlns:a16="http://schemas.microsoft.com/office/drawing/2014/main" id="{F801538C-BD83-40F7-953E-94B0909597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0" name="Line 59">
              <a:extLst>
                <a:ext uri="{FF2B5EF4-FFF2-40B4-BE49-F238E27FC236}">
                  <a16:creationId xmlns:a16="http://schemas.microsoft.com/office/drawing/2014/main" id="{8794C175-004F-4F17-AEE0-86830E9E63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1" name="Line 60">
              <a:extLst>
                <a:ext uri="{FF2B5EF4-FFF2-40B4-BE49-F238E27FC236}">
                  <a16:creationId xmlns:a16="http://schemas.microsoft.com/office/drawing/2014/main" id="{29E6E917-9E8C-45B9-B818-3441B2BC82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2" name="Line 61">
              <a:extLst>
                <a:ext uri="{FF2B5EF4-FFF2-40B4-BE49-F238E27FC236}">
                  <a16:creationId xmlns:a16="http://schemas.microsoft.com/office/drawing/2014/main" id="{AD9BF58F-6708-4540-9749-21DB461383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3" name="Line 62">
              <a:extLst>
                <a:ext uri="{FF2B5EF4-FFF2-40B4-BE49-F238E27FC236}">
                  <a16:creationId xmlns:a16="http://schemas.microsoft.com/office/drawing/2014/main" id="{6FFAC39B-67E4-4FE1-A288-E6F93345B7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4" name="Line 63">
              <a:extLst>
                <a:ext uri="{FF2B5EF4-FFF2-40B4-BE49-F238E27FC236}">
                  <a16:creationId xmlns:a16="http://schemas.microsoft.com/office/drawing/2014/main" id="{09800640-D9B1-4EA4-B887-586021CFFA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5" name="Line 64">
              <a:extLst>
                <a:ext uri="{FF2B5EF4-FFF2-40B4-BE49-F238E27FC236}">
                  <a16:creationId xmlns:a16="http://schemas.microsoft.com/office/drawing/2014/main" id="{EAFB232F-0DD9-4890-8225-E706F6BE65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6" name="Line 65">
              <a:extLst>
                <a:ext uri="{FF2B5EF4-FFF2-40B4-BE49-F238E27FC236}">
                  <a16:creationId xmlns:a16="http://schemas.microsoft.com/office/drawing/2014/main" id="{CFC018C5-B17E-4AE9-9644-0C9F520E1C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7" name="Line 66">
              <a:extLst>
                <a:ext uri="{FF2B5EF4-FFF2-40B4-BE49-F238E27FC236}">
                  <a16:creationId xmlns:a16="http://schemas.microsoft.com/office/drawing/2014/main" id="{CF32A573-65EB-4EA1-860F-2EA606380E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8" name="Line 67">
              <a:extLst>
                <a:ext uri="{FF2B5EF4-FFF2-40B4-BE49-F238E27FC236}">
                  <a16:creationId xmlns:a16="http://schemas.microsoft.com/office/drawing/2014/main" id="{F233919D-7782-48BD-AF14-9D90979756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9" name="Line 68">
              <a:extLst>
                <a:ext uri="{FF2B5EF4-FFF2-40B4-BE49-F238E27FC236}">
                  <a16:creationId xmlns:a16="http://schemas.microsoft.com/office/drawing/2014/main" id="{9726EBAC-837D-4409-8EEB-F4AB63B956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0" name="Line 69">
              <a:extLst>
                <a:ext uri="{FF2B5EF4-FFF2-40B4-BE49-F238E27FC236}">
                  <a16:creationId xmlns:a16="http://schemas.microsoft.com/office/drawing/2014/main" id="{0FE944F5-35E0-4DA8-9F9B-9C1418929B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1" name="Line 70">
              <a:extLst>
                <a:ext uri="{FF2B5EF4-FFF2-40B4-BE49-F238E27FC236}">
                  <a16:creationId xmlns:a16="http://schemas.microsoft.com/office/drawing/2014/main" id="{5C48E7EA-FD5B-4348-804A-FE3478C240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2" name="Line 71">
              <a:extLst>
                <a:ext uri="{FF2B5EF4-FFF2-40B4-BE49-F238E27FC236}">
                  <a16:creationId xmlns:a16="http://schemas.microsoft.com/office/drawing/2014/main" id="{5413C63D-4484-42D3-96EB-6914C6E5343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3" name="Line 72">
              <a:extLst>
                <a:ext uri="{FF2B5EF4-FFF2-40B4-BE49-F238E27FC236}">
                  <a16:creationId xmlns:a16="http://schemas.microsoft.com/office/drawing/2014/main" id="{FECBF3D0-04B0-4288-8F4A-386ECAE849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4" name="Line 73">
              <a:extLst>
                <a:ext uri="{FF2B5EF4-FFF2-40B4-BE49-F238E27FC236}">
                  <a16:creationId xmlns:a16="http://schemas.microsoft.com/office/drawing/2014/main" id="{42E4C778-F178-44AD-9A1D-258328D8D9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5" name="Line 74">
              <a:extLst>
                <a:ext uri="{FF2B5EF4-FFF2-40B4-BE49-F238E27FC236}">
                  <a16:creationId xmlns:a16="http://schemas.microsoft.com/office/drawing/2014/main" id="{F75F03F0-3E62-434B-B819-F035692FD0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6" name="Line 75">
              <a:extLst>
                <a:ext uri="{FF2B5EF4-FFF2-40B4-BE49-F238E27FC236}">
                  <a16:creationId xmlns:a16="http://schemas.microsoft.com/office/drawing/2014/main" id="{6EC81395-4777-4FD2-9036-984AAE5C86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6" name="Titel 5">
            <a:extLst>
              <a:ext uri="{FF2B5EF4-FFF2-40B4-BE49-F238E27FC236}">
                <a16:creationId xmlns:a16="http://schemas.microsoft.com/office/drawing/2014/main" id="{0BDF8B78-357E-4DAB-9DEC-CAB8EB3B4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90" y="195861"/>
            <a:ext cx="7385800" cy="786091"/>
          </a:xfrm>
        </p:spPr>
        <p:txBody>
          <a:bodyPr/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718" name="Footer Placeholder 2">
            <a:extLst>
              <a:ext uri="{FF2B5EF4-FFF2-40B4-BE49-F238E27FC236}">
                <a16:creationId xmlns:a16="http://schemas.microsoft.com/office/drawing/2014/main" id="{F0DC24AE-7072-4D9A-BD23-2C9472566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5756" y="6468762"/>
            <a:ext cx="5172638" cy="11168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726">
                <a:solidFill>
                  <a:srgbClr val="0078D2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3761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8">
          <p15:clr>
            <a:srgbClr val="FBAE40"/>
          </p15:clr>
        </p15:guide>
        <p15:guide id="3" pos="204">
          <p15:clr>
            <a:srgbClr val="FBAE40"/>
          </p15:clr>
        </p15:guide>
        <p15:guide id="5" orient="horz" pos="816">
          <p15:clr>
            <a:srgbClr val="FBAE40"/>
          </p15:clr>
        </p15:guide>
        <p15:guide id="6" orient="horz" pos="138">
          <p15:clr>
            <a:srgbClr val="FBAE40"/>
          </p15:clr>
        </p15:guide>
        <p15:guide id="7" pos="2382">
          <p15:clr>
            <a:srgbClr val="FBAE40"/>
          </p15:clr>
        </p15:guide>
        <p15:guide id="8" pos="2106">
          <p15:clr>
            <a:srgbClr val="FBAE40"/>
          </p15:clr>
        </p15:guide>
        <p15:guide id="9" pos="2244">
          <p15:clr>
            <a:srgbClr val="FBAE40"/>
          </p15:clr>
        </p15:guide>
        <p15:guide id="10" pos="4284">
          <p15:clr>
            <a:srgbClr val="FBAE40"/>
          </p15:clr>
        </p15:guide>
        <p15:guide id="11" pos="4422">
          <p15:clr>
            <a:srgbClr val="FBAE40"/>
          </p15:clr>
        </p15:guide>
        <p15:guide id="12" pos="456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koloms inhoud met afbeelding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Rectangle 382">
            <a:extLst>
              <a:ext uri="{FF2B5EF4-FFF2-40B4-BE49-F238E27FC236}">
                <a16:creationId xmlns:a16="http://schemas.microsoft.com/office/drawing/2014/main" id="{9D01A030-FB35-4401-9D3F-5DFE74BE7123}"/>
              </a:ext>
            </a:extLst>
          </p:cNvPr>
          <p:cNvSpPr/>
          <p:nvPr userDrawn="1"/>
        </p:nvSpPr>
        <p:spPr>
          <a:xfrm flipH="1">
            <a:off x="4311447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721" name="Rectangle 381">
            <a:extLst>
              <a:ext uri="{FF2B5EF4-FFF2-40B4-BE49-F238E27FC236}">
                <a16:creationId xmlns:a16="http://schemas.microsoft.com/office/drawing/2014/main" id="{C7B6A31C-E526-40AF-84B6-187EA9D0938F}"/>
              </a:ext>
            </a:extLst>
          </p:cNvPr>
          <p:cNvSpPr/>
          <p:nvPr userDrawn="1"/>
        </p:nvSpPr>
        <p:spPr>
          <a:xfrm flipH="1">
            <a:off x="369289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722" name="Group 80">
            <a:extLst>
              <a:ext uri="{FF2B5EF4-FFF2-40B4-BE49-F238E27FC236}">
                <a16:creationId xmlns:a16="http://schemas.microsoft.com/office/drawing/2014/main" id="{D537C077-CF89-43FD-8CD5-D9D307F30622}"/>
              </a:ext>
            </a:extLst>
          </p:cNvPr>
          <p:cNvGrpSpPr/>
          <p:nvPr userDrawn="1"/>
        </p:nvGrpSpPr>
        <p:grpSpPr>
          <a:xfrm>
            <a:off x="-1977847" y="1175164"/>
            <a:ext cx="1888897" cy="5100604"/>
            <a:chOff x="-1742004" y="208824"/>
            <a:chExt cx="1656474" cy="2275131"/>
          </a:xfrm>
        </p:grpSpPr>
        <p:sp>
          <p:nvSpPr>
            <p:cNvPr id="723" name="Rectangle 81">
              <a:extLst>
                <a:ext uri="{FF2B5EF4-FFF2-40B4-BE49-F238E27FC236}">
                  <a16:creationId xmlns:a16="http://schemas.microsoft.com/office/drawing/2014/main" id="{F3744D70-E4CD-4942-B41F-D323D7D6E4C6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724" name="Group 82">
              <a:extLst>
                <a:ext uri="{FF2B5EF4-FFF2-40B4-BE49-F238E27FC236}">
                  <a16:creationId xmlns:a16="http://schemas.microsoft.com/office/drawing/2014/main" id="{38DE1CA6-951B-4F86-8951-DA29A73EA396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725" name="Text Placeholder 2">
                <a:extLst>
                  <a:ext uri="{FF2B5EF4-FFF2-40B4-BE49-F238E27FC236}">
                    <a16:creationId xmlns:a16="http://schemas.microsoft.com/office/drawing/2014/main" id="{22EFF4D4-FB68-47B3-A550-2E9A15275F4B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726" name="Straight Arrow Connector 84">
                <a:extLst>
                  <a:ext uri="{FF2B5EF4-FFF2-40B4-BE49-F238E27FC236}">
                    <a16:creationId xmlns:a16="http://schemas.microsoft.com/office/drawing/2014/main" id="{82C1F54C-E4F0-4186-9E01-7DF446C087E6}"/>
                  </a:ext>
                </a:extLst>
              </p:cNvPr>
              <p:cNvCxnSpPr>
                <a:cxnSpLocks/>
                <a:endCxn id="723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7" name="Group 74">
            <a:extLst>
              <a:ext uri="{FF2B5EF4-FFF2-40B4-BE49-F238E27FC236}">
                <a16:creationId xmlns:a16="http://schemas.microsoft.com/office/drawing/2014/main" id="{C12ADC69-A01E-47AF-A264-D126253DE7E1}"/>
              </a:ext>
            </a:extLst>
          </p:cNvPr>
          <p:cNvGrpSpPr/>
          <p:nvPr userDrawn="1"/>
        </p:nvGrpSpPr>
        <p:grpSpPr>
          <a:xfrm>
            <a:off x="-1977847" y="382207"/>
            <a:ext cx="1888897" cy="590659"/>
            <a:chOff x="-1742004" y="208824"/>
            <a:chExt cx="1656474" cy="2275131"/>
          </a:xfrm>
        </p:grpSpPr>
        <p:sp>
          <p:nvSpPr>
            <p:cNvPr id="728" name="Rectangle 75">
              <a:extLst>
                <a:ext uri="{FF2B5EF4-FFF2-40B4-BE49-F238E27FC236}">
                  <a16:creationId xmlns:a16="http://schemas.microsoft.com/office/drawing/2014/main" id="{B7D1A754-D6FF-424C-AE4A-91A16B096BE5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729" name="Group 76">
              <a:extLst>
                <a:ext uri="{FF2B5EF4-FFF2-40B4-BE49-F238E27FC236}">
                  <a16:creationId xmlns:a16="http://schemas.microsoft.com/office/drawing/2014/main" id="{8672BC29-9C11-4FBD-A3A6-7AC8EB4F67CD}"/>
                </a:ext>
              </a:extLst>
            </p:cNvPr>
            <p:cNvGrpSpPr/>
            <p:nvPr userDrawn="1"/>
          </p:nvGrpSpPr>
          <p:grpSpPr>
            <a:xfrm>
              <a:off x="-1742004" y="772745"/>
              <a:ext cx="1411674" cy="1132162"/>
              <a:chOff x="-2892946" y="8905739"/>
              <a:chExt cx="2677167" cy="2246669"/>
            </a:xfrm>
          </p:grpSpPr>
          <p:sp>
            <p:nvSpPr>
              <p:cNvPr id="730" name="Text Placeholder 2">
                <a:extLst>
                  <a:ext uri="{FF2B5EF4-FFF2-40B4-BE49-F238E27FC236}">
                    <a16:creationId xmlns:a16="http://schemas.microsoft.com/office/drawing/2014/main" id="{8CEBA1A1-2B0E-40DF-BA58-E7CB802BEBA5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  <a:endParaRPr lang="nl-NL" sz="907" dirty="0"/>
              </a:p>
            </p:txBody>
          </p:sp>
          <p:cxnSp>
            <p:nvCxnSpPr>
              <p:cNvPr id="731" name="Straight Arrow Connector 78">
                <a:extLst>
                  <a:ext uri="{FF2B5EF4-FFF2-40B4-BE49-F238E27FC236}">
                    <a16:creationId xmlns:a16="http://schemas.microsoft.com/office/drawing/2014/main" id="{67673CDE-9024-4CB2-BA06-BD98DC3C5F8A}"/>
                  </a:ext>
                </a:extLst>
              </p:cNvPr>
              <p:cNvCxnSpPr>
                <a:cxnSpLocks/>
                <a:endCxn id="728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42" name="Rectangle 382">
            <a:extLst>
              <a:ext uri="{FF2B5EF4-FFF2-40B4-BE49-F238E27FC236}">
                <a16:creationId xmlns:a16="http://schemas.microsoft.com/office/drawing/2014/main" id="{4382F9FB-F4D6-428E-B3D4-53CC51D96053}"/>
              </a:ext>
            </a:extLst>
          </p:cNvPr>
          <p:cNvSpPr/>
          <p:nvPr userDrawn="1"/>
        </p:nvSpPr>
        <p:spPr>
          <a:xfrm flipH="1">
            <a:off x="4311447" y="-288155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743" name="Rectangle 381">
            <a:extLst>
              <a:ext uri="{FF2B5EF4-FFF2-40B4-BE49-F238E27FC236}">
                <a16:creationId xmlns:a16="http://schemas.microsoft.com/office/drawing/2014/main" id="{4A61AECE-220D-478E-BAFE-175336F2A3FC}"/>
              </a:ext>
            </a:extLst>
          </p:cNvPr>
          <p:cNvSpPr/>
          <p:nvPr userDrawn="1"/>
        </p:nvSpPr>
        <p:spPr>
          <a:xfrm flipH="1">
            <a:off x="369289" y="-288155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E11A9F-0EF5-46F2-A2FE-4323F5C38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93B724-A5FC-4802-86E3-1D89A69F0C2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368" name="Text Placeholder 11">
            <a:extLst>
              <a:ext uri="{FF2B5EF4-FFF2-40B4-BE49-F238E27FC236}">
                <a16:creationId xmlns:a16="http://schemas.microsoft.com/office/drawing/2014/main" id="{7E177043-C996-40D2-A481-6EB2DD5BB94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69288" y="198741"/>
            <a:ext cx="3448303" cy="783211"/>
          </a:xfrm>
          <a:custGeom>
            <a:avLst/>
            <a:gdLst>
              <a:gd name="connsiteX0" fmla="*/ 0 w 3020865"/>
              <a:gd name="connsiteY0" fmla="*/ 0 h 860400"/>
              <a:gd name="connsiteX1" fmla="*/ 3020865 w 3020865"/>
              <a:gd name="connsiteY1" fmla="*/ 0 h 860400"/>
              <a:gd name="connsiteX2" fmla="*/ 3020865 w 3020865"/>
              <a:gd name="connsiteY2" fmla="*/ 860400 h 860400"/>
              <a:gd name="connsiteX3" fmla="*/ 0 w 3020865"/>
              <a:gd name="connsiteY3" fmla="*/ 860400 h 8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0865" h="860400">
                <a:moveTo>
                  <a:pt x="0" y="0"/>
                </a:moveTo>
                <a:lnTo>
                  <a:pt x="3020865" y="0"/>
                </a:lnTo>
                <a:lnTo>
                  <a:pt x="3020865" y="860400"/>
                </a:lnTo>
                <a:lnTo>
                  <a:pt x="0" y="860400"/>
                </a:lnTo>
                <a:close/>
              </a:path>
            </a:pathLst>
          </a:custGeom>
        </p:spPr>
        <p:txBody>
          <a:bodyPr wrap="square" tIns="16200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sz="1452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dirty="0"/>
              <a:t>Klik om titel toe te voegen</a:t>
            </a:r>
          </a:p>
        </p:txBody>
      </p:sp>
      <p:sp>
        <p:nvSpPr>
          <p:cNvPr id="371" name="Text Placeholder 15">
            <a:extLst>
              <a:ext uri="{FF2B5EF4-FFF2-40B4-BE49-F238E27FC236}">
                <a16:creationId xmlns:a16="http://schemas.microsoft.com/office/drawing/2014/main" id="{FEEF9AD2-3DB0-4865-9859-822CE5CE854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4311181" y="198741"/>
            <a:ext cx="3448303" cy="783211"/>
          </a:xfrm>
          <a:custGeom>
            <a:avLst/>
            <a:gdLst>
              <a:gd name="connsiteX0" fmla="*/ 0 w 3020865"/>
              <a:gd name="connsiteY0" fmla="*/ 0 h 860400"/>
              <a:gd name="connsiteX1" fmla="*/ 3020865 w 3020865"/>
              <a:gd name="connsiteY1" fmla="*/ 0 h 860400"/>
              <a:gd name="connsiteX2" fmla="*/ 3020865 w 3020865"/>
              <a:gd name="connsiteY2" fmla="*/ 860400 h 860400"/>
              <a:gd name="connsiteX3" fmla="*/ 0 w 3020865"/>
              <a:gd name="connsiteY3" fmla="*/ 860400 h 8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0865" h="860400">
                <a:moveTo>
                  <a:pt x="0" y="0"/>
                </a:moveTo>
                <a:lnTo>
                  <a:pt x="3020865" y="0"/>
                </a:lnTo>
                <a:lnTo>
                  <a:pt x="3020865" y="860400"/>
                </a:lnTo>
                <a:lnTo>
                  <a:pt x="0" y="860400"/>
                </a:lnTo>
                <a:close/>
              </a:path>
            </a:pathLst>
          </a:custGeom>
        </p:spPr>
        <p:txBody>
          <a:bodyPr wrap="square" tIns="16200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sz="1452" b="1">
                <a:solidFill>
                  <a:srgbClr val="0078D2"/>
                </a:solidFill>
              </a:defRPr>
            </a:lvl1pPr>
          </a:lstStyle>
          <a:p>
            <a:pPr lvl="0"/>
            <a:r>
              <a:rPr lang="nl-NL" dirty="0"/>
              <a:t>Klik om titel toe te voegen</a:t>
            </a:r>
          </a:p>
        </p:txBody>
      </p:sp>
      <p:sp>
        <p:nvSpPr>
          <p:cNvPr id="372" name="Text Placeholder 8">
            <a:extLst>
              <a:ext uri="{FF2B5EF4-FFF2-40B4-BE49-F238E27FC236}">
                <a16:creationId xmlns:a16="http://schemas.microsoft.com/office/drawing/2014/main" id="{43CE9585-8AF1-43AD-8587-C4854F5E1C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9289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373" name="Text Placeholder 9">
            <a:extLst>
              <a:ext uri="{FF2B5EF4-FFF2-40B4-BE49-F238E27FC236}">
                <a16:creationId xmlns:a16="http://schemas.microsoft.com/office/drawing/2014/main" id="{DEC6EFA9-CAE4-4A44-9409-351729A4A93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311447" y="1175653"/>
            <a:ext cx="3448303" cy="5094497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378" name="Picture Placeholder 377">
            <a:extLst>
              <a:ext uri="{FF2B5EF4-FFF2-40B4-BE49-F238E27FC236}">
                <a16:creationId xmlns:a16="http://schemas.microsoft.com/office/drawing/2014/main" id="{C962DD9A-BD6B-42AA-9B5E-91B3B4FFC11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8251083" y="-148"/>
            <a:ext cx="3940917" cy="6858295"/>
          </a:xfrm>
          <a:custGeom>
            <a:avLst/>
            <a:gdLst>
              <a:gd name="connsiteX0" fmla="*/ 0 w 3456000"/>
              <a:gd name="connsiteY0" fmla="*/ 0 h 7560000"/>
              <a:gd name="connsiteX1" fmla="*/ 3456000 w 3456000"/>
              <a:gd name="connsiteY1" fmla="*/ 0 h 7560000"/>
              <a:gd name="connsiteX2" fmla="*/ 3456000 w 3456000"/>
              <a:gd name="connsiteY2" fmla="*/ 7560000 h 7560000"/>
              <a:gd name="connsiteX3" fmla="*/ 3023997 w 3456000"/>
              <a:gd name="connsiteY3" fmla="*/ 7560000 h 7560000"/>
              <a:gd name="connsiteX4" fmla="*/ 3023997 w 3456000"/>
              <a:gd name="connsiteY4" fmla="*/ 7127837 h 7560000"/>
              <a:gd name="connsiteX5" fmla="*/ 2591997 w 3456000"/>
              <a:gd name="connsiteY5" fmla="*/ 7127837 h 7560000"/>
              <a:gd name="connsiteX6" fmla="*/ 2591997 w 3456000"/>
              <a:gd name="connsiteY6" fmla="*/ 7560000 h 7560000"/>
              <a:gd name="connsiteX7" fmla="*/ 0 w 3456000"/>
              <a:gd name="connsiteY7" fmla="*/ 7560000 h 75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56000" h="7560000">
                <a:moveTo>
                  <a:pt x="0" y="0"/>
                </a:moveTo>
                <a:lnTo>
                  <a:pt x="3456000" y="0"/>
                </a:lnTo>
                <a:lnTo>
                  <a:pt x="3456000" y="7560000"/>
                </a:lnTo>
                <a:lnTo>
                  <a:pt x="3023997" y="7560000"/>
                </a:lnTo>
                <a:lnTo>
                  <a:pt x="3023997" y="7127837"/>
                </a:lnTo>
                <a:lnTo>
                  <a:pt x="2591997" y="7127837"/>
                </a:lnTo>
                <a:lnTo>
                  <a:pt x="2591997" y="7560000"/>
                </a:lnTo>
                <a:lnTo>
                  <a:pt x="0" y="756000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270"/>
            </a:lvl1pPr>
            <a:lvl2pPr algn="ctr">
              <a:defRPr/>
            </a:lvl2pPr>
          </a:lstStyle>
          <a:p>
            <a:pPr lvl="1"/>
            <a:r>
              <a:rPr lang="nl-NL" dirty="0"/>
              <a:t>Klik om afbeelding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pic>
        <p:nvPicPr>
          <p:cNvPr id="379" name="Picture 378">
            <a:extLst>
              <a:ext uri="{FF2B5EF4-FFF2-40B4-BE49-F238E27FC236}">
                <a16:creationId xmlns:a16="http://schemas.microsoft.com/office/drawing/2014/main" id="{FEBC5301-AC52-41EA-B963-C284CCBE14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06789" y="6466114"/>
            <a:ext cx="492593" cy="391885"/>
          </a:xfrm>
          <a:prstGeom prst="rect">
            <a:avLst/>
          </a:prstGeom>
          <a:ln w="12700">
            <a:solidFill>
              <a:srgbClr val="0078D2"/>
            </a:solidFill>
          </a:ln>
        </p:spPr>
      </p:pic>
      <p:grpSp>
        <p:nvGrpSpPr>
          <p:cNvPr id="365" name="Group 7">
            <a:extLst>
              <a:ext uri="{FF2B5EF4-FFF2-40B4-BE49-F238E27FC236}">
                <a16:creationId xmlns:a16="http://schemas.microsoft.com/office/drawing/2014/main" id="{F26BF4D6-575C-42FB-80A2-4A6B1A821FE6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366" name="Line 5">
              <a:extLst>
                <a:ext uri="{FF2B5EF4-FFF2-40B4-BE49-F238E27FC236}">
                  <a16:creationId xmlns:a16="http://schemas.microsoft.com/office/drawing/2014/main" id="{22FAE3CC-8F5B-4520-9089-16956365AF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7" name="Line 6">
              <a:extLst>
                <a:ext uri="{FF2B5EF4-FFF2-40B4-BE49-F238E27FC236}">
                  <a16:creationId xmlns:a16="http://schemas.microsoft.com/office/drawing/2014/main" id="{CA457F6C-AA7C-48EA-B5BE-66D9458490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9" name="Line 7">
              <a:extLst>
                <a:ext uri="{FF2B5EF4-FFF2-40B4-BE49-F238E27FC236}">
                  <a16:creationId xmlns:a16="http://schemas.microsoft.com/office/drawing/2014/main" id="{0DFAEE40-4CAA-4218-A356-7221FA72993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0" name="Line 8">
              <a:extLst>
                <a:ext uri="{FF2B5EF4-FFF2-40B4-BE49-F238E27FC236}">
                  <a16:creationId xmlns:a16="http://schemas.microsoft.com/office/drawing/2014/main" id="{EDAA5766-CAF4-49BF-9FFD-EB50C4DCCC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4" name="Line 9">
              <a:extLst>
                <a:ext uri="{FF2B5EF4-FFF2-40B4-BE49-F238E27FC236}">
                  <a16:creationId xmlns:a16="http://schemas.microsoft.com/office/drawing/2014/main" id="{4F68F0F5-A1F3-47F6-9519-1C6602EAC2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5" name="Line 10">
              <a:extLst>
                <a:ext uri="{FF2B5EF4-FFF2-40B4-BE49-F238E27FC236}">
                  <a16:creationId xmlns:a16="http://schemas.microsoft.com/office/drawing/2014/main" id="{70761ACB-DBDB-400A-B6C0-E8FD65766B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6" name="Line 11">
              <a:extLst>
                <a:ext uri="{FF2B5EF4-FFF2-40B4-BE49-F238E27FC236}">
                  <a16:creationId xmlns:a16="http://schemas.microsoft.com/office/drawing/2014/main" id="{18FA8A5F-E216-4C37-A632-F411E19018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0" name="Line 12">
              <a:extLst>
                <a:ext uri="{FF2B5EF4-FFF2-40B4-BE49-F238E27FC236}">
                  <a16:creationId xmlns:a16="http://schemas.microsoft.com/office/drawing/2014/main" id="{F6196E34-61DF-4DBB-858A-F262FCC85D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1" name="Line 13">
              <a:extLst>
                <a:ext uri="{FF2B5EF4-FFF2-40B4-BE49-F238E27FC236}">
                  <a16:creationId xmlns:a16="http://schemas.microsoft.com/office/drawing/2014/main" id="{0D14F742-D79B-47DA-94E8-8C0BB3CD2F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2" name="Line 14">
              <a:extLst>
                <a:ext uri="{FF2B5EF4-FFF2-40B4-BE49-F238E27FC236}">
                  <a16:creationId xmlns:a16="http://schemas.microsoft.com/office/drawing/2014/main" id="{1504887B-5DCA-44D4-8CB7-7F923DD9D5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3" name="Line 15">
              <a:extLst>
                <a:ext uri="{FF2B5EF4-FFF2-40B4-BE49-F238E27FC236}">
                  <a16:creationId xmlns:a16="http://schemas.microsoft.com/office/drawing/2014/main" id="{22675523-3058-4527-BF44-A8BF5FED06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4" name="Line 16">
              <a:extLst>
                <a:ext uri="{FF2B5EF4-FFF2-40B4-BE49-F238E27FC236}">
                  <a16:creationId xmlns:a16="http://schemas.microsoft.com/office/drawing/2014/main" id="{AE27278C-9D37-44A7-835E-F6E933A77F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5" name="Line 17">
              <a:extLst>
                <a:ext uri="{FF2B5EF4-FFF2-40B4-BE49-F238E27FC236}">
                  <a16:creationId xmlns:a16="http://schemas.microsoft.com/office/drawing/2014/main" id="{F833BBD6-A36E-4EAD-A65E-766E114941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6" name="Line 18">
              <a:extLst>
                <a:ext uri="{FF2B5EF4-FFF2-40B4-BE49-F238E27FC236}">
                  <a16:creationId xmlns:a16="http://schemas.microsoft.com/office/drawing/2014/main" id="{CAC3BAF0-B6D6-4CDB-92DC-55AB778051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7" name="Line 19">
              <a:extLst>
                <a:ext uri="{FF2B5EF4-FFF2-40B4-BE49-F238E27FC236}">
                  <a16:creationId xmlns:a16="http://schemas.microsoft.com/office/drawing/2014/main" id="{31AEB009-98EC-4693-9371-18E3888ED8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8" name="Line 20">
              <a:extLst>
                <a:ext uri="{FF2B5EF4-FFF2-40B4-BE49-F238E27FC236}">
                  <a16:creationId xmlns:a16="http://schemas.microsoft.com/office/drawing/2014/main" id="{9561C896-0A8B-4BFF-A8BD-056B2B2BFD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9" name="Line 21">
              <a:extLst>
                <a:ext uri="{FF2B5EF4-FFF2-40B4-BE49-F238E27FC236}">
                  <a16:creationId xmlns:a16="http://schemas.microsoft.com/office/drawing/2014/main" id="{05F78421-C6C7-4D94-A149-9430B05C47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0" name="Line 22">
              <a:extLst>
                <a:ext uri="{FF2B5EF4-FFF2-40B4-BE49-F238E27FC236}">
                  <a16:creationId xmlns:a16="http://schemas.microsoft.com/office/drawing/2014/main" id="{1E99B6FF-E6F1-4995-A229-42336E55BF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1" name="Line 23">
              <a:extLst>
                <a:ext uri="{FF2B5EF4-FFF2-40B4-BE49-F238E27FC236}">
                  <a16:creationId xmlns:a16="http://schemas.microsoft.com/office/drawing/2014/main" id="{BB77A975-0F6D-4B80-A2AB-8C4A06AC9D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2" name="Line 24">
              <a:extLst>
                <a:ext uri="{FF2B5EF4-FFF2-40B4-BE49-F238E27FC236}">
                  <a16:creationId xmlns:a16="http://schemas.microsoft.com/office/drawing/2014/main" id="{D055FE96-9A03-4DA4-99BB-2C0660A30B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3" name="Line 25">
              <a:extLst>
                <a:ext uri="{FF2B5EF4-FFF2-40B4-BE49-F238E27FC236}">
                  <a16:creationId xmlns:a16="http://schemas.microsoft.com/office/drawing/2014/main" id="{91FEAAD6-048C-495D-8EC8-C5A804A659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4" name="Line 26">
              <a:extLst>
                <a:ext uri="{FF2B5EF4-FFF2-40B4-BE49-F238E27FC236}">
                  <a16:creationId xmlns:a16="http://schemas.microsoft.com/office/drawing/2014/main" id="{566A88BC-049E-4AFC-A0CC-9E349558A3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5" name="Line 27">
              <a:extLst>
                <a:ext uri="{FF2B5EF4-FFF2-40B4-BE49-F238E27FC236}">
                  <a16:creationId xmlns:a16="http://schemas.microsoft.com/office/drawing/2014/main" id="{41E1313F-FCAD-46A5-97D1-2F6746AC47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6" name="Line 28">
              <a:extLst>
                <a:ext uri="{FF2B5EF4-FFF2-40B4-BE49-F238E27FC236}">
                  <a16:creationId xmlns:a16="http://schemas.microsoft.com/office/drawing/2014/main" id="{8CD862DB-4337-4F88-B5F8-D40716832C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7" name="Line 29">
              <a:extLst>
                <a:ext uri="{FF2B5EF4-FFF2-40B4-BE49-F238E27FC236}">
                  <a16:creationId xmlns:a16="http://schemas.microsoft.com/office/drawing/2014/main" id="{BDFE2C3C-BC75-4D4D-A49D-43F683A3B8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8" name="Line 30">
              <a:extLst>
                <a:ext uri="{FF2B5EF4-FFF2-40B4-BE49-F238E27FC236}">
                  <a16:creationId xmlns:a16="http://schemas.microsoft.com/office/drawing/2014/main" id="{3EAFD449-5FDA-4AE2-A2D8-8163821443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9" name="Line 31">
              <a:extLst>
                <a:ext uri="{FF2B5EF4-FFF2-40B4-BE49-F238E27FC236}">
                  <a16:creationId xmlns:a16="http://schemas.microsoft.com/office/drawing/2014/main" id="{A6C6BA56-C67D-4E88-9478-1B4240F7ED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0" name="Line 32">
              <a:extLst>
                <a:ext uri="{FF2B5EF4-FFF2-40B4-BE49-F238E27FC236}">
                  <a16:creationId xmlns:a16="http://schemas.microsoft.com/office/drawing/2014/main" id="{76BAD4D4-9EA5-4949-8CC8-13C6B9C9BE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1" name="Line 33">
              <a:extLst>
                <a:ext uri="{FF2B5EF4-FFF2-40B4-BE49-F238E27FC236}">
                  <a16:creationId xmlns:a16="http://schemas.microsoft.com/office/drawing/2014/main" id="{D66C1A9D-5E98-4384-A6FB-239283CDA2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2" name="Line 34">
              <a:extLst>
                <a:ext uri="{FF2B5EF4-FFF2-40B4-BE49-F238E27FC236}">
                  <a16:creationId xmlns:a16="http://schemas.microsoft.com/office/drawing/2014/main" id="{E1668E03-7888-4A69-B6FC-91607E201B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3" name="Line 35">
              <a:extLst>
                <a:ext uri="{FF2B5EF4-FFF2-40B4-BE49-F238E27FC236}">
                  <a16:creationId xmlns:a16="http://schemas.microsoft.com/office/drawing/2014/main" id="{399069C5-3214-4316-AED1-7013FCBC16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4" name="Line 36">
              <a:extLst>
                <a:ext uri="{FF2B5EF4-FFF2-40B4-BE49-F238E27FC236}">
                  <a16:creationId xmlns:a16="http://schemas.microsoft.com/office/drawing/2014/main" id="{33BCD0C1-17F3-431B-9ECC-2F413A5E2D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5" name="Line 37">
              <a:extLst>
                <a:ext uri="{FF2B5EF4-FFF2-40B4-BE49-F238E27FC236}">
                  <a16:creationId xmlns:a16="http://schemas.microsoft.com/office/drawing/2014/main" id="{F4D3058B-B324-4EB9-ACCA-8D0D8E435C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6" name="Line 38">
              <a:extLst>
                <a:ext uri="{FF2B5EF4-FFF2-40B4-BE49-F238E27FC236}">
                  <a16:creationId xmlns:a16="http://schemas.microsoft.com/office/drawing/2014/main" id="{D15C420C-F1E2-42BA-AD8A-A1344CE6CF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7" name="Line 39">
              <a:extLst>
                <a:ext uri="{FF2B5EF4-FFF2-40B4-BE49-F238E27FC236}">
                  <a16:creationId xmlns:a16="http://schemas.microsoft.com/office/drawing/2014/main" id="{146949ED-0A8D-4C61-9D4B-249A9B3E10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8" name="Line 40">
              <a:extLst>
                <a:ext uri="{FF2B5EF4-FFF2-40B4-BE49-F238E27FC236}">
                  <a16:creationId xmlns:a16="http://schemas.microsoft.com/office/drawing/2014/main" id="{A91D28DF-058E-498D-A110-CA537F50DF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9" name="Line 41">
              <a:extLst>
                <a:ext uri="{FF2B5EF4-FFF2-40B4-BE49-F238E27FC236}">
                  <a16:creationId xmlns:a16="http://schemas.microsoft.com/office/drawing/2014/main" id="{CA397409-4634-463E-81FB-E64F2D7F8A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0" name="Line 42">
              <a:extLst>
                <a:ext uri="{FF2B5EF4-FFF2-40B4-BE49-F238E27FC236}">
                  <a16:creationId xmlns:a16="http://schemas.microsoft.com/office/drawing/2014/main" id="{E06489CA-396D-4B2F-B325-F467EFCE5C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1" name="Line 43">
              <a:extLst>
                <a:ext uri="{FF2B5EF4-FFF2-40B4-BE49-F238E27FC236}">
                  <a16:creationId xmlns:a16="http://schemas.microsoft.com/office/drawing/2014/main" id="{7FC60C50-99B8-40C8-80FB-50E4A236DA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2" name="Line 44">
              <a:extLst>
                <a:ext uri="{FF2B5EF4-FFF2-40B4-BE49-F238E27FC236}">
                  <a16:creationId xmlns:a16="http://schemas.microsoft.com/office/drawing/2014/main" id="{05ADABC5-9C72-4BC1-AF8E-FA6D5A2E0C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3" name="Line 45">
              <a:extLst>
                <a:ext uri="{FF2B5EF4-FFF2-40B4-BE49-F238E27FC236}">
                  <a16:creationId xmlns:a16="http://schemas.microsoft.com/office/drawing/2014/main" id="{E4CA4CEE-F31E-4DED-A83F-848EC88F2D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4" name="Line 46">
              <a:extLst>
                <a:ext uri="{FF2B5EF4-FFF2-40B4-BE49-F238E27FC236}">
                  <a16:creationId xmlns:a16="http://schemas.microsoft.com/office/drawing/2014/main" id="{78DBB943-0AF5-489B-BB17-9787302B3F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5" name="Line 47">
              <a:extLst>
                <a:ext uri="{FF2B5EF4-FFF2-40B4-BE49-F238E27FC236}">
                  <a16:creationId xmlns:a16="http://schemas.microsoft.com/office/drawing/2014/main" id="{102CC543-F389-4804-8A98-6AC3535CFB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6" name="Line 48">
              <a:extLst>
                <a:ext uri="{FF2B5EF4-FFF2-40B4-BE49-F238E27FC236}">
                  <a16:creationId xmlns:a16="http://schemas.microsoft.com/office/drawing/2014/main" id="{9DBBF3F7-6EFD-4B2D-BF59-4346A1FDE0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7" name="Line 49">
              <a:extLst>
                <a:ext uri="{FF2B5EF4-FFF2-40B4-BE49-F238E27FC236}">
                  <a16:creationId xmlns:a16="http://schemas.microsoft.com/office/drawing/2014/main" id="{C8A70CE4-B963-45E8-B09B-38FAED7A15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8" name="Line 50">
              <a:extLst>
                <a:ext uri="{FF2B5EF4-FFF2-40B4-BE49-F238E27FC236}">
                  <a16:creationId xmlns:a16="http://schemas.microsoft.com/office/drawing/2014/main" id="{B70B4E4F-DF9A-4EB8-BA54-ADFD441FA2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9" name="Line 51">
              <a:extLst>
                <a:ext uri="{FF2B5EF4-FFF2-40B4-BE49-F238E27FC236}">
                  <a16:creationId xmlns:a16="http://schemas.microsoft.com/office/drawing/2014/main" id="{209940E9-C6C6-45E3-8E25-351C891F87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0" name="Line 52">
              <a:extLst>
                <a:ext uri="{FF2B5EF4-FFF2-40B4-BE49-F238E27FC236}">
                  <a16:creationId xmlns:a16="http://schemas.microsoft.com/office/drawing/2014/main" id="{DF517D3F-19FE-454A-9B77-861C5D5941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1" name="Line 53">
              <a:extLst>
                <a:ext uri="{FF2B5EF4-FFF2-40B4-BE49-F238E27FC236}">
                  <a16:creationId xmlns:a16="http://schemas.microsoft.com/office/drawing/2014/main" id="{C40E8A5B-03F8-43FF-8E44-6B6170EC4A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2" name="Line 54">
              <a:extLst>
                <a:ext uri="{FF2B5EF4-FFF2-40B4-BE49-F238E27FC236}">
                  <a16:creationId xmlns:a16="http://schemas.microsoft.com/office/drawing/2014/main" id="{4C4D3E00-7B97-4281-BDA9-1C2BE8511B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3" name="Line 55">
              <a:extLst>
                <a:ext uri="{FF2B5EF4-FFF2-40B4-BE49-F238E27FC236}">
                  <a16:creationId xmlns:a16="http://schemas.microsoft.com/office/drawing/2014/main" id="{90D38B4A-7EEF-472B-95A0-4D08CBCC10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4" name="Line 56">
              <a:extLst>
                <a:ext uri="{FF2B5EF4-FFF2-40B4-BE49-F238E27FC236}">
                  <a16:creationId xmlns:a16="http://schemas.microsoft.com/office/drawing/2014/main" id="{438AFE9D-321B-4392-9513-5743546D17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5" name="Line 57">
              <a:extLst>
                <a:ext uri="{FF2B5EF4-FFF2-40B4-BE49-F238E27FC236}">
                  <a16:creationId xmlns:a16="http://schemas.microsoft.com/office/drawing/2014/main" id="{56551A3D-EA74-4706-ABED-CA6DEDA6F0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6" name="Line 58">
              <a:extLst>
                <a:ext uri="{FF2B5EF4-FFF2-40B4-BE49-F238E27FC236}">
                  <a16:creationId xmlns:a16="http://schemas.microsoft.com/office/drawing/2014/main" id="{3F0A8234-ADEF-4020-9D43-94999A3031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7" name="Line 59">
              <a:extLst>
                <a:ext uri="{FF2B5EF4-FFF2-40B4-BE49-F238E27FC236}">
                  <a16:creationId xmlns:a16="http://schemas.microsoft.com/office/drawing/2014/main" id="{4BDEBF21-A1C1-4875-A70B-A8C89DE212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8" name="Line 60">
              <a:extLst>
                <a:ext uri="{FF2B5EF4-FFF2-40B4-BE49-F238E27FC236}">
                  <a16:creationId xmlns:a16="http://schemas.microsoft.com/office/drawing/2014/main" id="{CCCD439C-153F-4B60-8100-D755B566DD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9" name="Line 61">
              <a:extLst>
                <a:ext uri="{FF2B5EF4-FFF2-40B4-BE49-F238E27FC236}">
                  <a16:creationId xmlns:a16="http://schemas.microsoft.com/office/drawing/2014/main" id="{0D4F7BB6-A6F5-4ADD-BB2D-DE3CDBD87A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0" name="Line 62">
              <a:extLst>
                <a:ext uri="{FF2B5EF4-FFF2-40B4-BE49-F238E27FC236}">
                  <a16:creationId xmlns:a16="http://schemas.microsoft.com/office/drawing/2014/main" id="{EBA6BBE5-620D-4FBB-82B0-90D5673431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1" name="Line 63">
              <a:extLst>
                <a:ext uri="{FF2B5EF4-FFF2-40B4-BE49-F238E27FC236}">
                  <a16:creationId xmlns:a16="http://schemas.microsoft.com/office/drawing/2014/main" id="{FCFC8CC1-DB5E-4B06-9081-1BBF4482FA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2" name="Line 64">
              <a:extLst>
                <a:ext uri="{FF2B5EF4-FFF2-40B4-BE49-F238E27FC236}">
                  <a16:creationId xmlns:a16="http://schemas.microsoft.com/office/drawing/2014/main" id="{395E5AF2-A6AF-4730-A927-27C359B83F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3" name="Line 65">
              <a:extLst>
                <a:ext uri="{FF2B5EF4-FFF2-40B4-BE49-F238E27FC236}">
                  <a16:creationId xmlns:a16="http://schemas.microsoft.com/office/drawing/2014/main" id="{1B3476ED-CCD6-40A1-802C-67C2A3797F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4" name="Line 66">
              <a:extLst>
                <a:ext uri="{FF2B5EF4-FFF2-40B4-BE49-F238E27FC236}">
                  <a16:creationId xmlns:a16="http://schemas.microsoft.com/office/drawing/2014/main" id="{7E6CBDE5-2682-4122-87B8-7DCD54414E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5" name="Line 67">
              <a:extLst>
                <a:ext uri="{FF2B5EF4-FFF2-40B4-BE49-F238E27FC236}">
                  <a16:creationId xmlns:a16="http://schemas.microsoft.com/office/drawing/2014/main" id="{761F0E6A-1EBA-49D7-AA5D-60B6E00A1A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6" name="Line 68">
              <a:extLst>
                <a:ext uri="{FF2B5EF4-FFF2-40B4-BE49-F238E27FC236}">
                  <a16:creationId xmlns:a16="http://schemas.microsoft.com/office/drawing/2014/main" id="{6FAA1C1E-F5EB-4CC5-87E0-8D71F1E6BC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7" name="Line 69">
              <a:extLst>
                <a:ext uri="{FF2B5EF4-FFF2-40B4-BE49-F238E27FC236}">
                  <a16:creationId xmlns:a16="http://schemas.microsoft.com/office/drawing/2014/main" id="{4A7800D5-90A1-453F-B5E7-BF0D81D389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8" name="Line 70">
              <a:extLst>
                <a:ext uri="{FF2B5EF4-FFF2-40B4-BE49-F238E27FC236}">
                  <a16:creationId xmlns:a16="http://schemas.microsoft.com/office/drawing/2014/main" id="{FE198973-44DC-4256-A3CB-CDD2D915F5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9" name="Line 71">
              <a:extLst>
                <a:ext uri="{FF2B5EF4-FFF2-40B4-BE49-F238E27FC236}">
                  <a16:creationId xmlns:a16="http://schemas.microsoft.com/office/drawing/2014/main" id="{FCBEABE3-5C21-49DB-AFAD-5627E11645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0" name="Line 72">
              <a:extLst>
                <a:ext uri="{FF2B5EF4-FFF2-40B4-BE49-F238E27FC236}">
                  <a16:creationId xmlns:a16="http://schemas.microsoft.com/office/drawing/2014/main" id="{5BB3E736-A9AF-44FB-BBD4-EB38C7CCBF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1" name="Line 73">
              <a:extLst>
                <a:ext uri="{FF2B5EF4-FFF2-40B4-BE49-F238E27FC236}">
                  <a16:creationId xmlns:a16="http://schemas.microsoft.com/office/drawing/2014/main" id="{8E890D4D-BC2A-4B60-86EF-F153C0DC36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2" name="Line 74">
              <a:extLst>
                <a:ext uri="{FF2B5EF4-FFF2-40B4-BE49-F238E27FC236}">
                  <a16:creationId xmlns:a16="http://schemas.microsoft.com/office/drawing/2014/main" id="{36AC712F-022A-4896-9021-3A707DA9C7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3" name="Line 75">
              <a:extLst>
                <a:ext uri="{FF2B5EF4-FFF2-40B4-BE49-F238E27FC236}">
                  <a16:creationId xmlns:a16="http://schemas.microsoft.com/office/drawing/2014/main" id="{31A029CD-89C0-424F-8B63-0FA3459050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444" name="Group 8">
            <a:extLst>
              <a:ext uri="{FF2B5EF4-FFF2-40B4-BE49-F238E27FC236}">
                <a16:creationId xmlns:a16="http://schemas.microsoft.com/office/drawing/2014/main" id="{403662E8-DF0D-4F8F-8C87-A760DE3DA3F4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445" name="Line 79">
              <a:extLst>
                <a:ext uri="{FF2B5EF4-FFF2-40B4-BE49-F238E27FC236}">
                  <a16:creationId xmlns:a16="http://schemas.microsoft.com/office/drawing/2014/main" id="{5C654DE2-40F5-48A1-80E2-B63EA42196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6" name="Line 80">
              <a:extLst>
                <a:ext uri="{FF2B5EF4-FFF2-40B4-BE49-F238E27FC236}">
                  <a16:creationId xmlns:a16="http://schemas.microsoft.com/office/drawing/2014/main" id="{C627BC96-0B48-411A-94B2-9203BCA6D1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7" name="Line 81">
              <a:extLst>
                <a:ext uri="{FF2B5EF4-FFF2-40B4-BE49-F238E27FC236}">
                  <a16:creationId xmlns:a16="http://schemas.microsoft.com/office/drawing/2014/main" id="{472628BD-DCE0-4BD0-8F2C-060C0DE6A1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8" name="Line 82">
              <a:extLst>
                <a:ext uri="{FF2B5EF4-FFF2-40B4-BE49-F238E27FC236}">
                  <a16:creationId xmlns:a16="http://schemas.microsoft.com/office/drawing/2014/main" id="{13D8F234-E2C9-430B-8B39-4BF5050899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9" name="Line 83">
              <a:extLst>
                <a:ext uri="{FF2B5EF4-FFF2-40B4-BE49-F238E27FC236}">
                  <a16:creationId xmlns:a16="http://schemas.microsoft.com/office/drawing/2014/main" id="{A4E559B2-5BDD-48F3-9B8A-59D4A6F798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0" name="Line 84">
              <a:extLst>
                <a:ext uri="{FF2B5EF4-FFF2-40B4-BE49-F238E27FC236}">
                  <a16:creationId xmlns:a16="http://schemas.microsoft.com/office/drawing/2014/main" id="{1E647F79-66E8-4145-8921-452CE5CFE4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1" name="Line 85">
              <a:extLst>
                <a:ext uri="{FF2B5EF4-FFF2-40B4-BE49-F238E27FC236}">
                  <a16:creationId xmlns:a16="http://schemas.microsoft.com/office/drawing/2014/main" id="{370C0121-FB09-4461-9C87-2E3DE806BA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2" name="Line 86">
              <a:extLst>
                <a:ext uri="{FF2B5EF4-FFF2-40B4-BE49-F238E27FC236}">
                  <a16:creationId xmlns:a16="http://schemas.microsoft.com/office/drawing/2014/main" id="{E88C08C9-95BA-423C-8F0C-9E6B055081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3" name="Line 87">
              <a:extLst>
                <a:ext uri="{FF2B5EF4-FFF2-40B4-BE49-F238E27FC236}">
                  <a16:creationId xmlns:a16="http://schemas.microsoft.com/office/drawing/2014/main" id="{B207A7D7-64B5-4700-AE0C-91CC6E5144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4" name="Line 88">
              <a:extLst>
                <a:ext uri="{FF2B5EF4-FFF2-40B4-BE49-F238E27FC236}">
                  <a16:creationId xmlns:a16="http://schemas.microsoft.com/office/drawing/2014/main" id="{84B75452-9AF8-4C7F-95DE-D85F0BF61F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5" name="Line 89">
              <a:extLst>
                <a:ext uri="{FF2B5EF4-FFF2-40B4-BE49-F238E27FC236}">
                  <a16:creationId xmlns:a16="http://schemas.microsoft.com/office/drawing/2014/main" id="{0EB9149D-BDE1-401D-8B8E-6D4F8529D2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6" name="Line 90">
              <a:extLst>
                <a:ext uri="{FF2B5EF4-FFF2-40B4-BE49-F238E27FC236}">
                  <a16:creationId xmlns:a16="http://schemas.microsoft.com/office/drawing/2014/main" id="{65F897DC-EB4A-46C0-B5D5-559D743815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7" name="Line 91">
              <a:extLst>
                <a:ext uri="{FF2B5EF4-FFF2-40B4-BE49-F238E27FC236}">
                  <a16:creationId xmlns:a16="http://schemas.microsoft.com/office/drawing/2014/main" id="{7CE3B09B-EA03-4C48-B784-5F959E6C94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8" name="Line 92">
              <a:extLst>
                <a:ext uri="{FF2B5EF4-FFF2-40B4-BE49-F238E27FC236}">
                  <a16:creationId xmlns:a16="http://schemas.microsoft.com/office/drawing/2014/main" id="{1E249480-22FD-4CB0-B90A-7BDDB4BEF3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9" name="Line 93">
              <a:extLst>
                <a:ext uri="{FF2B5EF4-FFF2-40B4-BE49-F238E27FC236}">
                  <a16:creationId xmlns:a16="http://schemas.microsoft.com/office/drawing/2014/main" id="{1D2735B7-EDCD-45C9-AADA-97A0D8F6AD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0" name="Line 94">
              <a:extLst>
                <a:ext uri="{FF2B5EF4-FFF2-40B4-BE49-F238E27FC236}">
                  <a16:creationId xmlns:a16="http://schemas.microsoft.com/office/drawing/2014/main" id="{A23B7381-920D-4412-8E56-186943AAB4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1" name="Line 95">
              <a:extLst>
                <a:ext uri="{FF2B5EF4-FFF2-40B4-BE49-F238E27FC236}">
                  <a16:creationId xmlns:a16="http://schemas.microsoft.com/office/drawing/2014/main" id="{63797607-383B-42AD-8AF7-99278B4A3A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2" name="Line 96">
              <a:extLst>
                <a:ext uri="{FF2B5EF4-FFF2-40B4-BE49-F238E27FC236}">
                  <a16:creationId xmlns:a16="http://schemas.microsoft.com/office/drawing/2014/main" id="{17A3A7C4-9B4C-43E7-8C09-C30F7D869D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3" name="Line 97">
              <a:extLst>
                <a:ext uri="{FF2B5EF4-FFF2-40B4-BE49-F238E27FC236}">
                  <a16:creationId xmlns:a16="http://schemas.microsoft.com/office/drawing/2014/main" id="{B9E69FF8-D049-4CC4-8897-1BF05042AE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4" name="Line 98">
              <a:extLst>
                <a:ext uri="{FF2B5EF4-FFF2-40B4-BE49-F238E27FC236}">
                  <a16:creationId xmlns:a16="http://schemas.microsoft.com/office/drawing/2014/main" id="{6A400D0B-86C6-41AF-B9C4-BE2AE4F751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5" name="Line 99">
              <a:extLst>
                <a:ext uri="{FF2B5EF4-FFF2-40B4-BE49-F238E27FC236}">
                  <a16:creationId xmlns:a16="http://schemas.microsoft.com/office/drawing/2014/main" id="{68FDAA6C-25EC-425A-8CFA-158988E685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6" name="Line 100">
              <a:extLst>
                <a:ext uri="{FF2B5EF4-FFF2-40B4-BE49-F238E27FC236}">
                  <a16:creationId xmlns:a16="http://schemas.microsoft.com/office/drawing/2014/main" id="{FCDB0D87-3BC3-4922-AED6-E2AD589FB4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7" name="Line 101">
              <a:extLst>
                <a:ext uri="{FF2B5EF4-FFF2-40B4-BE49-F238E27FC236}">
                  <a16:creationId xmlns:a16="http://schemas.microsoft.com/office/drawing/2014/main" id="{EBBCDE62-AF97-42C3-81A8-400066E2AA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8" name="Line 102">
              <a:extLst>
                <a:ext uri="{FF2B5EF4-FFF2-40B4-BE49-F238E27FC236}">
                  <a16:creationId xmlns:a16="http://schemas.microsoft.com/office/drawing/2014/main" id="{A1A58B97-31F3-4C3C-8B86-9A1B755A73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9" name="Line 103">
              <a:extLst>
                <a:ext uri="{FF2B5EF4-FFF2-40B4-BE49-F238E27FC236}">
                  <a16:creationId xmlns:a16="http://schemas.microsoft.com/office/drawing/2014/main" id="{89AF33B8-8083-4D94-B2AB-BAD3EF3974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0" name="Line 104">
              <a:extLst>
                <a:ext uri="{FF2B5EF4-FFF2-40B4-BE49-F238E27FC236}">
                  <a16:creationId xmlns:a16="http://schemas.microsoft.com/office/drawing/2014/main" id="{F762DA32-7D87-4900-BCA2-FEA6F49F64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1" name="Line 105">
              <a:extLst>
                <a:ext uri="{FF2B5EF4-FFF2-40B4-BE49-F238E27FC236}">
                  <a16:creationId xmlns:a16="http://schemas.microsoft.com/office/drawing/2014/main" id="{F1330398-0542-4059-AFEE-EB471E7B09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2" name="Line 106">
              <a:extLst>
                <a:ext uri="{FF2B5EF4-FFF2-40B4-BE49-F238E27FC236}">
                  <a16:creationId xmlns:a16="http://schemas.microsoft.com/office/drawing/2014/main" id="{7772AE3A-746C-42CB-BE1B-B575D6826A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3" name="Line 107">
              <a:extLst>
                <a:ext uri="{FF2B5EF4-FFF2-40B4-BE49-F238E27FC236}">
                  <a16:creationId xmlns:a16="http://schemas.microsoft.com/office/drawing/2014/main" id="{84DAA0D3-2BB5-4B94-A313-0111E4E31D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4" name="Line 108">
              <a:extLst>
                <a:ext uri="{FF2B5EF4-FFF2-40B4-BE49-F238E27FC236}">
                  <a16:creationId xmlns:a16="http://schemas.microsoft.com/office/drawing/2014/main" id="{AA0BFE11-870E-4D6C-B3C7-D12079592A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5" name="Line 109">
              <a:extLst>
                <a:ext uri="{FF2B5EF4-FFF2-40B4-BE49-F238E27FC236}">
                  <a16:creationId xmlns:a16="http://schemas.microsoft.com/office/drawing/2014/main" id="{4607F28B-2B35-435C-B695-02A31B9C6B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6" name="Line 110">
              <a:extLst>
                <a:ext uri="{FF2B5EF4-FFF2-40B4-BE49-F238E27FC236}">
                  <a16:creationId xmlns:a16="http://schemas.microsoft.com/office/drawing/2014/main" id="{381191B0-2A13-4F24-8646-5C0BEBE609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7" name="Line 111">
              <a:extLst>
                <a:ext uri="{FF2B5EF4-FFF2-40B4-BE49-F238E27FC236}">
                  <a16:creationId xmlns:a16="http://schemas.microsoft.com/office/drawing/2014/main" id="{B572FA98-B21B-4365-88F3-0D77A58AF0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8" name="Line 112">
              <a:extLst>
                <a:ext uri="{FF2B5EF4-FFF2-40B4-BE49-F238E27FC236}">
                  <a16:creationId xmlns:a16="http://schemas.microsoft.com/office/drawing/2014/main" id="{8659F414-3FD5-4335-BB18-11785178F0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9" name="Line 113">
              <a:extLst>
                <a:ext uri="{FF2B5EF4-FFF2-40B4-BE49-F238E27FC236}">
                  <a16:creationId xmlns:a16="http://schemas.microsoft.com/office/drawing/2014/main" id="{BD8B0BF0-4F80-4D3D-9B35-9E2517CF45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0" name="Line 114">
              <a:extLst>
                <a:ext uri="{FF2B5EF4-FFF2-40B4-BE49-F238E27FC236}">
                  <a16:creationId xmlns:a16="http://schemas.microsoft.com/office/drawing/2014/main" id="{17EA006B-0160-4D32-BBD9-E3B3B3FAF8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1" name="Line 115">
              <a:extLst>
                <a:ext uri="{FF2B5EF4-FFF2-40B4-BE49-F238E27FC236}">
                  <a16:creationId xmlns:a16="http://schemas.microsoft.com/office/drawing/2014/main" id="{7B52925C-B2F7-4928-8277-F6C27E3A74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2" name="Line 116">
              <a:extLst>
                <a:ext uri="{FF2B5EF4-FFF2-40B4-BE49-F238E27FC236}">
                  <a16:creationId xmlns:a16="http://schemas.microsoft.com/office/drawing/2014/main" id="{997C4D1C-BF83-4B93-928D-AF2B81F630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3" name="Line 117">
              <a:extLst>
                <a:ext uri="{FF2B5EF4-FFF2-40B4-BE49-F238E27FC236}">
                  <a16:creationId xmlns:a16="http://schemas.microsoft.com/office/drawing/2014/main" id="{6AF5BF95-F108-4EFF-9A27-C6E8BCE537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4" name="Line 118">
              <a:extLst>
                <a:ext uri="{FF2B5EF4-FFF2-40B4-BE49-F238E27FC236}">
                  <a16:creationId xmlns:a16="http://schemas.microsoft.com/office/drawing/2014/main" id="{0778FEA1-A214-439B-94F5-880CA90A8D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5" name="Line 119">
              <a:extLst>
                <a:ext uri="{FF2B5EF4-FFF2-40B4-BE49-F238E27FC236}">
                  <a16:creationId xmlns:a16="http://schemas.microsoft.com/office/drawing/2014/main" id="{443C5E36-7D2A-447E-9639-1895B3417E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6" name="Line 120">
              <a:extLst>
                <a:ext uri="{FF2B5EF4-FFF2-40B4-BE49-F238E27FC236}">
                  <a16:creationId xmlns:a16="http://schemas.microsoft.com/office/drawing/2014/main" id="{B099ECEB-3CA4-4027-8816-1A1E8A705A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7" name="Line 121">
              <a:extLst>
                <a:ext uri="{FF2B5EF4-FFF2-40B4-BE49-F238E27FC236}">
                  <a16:creationId xmlns:a16="http://schemas.microsoft.com/office/drawing/2014/main" id="{FF9025F9-7B1C-4A9A-92E3-D80C3D575A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8" name="Line 122">
              <a:extLst>
                <a:ext uri="{FF2B5EF4-FFF2-40B4-BE49-F238E27FC236}">
                  <a16:creationId xmlns:a16="http://schemas.microsoft.com/office/drawing/2014/main" id="{3CB01592-762A-4E80-8979-080EDE172A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9" name="Line 123">
              <a:extLst>
                <a:ext uri="{FF2B5EF4-FFF2-40B4-BE49-F238E27FC236}">
                  <a16:creationId xmlns:a16="http://schemas.microsoft.com/office/drawing/2014/main" id="{4E34D236-F00B-4A7E-972D-2A4411FF9B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0" name="Line 124">
              <a:extLst>
                <a:ext uri="{FF2B5EF4-FFF2-40B4-BE49-F238E27FC236}">
                  <a16:creationId xmlns:a16="http://schemas.microsoft.com/office/drawing/2014/main" id="{0FCB5C90-F522-4A0E-AC6E-1E13892A9D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1" name="Line 125">
              <a:extLst>
                <a:ext uri="{FF2B5EF4-FFF2-40B4-BE49-F238E27FC236}">
                  <a16:creationId xmlns:a16="http://schemas.microsoft.com/office/drawing/2014/main" id="{1D614DB8-AEEC-4561-86BE-A5433EF9BF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2" name="Line 126">
              <a:extLst>
                <a:ext uri="{FF2B5EF4-FFF2-40B4-BE49-F238E27FC236}">
                  <a16:creationId xmlns:a16="http://schemas.microsoft.com/office/drawing/2014/main" id="{B1B577E7-9B50-4010-B0E4-8F871AA04E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3" name="Line 127">
              <a:extLst>
                <a:ext uri="{FF2B5EF4-FFF2-40B4-BE49-F238E27FC236}">
                  <a16:creationId xmlns:a16="http://schemas.microsoft.com/office/drawing/2014/main" id="{252B5AE9-48C6-4699-84F9-F4C49E3580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4" name="Line 128">
              <a:extLst>
                <a:ext uri="{FF2B5EF4-FFF2-40B4-BE49-F238E27FC236}">
                  <a16:creationId xmlns:a16="http://schemas.microsoft.com/office/drawing/2014/main" id="{1C2BE3BF-74D6-4CCD-A90C-60F253E80D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5" name="Line 129">
              <a:extLst>
                <a:ext uri="{FF2B5EF4-FFF2-40B4-BE49-F238E27FC236}">
                  <a16:creationId xmlns:a16="http://schemas.microsoft.com/office/drawing/2014/main" id="{C6A482CB-A7B8-4A54-80C8-A1CB82734BD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6" name="Line 130">
              <a:extLst>
                <a:ext uri="{FF2B5EF4-FFF2-40B4-BE49-F238E27FC236}">
                  <a16:creationId xmlns:a16="http://schemas.microsoft.com/office/drawing/2014/main" id="{F5F34B1F-DECC-4F59-8945-83B368A62B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7" name="Line 131">
              <a:extLst>
                <a:ext uri="{FF2B5EF4-FFF2-40B4-BE49-F238E27FC236}">
                  <a16:creationId xmlns:a16="http://schemas.microsoft.com/office/drawing/2014/main" id="{52E8A05B-F6DA-4CBB-87C3-7C5E4E84C0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8" name="Line 132">
              <a:extLst>
                <a:ext uri="{FF2B5EF4-FFF2-40B4-BE49-F238E27FC236}">
                  <a16:creationId xmlns:a16="http://schemas.microsoft.com/office/drawing/2014/main" id="{8715D10F-A520-4B37-ADBC-51BF9E452C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9" name="Line 133">
              <a:extLst>
                <a:ext uri="{FF2B5EF4-FFF2-40B4-BE49-F238E27FC236}">
                  <a16:creationId xmlns:a16="http://schemas.microsoft.com/office/drawing/2014/main" id="{A7C74162-C5DD-4775-8B23-BFCB9C35B0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0" name="Line 134">
              <a:extLst>
                <a:ext uri="{FF2B5EF4-FFF2-40B4-BE49-F238E27FC236}">
                  <a16:creationId xmlns:a16="http://schemas.microsoft.com/office/drawing/2014/main" id="{B362F00E-BE38-4263-804C-01EDBB09D1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1" name="Line 135">
              <a:extLst>
                <a:ext uri="{FF2B5EF4-FFF2-40B4-BE49-F238E27FC236}">
                  <a16:creationId xmlns:a16="http://schemas.microsoft.com/office/drawing/2014/main" id="{C2ADD3DE-A4FC-43BB-A6FC-966AE6F635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2" name="Line 136">
              <a:extLst>
                <a:ext uri="{FF2B5EF4-FFF2-40B4-BE49-F238E27FC236}">
                  <a16:creationId xmlns:a16="http://schemas.microsoft.com/office/drawing/2014/main" id="{C95EAC2D-A1EB-44C6-9243-124194E796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3" name="Line 137">
              <a:extLst>
                <a:ext uri="{FF2B5EF4-FFF2-40B4-BE49-F238E27FC236}">
                  <a16:creationId xmlns:a16="http://schemas.microsoft.com/office/drawing/2014/main" id="{464AE3BB-6048-41A5-BA6A-B7F11C43B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4" name="Line 138">
              <a:extLst>
                <a:ext uri="{FF2B5EF4-FFF2-40B4-BE49-F238E27FC236}">
                  <a16:creationId xmlns:a16="http://schemas.microsoft.com/office/drawing/2014/main" id="{99F2CD96-9682-4E36-920F-CECBD102D2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5" name="Line 139">
              <a:extLst>
                <a:ext uri="{FF2B5EF4-FFF2-40B4-BE49-F238E27FC236}">
                  <a16:creationId xmlns:a16="http://schemas.microsoft.com/office/drawing/2014/main" id="{95BFEC6E-8A11-4E74-9918-E0FC73AE35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6" name="Line 140">
              <a:extLst>
                <a:ext uri="{FF2B5EF4-FFF2-40B4-BE49-F238E27FC236}">
                  <a16:creationId xmlns:a16="http://schemas.microsoft.com/office/drawing/2014/main" id="{43ABBF13-98BA-44A4-9252-FFE9AAD6C3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7" name="Line 141">
              <a:extLst>
                <a:ext uri="{FF2B5EF4-FFF2-40B4-BE49-F238E27FC236}">
                  <a16:creationId xmlns:a16="http://schemas.microsoft.com/office/drawing/2014/main" id="{78C48630-384D-4C9C-BE15-ABA4DBA265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8" name="Line 142">
              <a:extLst>
                <a:ext uri="{FF2B5EF4-FFF2-40B4-BE49-F238E27FC236}">
                  <a16:creationId xmlns:a16="http://schemas.microsoft.com/office/drawing/2014/main" id="{7170609E-6FC4-461E-A265-891D721033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9" name="Line 143">
              <a:extLst>
                <a:ext uri="{FF2B5EF4-FFF2-40B4-BE49-F238E27FC236}">
                  <a16:creationId xmlns:a16="http://schemas.microsoft.com/office/drawing/2014/main" id="{13F3ECD1-F128-4D5D-B688-758C7CE366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0" name="Line 144">
              <a:extLst>
                <a:ext uri="{FF2B5EF4-FFF2-40B4-BE49-F238E27FC236}">
                  <a16:creationId xmlns:a16="http://schemas.microsoft.com/office/drawing/2014/main" id="{CF22F41E-7E2D-4A6F-A69C-F17AA553E1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1" name="Line 145">
              <a:extLst>
                <a:ext uri="{FF2B5EF4-FFF2-40B4-BE49-F238E27FC236}">
                  <a16:creationId xmlns:a16="http://schemas.microsoft.com/office/drawing/2014/main" id="{CF272A72-F3A2-4AC7-AF89-86CA05722A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2" name="Line 146">
              <a:extLst>
                <a:ext uri="{FF2B5EF4-FFF2-40B4-BE49-F238E27FC236}">
                  <a16:creationId xmlns:a16="http://schemas.microsoft.com/office/drawing/2014/main" id="{091340A1-4FBD-447F-AD25-61E729EB39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3" name="Line 147">
              <a:extLst>
                <a:ext uri="{FF2B5EF4-FFF2-40B4-BE49-F238E27FC236}">
                  <a16:creationId xmlns:a16="http://schemas.microsoft.com/office/drawing/2014/main" id="{7CDD4DE2-D0DB-4DEC-B0C2-2EA21B21A4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4" name="Line 148">
              <a:extLst>
                <a:ext uri="{FF2B5EF4-FFF2-40B4-BE49-F238E27FC236}">
                  <a16:creationId xmlns:a16="http://schemas.microsoft.com/office/drawing/2014/main" id="{B35A9E64-1D88-4F48-A7EC-762A27FC1B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5" name="Line 149">
              <a:extLst>
                <a:ext uri="{FF2B5EF4-FFF2-40B4-BE49-F238E27FC236}">
                  <a16:creationId xmlns:a16="http://schemas.microsoft.com/office/drawing/2014/main" id="{946D9EDF-8D75-44E9-B842-1A78EC6729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6" name="Line 150">
              <a:extLst>
                <a:ext uri="{FF2B5EF4-FFF2-40B4-BE49-F238E27FC236}">
                  <a16:creationId xmlns:a16="http://schemas.microsoft.com/office/drawing/2014/main" id="{1C883FD8-EB11-4542-AF91-F28CAB754D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7" name="Line 151">
              <a:extLst>
                <a:ext uri="{FF2B5EF4-FFF2-40B4-BE49-F238E27FC236}">
                  <a16:creationId xmlns:a16="http://schemas.microsoft.com/office/drawing/2014/main" id="{BA783425-5F6D-4BCB-8983-D4DFDE5903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8" name="Line 152">
              <a:extLst>
                <a:ext uri="{FF2B5EF4-FFF2-40B4-BE49-F238E27FC236}">
                  <a16:creationId xmlns:a16="http://schemas.microsoft.com/office/drawing/2014/main" id="{5EC582CD-F892-4B8B-A32B-E64C9A459D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9" name="Line 153">
              <a:extLst>
                <a:ext uri="{FF2B5EF4-FFF2-40B4-BE49-F238E27FC236}">
                  <a16:creationId xmlns:a16="http://schemas.microsoft.com/office/drawing/2014/main" id="{F98F0BF7-A2BE-4130-A13C-D2193B8C2D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0" name="Line 154">
              <a:extLst>
                <a:ext uri="{FF2B5EF4-FFF2-40B4-BE49-F238E27FC236}">
                  <a16:creationId xmlns:a16="http://schemas.microsoft.com/office/drawing/2014/main" id="{F5D3DCCF-EFDB-46FA-A00C-C95318C040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1" name="Line 155">
              <a:extLst>
                <a:ext uri="{FF2B5EF4-FFF2-40B4-BE49-F238E27FC236}">
                  <a16:creationId xmlns:a16="http://schemas.microsoft.com/office/drawing/2014/main" id="{0699010A-D0E8-442A-826E-79624BACF0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2" name="Line 156">
              <a:extLst>
                <a:ext uri="{FF2B5EF4-FFF2-40B4-BE49-F238E27FC236}">
                  <a16:creationId xmlns:a16="http://schemas.microsoft.com/office/drawing/2014/main" id="{52613AF2-6B69-4180-ACAC-4AA23C59E9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3" name="Line 157">
              <a:extLst>
                <a:ext uri="{FF2B5EF4-FFF2-40B4-BE49-F238E27FC236}">
                  <a16:creationId xmlns:a16="http://schemas.microsoft.com/office/drawing/2014/main" id="{1348EF35-C08C-4F7C-BF34-AACCDF2643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4" name="Line 158">
              <a:extLst>
                <a:ext uri="{FF2B5EF4-FFF2-40B4-BE49-F238E27FC236}">
                  <a16:creationId xmlns:a16="http://schemas.microsoft.com/office/drawing/2014/main" id="{F08AA257-241D-4A8D-95C1-ED2C1885CD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5" name="Line 159">
              <a:extLst>
                <a:ext uri="{FF2B5EF4-FFF2-40B4-BE49-F238E27FC236}">
                  <a16:creationId xmlns:a16="http://schemas.microsoft.com/office/drawing/2014/main" id="{9631297D-292D-4AD9-8791-165D690466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6" name="Line 160">
              <a:extLst>
                <a:ext uri="{FF2B5EF4-FFF2-40B4-BE49-F238E27FC236}">
                  <a16:creationId xmlns:a16="http://schemas.microsoft.com/office/drawing/2014/main" id="{78EF1970-328C-4060-A3F9-508D14CB3A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7" name="Line 161">
              <a:extLst>
                <a:ext uri="{FF2B5EF4-FFF2-40B4-BE49-F238E27FC236}">
                  <a16:creationId xmlns:a16="http://schemas.microsoft.com/office/drawing/2014/main" id="{0155D148-2397-42B4-8917-1375584E1F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8" name="Line 162">
              <a:extLst>
                <a:ext uri="{FF2B5EF4-FFF2-40B4-BE49-F238E27FC236}">
                  <a16:creationId xmlns:a16="http://schemas.microsoft.com/office/drawing/2014/main" id="{F22ADA3B-B91E-4456-9A6D-B489DA15F3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9" name="Line 163">
              <a:extLst>
                <a:ext uri="{FF2B5EF4-FFF2-40B4-BE49-F238E27FC236}">
                  <a16:creationId xmlns:a16="http://schemas.microsoft.com/office/drawing/2014/main" id="{BED56FB0-DF49-4DD8-B638-79EC1B31FE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0" name="Line 164">
              <a:extLst>
                <a:ext uri="{FF2B5EF4-FFF2-40B4-BE49-F238E27FC236}">
                  <a16:creationId xmlns:a16="http://schemas.microsoft.com/office/drawing/2014/main" id="{67FDA5F5-EEE1-4159-BC11-8DEB4DC4CE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1" name="Line 165">
              <a:extLst>
                <a:ext uri="{FF2B5EF4-FFF2-40B4-BE49-F238E27FC236}">
                  <a16:creationId xmlns:a16="http://schemas.microsoft.com/office/drawing/2014/main" id="{19DC16B2-F4FC-407E-8955-41D35B63F6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2" name="Line 166">
              <a:extLst>
                <a:ext uri="{FF2B5EF4-FFF2-40B4-BE49-F238E27FC236}">
                  <a16:creationId xmlns:a16="http://schemas.microsoft.com/office/drawing/2014/main" id="{6D989BD3-31EE-4E46-A762-DB63118332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3" name="Line 167">
              <a:extLst>
                <a:ext uri="{FF2B5EF4-FFF2-40B4-BE49-F238E27FC236}">
                  <a16:creationId xmlns:a16="http://schemas.microsoft.com/office/drawing/2014/main" id="{659BBDBC-FB5E-4EA5-AB87-E0B7A88BB8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4" name="Line 168">
              <a:extLst>
                <a:ext uri="{FF2B5EF4-FFF2-40B4-BE49-F238E27FC236}">
                  <a16:creationId xmlns:a16="http://schemas.microsoft.com/office/drawing/2014/main" id="{8313414D-6500-4057-8AC5-081D1D4643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5" name="Line 169">
              <a:extLst>
                <a:ext uri="{FF2B5EF4-FFF2-40B4-BE49-F238E27FC236}">
                  <a16:creationId xmlns:a16="http://schemas.microsoft.com/office/drawing/2014/main" id="{14563B23-2CAC-428D-AD94-55626925FB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6" name="Line 170">
              <a:extLst>
                <a:ext uri="{FF2B5EF4-FFF2-40B4-BE49-F238E27FC236}">
                  <a16:creationId xmlns:a16="http://schemas.microsoft.com/office/drawing/2014/main" id="{2CED1014-67E4-4B88-8638-B82BE070A2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7" name="Line 171">
              <a:extLst>
                <a:ext uri="{FF2B5EF4-FFF2-40B4-BE49-F238E27FC236}">
                  <a16:creationId xmlns:a16="http://schemas.microsoft.com/office/drawing/2014/main" id="{42AA0566-D9E2-4AE9-ABF4-074D103709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8" name="Line 172">
              <a:extLst>
                <a:ext uri="{FF2B5EF4-FFF2-40B4-BE49-F238E27FC236}">
                  <a16:creationId xmlns:a16="http://schemas.microsoft.com/office/drawing/2014/main" id="{F0F2685A-3861-470C-9CFA-A1AC9A7B8F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9" name="Line 173">
              <a:extLst>
                <a:ext uri="{FF2B5EF4-FFF2-40B4-BE49-F238E27FC236}">
                  <a16:creationId xmlns:a16="http://schemas.microsoft.com/office/drawing/2014/main" id="{E406760D-DEFB-4B6D-95F6-7952075B41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0" name="Line 174">
              <a:extLst>
                <a:ext uri="{FF2B5EF4-FFF2-40B4-BE49-F238E27FC236}">
                  <a16:creationId xmlns:a16="http://schemas.microsoft.com/office/drawing/2014/main" id="{25FA8A3E-66B9-4F38-A1BE-65D66B17C9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1" name="Line 175">
              <a:extLst>
                <a:ext uri="{FF2B5EF4-FFF2-40B4-BE49-F238E27FC236}">
                  <a16:creationId xmlns:a16="http://schemas.microsoft.com/office/drawing/2014/main" id="{33360160-116F-479F-992F-43798AC521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2" name="Line 176">
              <a:extLst>
                <a:ext uri="{FF2B5EF4-FFF2-40B4-BE49-F238E27FC236}">
                  <a16:creationId xmlns:a16="http://schemas.microsoft.com/office/drawing/2014/main" id="{5D66F10C-0C69-432F-94DB-0394D70A88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3" name="Line 177">
              <a:extLst>
                <a:ext uri="{FF2B5EF4-FFF2-40B4-BE49-F238E27FC236}">
                  <a16:creationId xmlns:a16="http://schemas.microsoft.com/office/drawing/2014/main" id="{54CE9888-3DE0-4A23-9C10-87D1C042DE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4" name="Line 178">
              <a:extLst>
                <a:ext uri="{FF2B5EF4-FFF2-40B4-BE49-F238E27FC236}">
                  <a16:creationId xmlns:a16="http://schemas.microsoft.com/office/drawing/2014/main" id="{B60D8E03-C6E5-4897-8177-FCD8211DBB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545" name="Group 9">
            <a:extLst>
              <a:ext uri="{FF2B5EF4-FFF2-40B4-BE49-F238E27FC236}">
                <a16:creationId xmlns:a16="http://schemas.microsoft.com/office/drawing/2014/main" id="{4E71F1F2-5644-4E09-B584-70553A66FB33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546" name="Line 79">
              <a:extLst>
                <a:ext uri="{FF2B5EF4-FFF2-40B4-BE49-F238E27FC236}">
                  <a16:creationId xmlns:a16="http://schemas.microsoft.com/office/drawing/2014/main" id="{2BF74CC8-6160-4159-8F56-EDCBEB2B21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7" name="Line 80">
              <a:extLst>
                <a:ext uri="{FF2B5EF4-FFF2-40B4-BE49-F238E27FC236}">
                  <a16:creationId xmlns:a16="http://schemas.microsoft.com/office/drawing/2014/main" id="{8EA369F7-3540-43AA-AEE7-BAB4C17E1D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8" name="Line 81">
              <a:extLst>
                <a:ext uri="{FF2B5EF4-FFF2-40B4-BE49-F238E27FC236}">
                  <a16:creationId xmlns:a16="http://schemas.microsoft.com/office/drawing/2014/main" id="{331DADFC-F6AC-44B3-908C-5F8C6AE873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9" name="Line 82">
              <a:extLst>
                <a:ext uri="{FF2B5EF4-FFF2-40B4-BE49-F238E27FC236}">
                  <a16:creationId xmlns:a16="http://schemas.microsoft.com/office/drawing/2014/main" id="{D53923C7-C4D4-47A3-B733-14885DCDAA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0" name="Line 83">
              <a:extLst>
                <a:ext uri="{FF2B5EF4-FFF2-40B4-BE49-F238E27FC236}">
                  <a16:creationId xmlns:a16="http://schemas.microsoft.com/office/drawing/2014/main" id="{C6AE6F31-4E69-4709-A694-0A5A30C769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1" name="Line 84">
              <a:extLst>
                <a:ext uri="{FF2B5EF4-FFF2-40B4-BE49-F238E27FC236}">
                  <a16:creationId xmlns:a16="http://schemas.microsoft.com/office/drawing/2014/main" id="{D86B7EFA-0D86-4B5E-8D4F-3941A88F85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2" name="Line 85">
              <a:extLst>
                <a:ext uri="{FF2B5EF4-FFF2-40B4-BE49-F238E27FC236}">
                  <a16:creationId xmlns:a16="http://schemas.microsoft.com/office/drawing/2014/main" id="{D3633F58-F5DD-4FDA-92EA-837343220E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3" name="Line 86">
              <a:extLst>
                <a:ext uri="{FF2B5EF4-FFF2-40B4-BE49-F238E27FC236}">
                  <a16:creationId xmlns:a16="http://schemas.microsoft.com/office/drawing/2014/main" id="{1929D7B5-F8FB-4381-8148-C835EA5419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4" name="Line 87">
              <a:extLst>
                <a:ext uri="{FF2B5EF4-FFF2-40B4-BE49-F238E27FC236}">
                  <a16:creationId xmlns:a16="http://schemas.microsoft.com/office/drawing/2014/main" id="{273F84B5-F3EC-4AAD-950D-DE1E06F2BA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5" name="Line 88">
              <a:extLst>
                <a:ext uri="{FF2B5EF4-FFF2-40B4-BE49-F238E27FC236}">
                  <a16:creationId xmlns:a16="http://schemas.microsoft.com/office/drawing/2014/main" id="{C9539C89-C985-475F-A65E-B98171B873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6" name="Line 89">
              <a:extLst>
                <a:ext uri="{FF2B5EF4-FFF2-40B4-BE49-F238E27FC236}">
                  <a16:creationId xmlns:a16="http://schemas.microsoft.com/office/drawing/2014/main" id="{E648F498-1375-429F-8312-E35E9A91E0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7" name="Line 90">
              <a:extLst>
                <a:ext uri="{FF2B5EF4-FFF2-40B4-BE49-F238E27FC236}">
                  <a16:creationId xmlns:a16="http://schemas.microsoft.com/office/drawing/2014/main" id="{925179BC-D904-42A9-8EB3-DA3A01E888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8" name="Line 91">
              <a:extLst>
                <a:ext uri="{FF2B5EF4-FFF2-40B4-BE49-F238E27FC236}">
                  <a16:creationId xmlns:a16="http://schemas.microsoft.com/office/drawing/2014/main" id="{887661B3-A47E-46E5-86C5-AC122B0847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9" name="Line 92">
              <a:extLst>
                <a:ext uri="{FF2B5EF4-FFF2-40B4-BE49-F238E27FC236}">
                  <a16:creationId xmlns:a16="http://schemas.microsoft.com/office/drawing/2014/main" id="{E412DABB-60B7-4ACA-97DD-B3DF98AF8B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0" name="Line 93">
              <a:extLst>
                <a:ext uri="{FF2B5EF4-FFF2-40B4-BE49-F238E27FC236}">
                  <a16:creationId xmlns:a16="http://schemas.microsoft.com/office/drawing/2014/main" id="{66B46C2A-4003-4509-9D5C-44BAE175BF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1" name="Line 94">
              <a:extLst>
                <a:ext uri="{FF2B5EF4-FFF2-40B4-BE49-F238E27FC236}">
                  <a16:creationId xmlns:a16="http://schemas.microsoft.com/office/drawing/2014/main" id="{ADE66706-2439-42DA-BB0F-23F177F29B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2" name="Line 95">
              <a:extLst>
                <a:ext uri="{FF2B5EF4-FFF2-40B4-BE49-F238E27FC236}">
                  <a16:creationId xmlns:a16="http://schemas.microsoft.com/office/drawing/2014/main" id="{2A3EF4DC-45C3-4435-982B-9F3C198EE3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3" name="Line 96">
              <a:extLst>
                <a:ext uri="{FF2B5EF4-FFF2-40B4-BE49-F238E27FC236}">
                  <a16:creationId xmlns:a16="http://schemas.microsoft.com/office/drawing/2014/main" id="{C998C6F1-50D6-4C74-B6CE-77F767C13F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4" name="Line 97">
              <a:extLst>
                <a:ext uri="{FF2B5EF4-FFF2-40B4-BE49-F238E27FC236}">
                  <a16:creationId xmlns:a16="http://schemas.microsoft.com/office/drawing/2014/main" id="{14935A84-4935-4511-A4BB-80ED3FC2BE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5" name="Line 98">
              <a:extLst>
                <a:ext uri="{FF2B5EF4-FFF2-40B4-BE49-F238E27FC236}">
                  <a16:creationId xmlns:a16="http://schemas.microsoft.com/office/drawing/2014/main" id="{C1BCAC92-6744-4B75-BD8B-EF0C1F0DD0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6" name="Line 99">
              <a:extLst>
                <a:ext uri="{FF2B5EF4-FFF2-40B4-BE49-F238E27FC236}">
                  <a16:creationId xmlns:a16="http://schemas.microsoft.com/office/drawing/2014/main" id="{20FD3D0A-FE37-4108-B2CC-3EF167A735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7" name="Line 100">
              <a:extLst>
                <a:ext uri="{FF2B5EF4-FFF2-40B4-BE49-F238E27FC236}">
                  <a16:creationId xmlns:a16="http://schemas.microsoft.com/office/drawing/2014/main" id="{56DFB7E3-5E25-4BF9-A0BA-E490537ECA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8" name="Line 101">
              <a:extLst>
                <a:ext uri="{FF2B5EF4-FFF2-40B4-BE49-F238E27FC236}">
                  <a16:creationId xmlns:a16="http://schemas.microsoft.com/office/drawing/2014/main" id="{FFF4B5AE-1AEA-4E6F-A110-30D6282CB1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9" name="Line 102">
              <a:extLst>
                <a:ext uri="{FF2B5EF4-FFF2-40B4-BE49-F238E27FC236}">
                  <a16:creationId xmlns:a16="http://schemas.microsoft.com/office/drawing/2014/main" id="{56471893-428F-4DA9-AF8E-B277B7E3FA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0" name="Line 103">
              <a:extLst>
                <a:ext uri="{FF2B5EF4-FFF2-40B4-BE49-F238E27FC236}">
                  <a16:creationId xmlns:a16="http://schemas.microsoft.com/office/drawing/2014/main" id="{7E8E67BE-6081-4530-838F-99511EBA83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1" name="Line 104">
              <a:extLst>
                <a:ext uri="{FF2B5EF4-FFF2-40B4-BE49-F238E27FC236}">
                  <a16:creationId xmlns:a16="http://schemas.microsoft.com/office/drawing/2014/main" id="{35FBC238-118A-4525-8722-A67CEEFCDC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2" name="Line 105">
              <a:extLst>
                <a:ext uri="{FF2B5EF4-FFF2-40B4-BE49-F238E27FC236}">
                  <a16:creationId xmlns:a16="http://schemas.microsoft.com/office/drawing/2014/main" id="{93C16FAD-F375-4F14-B828-ED3744D4E8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3" name="Line 106">
              <a:extLst>
                <a:ext uri="{FF2B5EF4-FFF2-40B4-BE49-F238E27FC236}">
                  <a16:creationId xmlns:a16="http://schemas.microsoft.com/office/drawing/2014/main" id="{36442880-1AF1-4E28-B0D4-05AD016BAE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4" name="Line 107">
              <a:extLst>
                <a:ext uri="{FF2B5EF4-FFF2-40B4-BE49-F238E27FC236}">
                  <a16:creationId xmlns:a16="http://schemas.microsoft.com/office/drawing/2014/main" id="{F441BC35-90C4-4352-B70E-CEB3700338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5" name="Line 108">
              <a:extLst>
                <a:ext uri="{FF2B5EF4-FFF2-40B4-BE49-F238E27FC236}">
                  <a16:creationId xmlns:a16="http://schemas.microsoft.com/office/drawing/2014/main" id="{B6A8C0E6-B03B-4927-9983-7E55C5BBE8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6" name="Line 109">
              <a:extLst>
                <a:ext uri="{FF2B5EF4-FFF2-40B4-BE49-F238E27FC236}">
                  <a16:creationId xmlns:a16="http://schemas.microsoft.com/office/drawing/2014/main" id="{EB37E162-6304-4198-A3BC-CEB7172FA5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7" name="Line 110">
              <a:extLst>
                <a:ext uri="{FF2B5EF4-FFF2-40B4-BE49-F238E27FC236}">
                  <a16:creationId xmlns:a16="http://schemas.microsoft.com/office/drawing/2014/main" id="{D7C573BB-D786-41B9-962A-5225365101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8" name="Line 111">
              <a:extLst>
                <a:ext uri="{FF2B5EF4-FFF2-40B4-BE49-F238E27FC236}">
                  <a16:creationId xmlns:a16="http://schemas.microsoft.com/office/drawing/2014/main" id="{DEE429A9-95F1-46D0-8F18-01D72F46E8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9" name="Line 112">
              <a:extLst>
                <a:ext uri="{FF2B5EF4-FFF2-40B4-BE49-F238E27FC236}">
                  <a16:creationId xmlns:a16="http://schemas.microsoft.com/office/drawing/2014/main" id="{5EC5EC60-A610-48DC-9B98-514872E809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0" name="Line 113">
              <a:extLst>
                <a:ext uri="{FF2B5EF4-FFF2-40B4-BE49-F238E27FC236}">
                  <a16:creationId xmlns:a16="http://schemas.microsoft.com/office/drawing/2014/main" id="{25CE500E-98E8-4D25-97D5-C8B928EE8D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1" name="Line 114">
              <a:extLst>
                <a:ext uri="{FF2B5EF4-FFF2-40B4-BE49-F238E27FC236}">
                  <a16:creationId xmlns:a16="http://schemas.microsoft.com/office/drawing/2014/main" id="{E6319359-02D9-4E88-AE7A-21F5106F8E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2" name="Line 115">
              <a:extLst>
                <a:ext uri="{FF2B5EF4-FFF2-40B4-BE49-F238E27FC236}">
                  <a16:creationId xmlns:a16="http://schemas.microsoft.com/office/drawing/2014/main" id="{58F8EBEF-E449-4882-9EF6-126A208F68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3" name="Line 116">
              <a:extLst>
                <a:ext uri="{FF2B5EF4-FFF2-40B4-BE49-F238E27FC236}">
                  <a16:creationId xmlns:a16="http://schemas.microsoft.com/office/drawing/2014/main" id="{E8884E0B-C7F1-46ED-9ADD-C33FB97412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4" name="Line 117">
              <a:extLst>
                <a:ext uri="{FF2B5EF4-FFF2-40B4-BE49-F238E27FC236}">
                  <a16:creationId xmlns:a16="http://schemas.microsoft.com/office/drawing/2014/main" id="{3ED75A80-F1F0-4246-864F-6291622378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5" name="Line 118">
              <a:extLst>
                <a:ext uri="{FF2B5EF4-FFF2-40B4-BE49-F238E27FC236}">
                  <a16:creationId xmlns:a16="http://schemas.microsoft.com/office/drawing/2014/main" id="{755915D3-F8BA-4142-80C8-11A4FF6E93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6" name="Line 119">
              <a:extLst>
                <a:ext uri="{FF2B5EF4-FFF2-40B4-BE49-F238E27FC236}">
                  <a16:creationId xmlns:a16="http://schemas.microsoft.com/office/drawing/2014/main" id="{111257D0-EFA6-4DAD-A665-509D0CBDBB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7" name="Line 120">
              <a:extLst>
                <a:ext uri="{FF2B5EF4-FFF2-40B4-BE49-F238E27FC236}">
                  <a16:creationId xmlns:a16="http://schemas.microsoft.com/office/drawing/2014/main" id="{0A082422-0BE0-47D3-A6CC-68D8B6845F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8" name="Line 121">
              <a:extLst>
                <a:ext uri="{FF2B5EF4-FFF2-40B4-BE49-F238E27FC236}">
                  <a16:creationId xmlns:a16="http://schemas.microsoft.com/office/drawing/2014/main" id="{65CCE0F6-7175-41EE-978E-2DECE5A244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9" name="Line 122">
              <a:extLst>
                <a:ext uri="{FF2B5EF4-FFF2-40B4-BE49-F238E27FC236}">
                  <a16:creationId xmlns:a16="http://schemas.microsoft.com/office/drawing/2014/main" id="{778AEB7A-9F6C-48D8-9341-AF86A85490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0" name="Line 123">
              <a:extLst>
                <a:ext uri="{FF2B5EF4-FFF2-40B4-BE49-F238E27FC236}">
                  <a16:creationId xmlns:a16="http://schemas.microsoft.com/office/drawing/2014/main" id="{2FE543AF-D456-45F1-87E6-14E887A3C0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1" name="Line 124">
              <a:extLst>
                <a:ext uri="{FF2B5EF4-FFF2-40B4-BE49-F238E27FC236}">
                  <a16:creationId xmlns:a16="http://schemas.microsoft.com/office/drawing/2014/main" id="{86DF744C-A272-462F-A50C-DAE4467093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2" name="Line 125">
              <a:extLst>
                <a:ext uri="{FF2B5EF4-FFF2-40B4-BE49-F238E27FC236}">
                  <a16:creationId xmlns:a16="http://schemas.microsoft.com/office/drawing/2014/main" id="{54A324F9-CF67-47E4-84CB-FA3E00FF48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3" name="Line 126">
              <a:extLst>
                <a:ext uri="{FF2B5EF4-FFF2-40B4-BE49-F238E27FC236}">
                  <a16:creationId xmlns:a16="http://schemas.microsoft.com/office/drawing/2014/main" id="{AE93BB0E-4B60-4E45-AD80-7E30831D34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4" name="Line 127">
              <a:extLst>
                <a:ext uri="{FF2B5EF4-FFF2-40B4-BE49-F238E27FC236}">
                  <a16:creationId xmlns:a16="http://schemas.microsoft.com/office/drawing/2014/main" id="{2BCA029E-317F-4BA5-8919-8C8C85725D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5" name="Line 128">
              <a:extLst>
                <a:ext uri="{FF2B5EF4-FFF2-40B4-BE49-F238E27FC236}">
                  <a16:creationId xmlns:a16="http://schemas.microsoft.com/office/drawing/2014/main" id="{7FBA7329-71A2-4A29-AFFA-85812DA070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6" name="Line 129">
              <a:extLst>
                <a:ext uri="{FF2B5EF4-FFF2-40B4-BE49-F238E27FC236}">
                  <a16:creationId xmlns:a16="http://schemas.microsoft.com/office/drawing/2014/main" id="{D0C0979F-A6F9-46CC-BC42-75228E90BC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7" name="Line 130">
              <a:extLst>
                <a:ext uri="{FF2B5EF4-FFF2-40B4-BE49-F238E27FC236}">
                  <a16:creationId xmlns:a16="http://schemas.microsoft.com/office/drawing/2014/main" id="{2373FD10-02AB-4E4D-B20D-F7EF5D93D6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8" name="Line 131">
              <a:extLst>
                <a:ext uri="{FF2B5EF4-FFF2-40B4-BE49-F238E27FC236}">
                  <a16:creationId xmlns:a16="http://schemas.microsoft.com/office/drawing/2014/main" id="{4EF971B4-0968-42CD-8490-1466CD8D41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9" name="Line 132">
              <a:extLst>
                <a:ext uri="{FF2B5EF4-FFF2-40B4-BE49-F238E27FC236}">
                  <a16:creationId xmlns:a16="http://schemas.microsoft.com/office/drawing/2014/main" id="{82F4309C-8BA7-446E-9406-EA26545569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0" name="Line 133">
              <a:extLst>
                <a:ext uri="{FF2B5EF4-FFF2-40B4-BE49-F238E27FC236}">
                  <a16:creationId xmlns:a16="http://schemas.microsoft.com/office/drawing/2014/main" id="{1AC7CC8E-38B3-4D7A-8A79-689A9245BF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1" name="Line 134">
              <a:extLst>
                <a:ext uri="{FF2B5EF4-FFF2-40B4-BE49-F238E27FC236}">
                  <a16:creationId xmlns:a16="http://schemas.microsoft.com/office/drawing/2014/main" id="{9829D3AE-EE8B-4F3C-96A3-419BBC35BF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2" name="Line 135">
              <a:extLst>
                <a:ext uri="{FF2B5EF4-FFF2-40B4-BE49-F238E27FC236}">
                  <a16:creationId xmlns:a16="http://schemas.microsoft.com/office/drawing/2014/main" id="{68FA7CF2-3592-41EC-8E74-95EFE4ED72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3" name="Line 136">
              <a:extLst>
                <a:ext uri="{FF2B5EF4-FFF2-40B4-BE49-F238E27FC236}">
                  <a16:creationId xmlns:a16="http://schemas.microsoft.com/office/drawing/2014/main" id="{97861498-8786-4630-B971-A881D2EDEB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4" name="Line 137">
              <a:extLst>
                <a:ext uri="{FF2B5EF4-FFF2-40B4-BE49-F238E27FC236}">
                  <a16:creationId xmlns:a16="http://schemas.microsoft.com/office/drawing/2014/main" id="{0B4793C5-70BB-42B7-9A91-DDBAC1E82A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5" name="Line 138">
              <a:extLst>
                <a:ext uri="{FF2B5EF4-FFF2-40B4-BE49-F238E27FC236}">
                  <a16:creationId xmlns:a16="http://schemas.microsoft.com/office/drawing/2014/main" id="{53301B44-976C-4EC6-B84F-EA77A40E65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6" name="Line 139">
              <a:extLst>
                <a:ext uri="{FF2B5EF4-FFF2-40B4-BE49-F238E27FC236}">
                  <a16:creationId xmlns:a16="http://schemas.microsoft.com/office/drawing/2014/main" id="{564EE023-BAC4-4F14-A798-942859F161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7" name="Line 140">
              <a:extLst>
                <a:ext uri="{FF2B5EF4-FFF2-40B4-BE49-F238E27FC236}">
                  <a16:creationId xmlns:a16="http://schemas.microsoft.com/office/drawing/2014/main" id="{59645E7A-600E-4882-B4A0-EFD223A53C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8" name="Line 141">
              <a:extLst>
                <a:ext uri="{FF2B5EF4-FFF2-40B4-BE49-F238E27FC236}">
                  <a16:creationId xmlns:a16="http://schemas.microsoft.com/office/drawing/2014/main" id="{F0E3D136-B89A-46C2-9516-37F713C56B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9" name="Line 142">
              <a:extLst>
                <a:ext uri="{FF2B5EF4-FFF2-40B4-BE49-F238E27FC236}">
                  <a16:creationId xmlns:a16="http://schemas.microsoft.com/office/drawing/2014/main" id="{AAEF616D-E29D-4329-B093-D6FE41C186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0" name="Line 143">
              <a:extLst>
                <a:ext uri="{FF2B5EF4-FFF2-40B4-BE49-F238E27FC236}">
                  <a16:creationId xmlns:a16="http://schemas.microsoft.com/office/drawing/2014/main" id="{6B112555-6009-4FC5-81CD-7BF3F9760B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1" name="Line 144">
              <a:extLst>
                <a:ext uri="{FF2B5EF4-FFF2-40B4-BE49-F238E27FC236}">
                  <a16:creationId xmlns:a16="http://schemas.microsoft.com/office/drawing/2014/main" id="{F1E079F1-E993-45DB-8B77-6C245CB0D6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2" name="Line 145">
              <a:extLst>
                <a:ext uri="{FF2B5EF4-FFF2-40B4-BE49-F238E27FC236}">
                  <a16:creationId xmlns:a16="http://schemas.microsoft.com/office/drawing/2014/main" id="{3526DFD4-5347-49B9-8158-F16607F535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3" name="Line 146">
              <a:extLst>
                <a:ext uri="{FF2B5EF4-FFF2-40B4-BE49-F238E27FC236}">
                  <a16:creationId xmlns:a16="http://schemas.microsoft.com/office/drawing/2014/main" id="{009E79B9-F74E-4542-BFE1-A6CD98D88F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4" name="Line 147">
              <a:extLst>
                <a:ext uri="{FF2B5EF4-FFF2-40B4-BE49-F238E27FC236}">
                  <a16:creationId xmlns:a16="http://schemas.microsoft.com/office/drawing/2014/main" id="{68C72652-E06A-4380-8702-4BAAC6CE026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5" name="Line 148">
              <a:extLst>
                <a:ext uri="{FF2B5EF4-FFF2-40B4-BE49-F238E27FC236}">
                  <a16:creationId xmlns:a16="http://schemas.microsoft.com/office/drawing/2014/main" id="{6BE9EA82-FD64-42EA-A7CD-F75F01588D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6" name="Line 149">
              <a:extLst>
                <a:ext uri="{FF2B5EF4-FFF2-40B4-BE49-F238E27FC236}">
                  <a16:creationId xmlns:a16="http://schemas.microsoft.com/office/drawing/2014/main" id="{6412BD28-9A5A-42E7-8F71-1347011B83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7" name="Line 150">
              <a:extLst>
                <a:ext uri="{FF2B5EF4-FFF2-40B4-BE49-F238E27FC236}">
                  <a16:creationId xmlns:a16="http://schemas.microsoft.com/office/drawing/2014/main" id="{E8846F82-F43A-4A3A-95BE-6B69C59791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8" name="Line 151">
              <a:extLst>
                <a:ext uri="{FF2B5EF4-FFF2-40B4-BE49-F238E27FC236}">
                  <a16:creationId xmlns:a16="http://schemas.microsoft.com/office/drawing/2014/main" id="{C8676FFE-5789-4AD2-A3DD-66F6EA99A0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9" name="Line 152">
              <a:extLst>
                <a:ext uri="{FF2B5EF4-FFF2-40B4-BE49-F238E27FC236}">
                  <a16:creationId xmlns:a16="http://schemas.microsoft.com/office/drawing/2014/main" id="{8051A60A-DF7D-4C1F-95C0-201E0A5D23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0" name="Line 153">
              <a:extLst>
                <a:ext uri="{FF2B5EF4-FFF2-40B4-BE49-F238E27FC236}">
                  <a16:creationId xmlns:a16="http://schemas.microsoft.com/office/drawing/2014/main" id="{6C2290FE-CF01-44DF-907E-4B06988512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1" name="Line 154">
              <a:extLst>
                <a:ext uri="{FF2B5EF4-FFF2-40B4-BE49-F238E27FC236}">
                  <a16:creationId xmlns:a16="http://schemas.microsoft.com/office/drawing/2014/main" id="{BD338808-321D-43D5-B02B-8BF3C3AD72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2" name="Line 155">
              <a:extLst>
                <a:ext uri="{FF2B5EF4-FFF2-40B4-BE49-F238E27FC236}">
                  <a16:creationId xmlns:a16="http://schemas.microsoft.com/office/drawing/2014/main" id="{5CAA1F2E-3325-4E93-9D62-94E3C9BBDB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3" name="Line 156">
              <a:extLst>
                <a:ext uri="{FF2B5EF4-FFF2-40B4-BE49-F238E27FC236}">
                  <a16:creationId xmlns:a16="http://schemas.microsoft.com/office/drawing/2014/main" id="{DE963246-CFCC-46A4-805F-5C63E1A7C9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4" name="Line 157">
              <a:extLst>
                <a:ext uri="{FF2B5EF4-FFF2-40B4-BE49-F238E27FC236}">
                  <a16:creationId xmlns:a16="http://schemas.microsoft.com/office/drawing/2014/main" id="{4785E670-6FA2-45DE-B9F1-D8B7C6646A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5" name="Line 158">
              <a:extLst>
                <a:ext uri="{FF2B5EF4-FFF2-40B4-BE49-F238E27FC236}">
                  <a16:creationId xmlns:a16="http://schemas.microsoft.com/office/drawing/2014/main" id="{7F9D5F5B-3842-4417-8D5A-6429B5D2B0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6" name="Line 159">
              <a:extLst>
                <a:ext uri="{FF2B5EF4-FFF2-40B4-BE49-F238E27FC236}">
                  <a16:creationId xmlns:a16="http://schemas.microsoft.com/office/drawing/2014/main" id="{2D1CB55F-28EF-4FC5-BE16-1127F83FBE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7" name="Line 160">
              <a:extLst>
                <a:ext uri="{FF2B5EF4-FFF2-40B4-BE49-F238E27FC236}">
                  <a16:creationId xmlns:a16="http://schemas.microsoft.com/office/drawing/2014/main" id="{1D16F6CC-A793-445D-A611-F63ABFC407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8" name="Line 161">
              <a:extLst>
                <a:ext uri="{FF2B5EF4-FFF2-40B4-BE49-F238E27FC236}">
                  <a16:creationId xmlns:a16="http://schemas.microsoft.com/office/drawing/2014/main" id="{E2C172A6-26B9-4D50-A62A-FF032D6F15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9" name="Line 162">
              <a:extLst>
                <a:ext uri="{FF2B5EF4-FFF2-40B4-BE49-F238E27FC236}">
                  <a16:creationId xmlns:a16="http://schemas.microsoft.com/office/drawing/2014/main" id="{DFF0DE17-05C5-463B-A57A-1ECE2CA301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0" name="Line 163">
              <a:extLst>
                <a:ext uri="{FF2B5EF4-FFF2-40B4-BE49-F238E27FC236}">
                  <a16:creationId xmlns:a16="http://schemas.microsoft.com/office/drawing/2014/main" id="{F736FB91-0FAC-4C29-B384-863EC3FFEB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1" name="Line 164">
              <a:extLst>
                <a:ext uri="{FF2B5EF4-FFF2-40B4-BE49-F238E27FC236}">
                  <a16:creationId xmlns:a16="http://schemas.microsoft.com/office/drawing/2014/main" id="{F9998320-D389-467D-8EC4-FAF0DE5F15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2" name="Line 165">
              <a:extLst>
                <a:ext uri="{FF2B5EF4-FFF2-40B4-BE49-F238E27FC236}">
                  <a16:creationId xmlns:a16="http://schemas.microsoft.com/office/drawing/2014/main" id="{54E4C344-45DC-4EDD-8426-5245ABC7EF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3" name="Line 166">
              <a:extLst>
                <a:ext uri="{FF2B5EF4-FFF2-40B4-BE49-F238E27FC236}">
                  <a16:creationId xmlns:a16="http://schemas.microsoft.com/office/drawing/2014/main" id="{C200043C-DB8D-46A4-98A5-D24E1C81C7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4" name="Line 167">
              <a:extLst>
                <a:ext uri="{FF2B5EF4-FFF2-40B4-BE49-F238E27FC236}">
                  <a16:creationId xmlns:a16="http://schemas.microsoft.com/office/drawing/2014/main" id="{F0FD746E-7D5E-4D25-9E83-C8382A6851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5" name="Line 168">
              <a:extLst>
                <a:ext uri="{FF2B5EF4-FFF2-40B4-BE49-F238E27FC236}">
                  <a16:creationId xmlns:a16="http://schemas.microsoft.com/office/drawing/2014/main" id="{9E680BE6-C686-419A-8894-C754851B0F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6" name="Line 169">
              <a:extLst>
                <a:ext uri="{FF2B5EF4-FFF2-40B4-BE49-F238E27FC236}">
                  <a16:creationId xmlns:a16="http://schemas.microsoft.com/office/drawing/2014/main" id="{EBAD8757-70A2-48B1-B5C8-F927B839B8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7" name="Line 170">
              <a:extLst>
                <a:ext uri="{FF2B5EF4-FFF2-40B4-BE49-F238E27FC236}">
                  <a16:creationId xmlns:a16="http://schemas.microsoft.com/office/drawing/2014/main" id="{1BDB38FA-9C85-4287-8C05-D7144247F4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8" name="Line 171">
              <a:extLst>
                <a:ext uri="{FF2B5EF4-FFF2-40B4-BE49-F238E27FC236}">
                  <a16:creationId xmlns:a16="http://schemas.microsoft.com/office/drawing/2014/main" id="{64DCB8D7-CDE4-4A6B-8026-31DC019C19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9" name="Line 172">
              <a:extLst>
                <a:ext uri="{FF2B5EF4-FFF2-40B4-BE49-F238E27FC236}">
                  <a16:creationId xmlns:a16="http://schemas.microsoft.com/office/drawing/2014/main" id="{51002C4C-E511-45B1-9D94-D9B1A45096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0" name="Line 173">
              <a:extLst>
                <a:ext uri="{FF2B5EF4-FFF2-40B4-BE49-F238E27FC236}">
                  <a16:creationId xmlns:a16="http://schemas.microsoft.com/office/drawing/2014/main" id="{8814409F-8180-4E24-AE4A-8CDB6B5866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1" name="Line 174">
              <a:extLst>
                <a:ext uri="{FF2B5EF4-FFF2-40B4-BE49-F238E27FC236}">
                  <a16:creationId xmlns:a16="http://schemas.microsoft.com/office/drawing/2014/main" id="{A5E827D2-D737-40FE-BDFD-A299FFC265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2" name="Line 175">
              <a:extLst>
                <a:ext uri="{FF2B5EF4-FFF2-40B4-BE49-F238E27FC236}">
                  <a16:creationId xmlns:a16="http://schemas.microsoft.com/office/drawing/2014/main" id="{42D757F0-73A7-4958-9940-1C66479E55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3" name="Line 176">
              <a:extLst>
                <a:ext uri="{FF2B5EF4-FFF2-40B4-BE49-F238E27FC236}">
                  <a16:creationId xmlns:a16="http://schemas.microsoft.com/office/drawing/2014/main" id="{2930D06B-6502-4AA0-9EF2-BF5D2D5AEF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4" name="Line 177">
              <a:extLst>
                <a:ext uri="{FF2B5EF4-FFF2-40B4-BE49-F238E27FC236}">
                  <a16:creationId xmlns:a16="http://schemas.microsoft.com/office/drawing/2014/main" id="{4A742B1F-891C-4F89-AAE1-AB9C74D973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5" name="Line 178">
              <a:extLst>
                <a:ext uri="{FF2B5EF4-FFF2-40B4-BE49-F238E27FC236}">
                  <a16:creationId xmlns:a16="http://schemas.microsoft.com/office/drawing/2014/main" id="{72BF3A32-12EC-4F00-B9BF-B7086ACAB0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646" name="Group 10">
            <a:extLst>
              <a:ext uri="{FF2B5EF4-FFF2-40B4-BE49-F238E27FC236}">
                <a16:creationId xmlns:a16="http://schemas.microsoft.com/office/drawing/2014/main" id="{A3F5AC4D-DE09-4878-B470-4D70F91CE1B2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647" name="Line 5">
              <a:extLst>
                <a:ext uri="{FF2B5EF4-FFF2-40B4-BE49-F238E27FC236}">
                  <a16:creationId xmlns:a16="http://schemas.microsoft.com/office/drawing/2014/main" id="{9C275B17-0A45-40B8-8D4B-FFD36B2E8F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8" name="Line 6">
              <a:extLst>
                <a:ext uri="{FF2B5EF4-FFF2-40B4-BE49-F238E27FC236}">
                  <a16:creationId xmlns:a16="http://schemas.microsoft.com/office/drawing/2014/main" id="{29B7265E-7CBF-4C09-9E04-1F5ECE83D5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9" name="Line 7">
              <a:extLst>
                <a:ext uri="{FF2B5EF4-FFF2-40B4-BE49-F238E27FC236}">
                  <a16:creationId xmlns:a16="http://schemas.microsoft.com/office/drawing/2014/main" id="{E9971DC4-9BD5-4697-85D5-B738ACE0E4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0" name="Line 8">
              <a:extLst>
                <a:ext uri="{FF2B5EF4-FFF2-40B4-BE49-F238E27FC236}">
                  <a16:creationId xmlns:a16="http://schemas.microsoft.com/office/drawing/2014/main" id="{C3F08F96-0772-4E68-A202-D4EFCCF628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1" name="Line 9">
              <a:extLst>
                <a:ext uri="{FF2B5EF4-FFF2-40B4-BE49-F238E27FC236}">
                  <a16:creationId xmlns:a16="http://schemas.microsoft.com/office/drawing/2014/main" id="{99D161BF-55BA-4BB5-9061-85E8DBE042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2" name="Line 10">
              <a:extLst>
                <a:ext uri="{FF2B5EF4-FFF2-40B4-BE49-F238E27FC236}">
                  <a16:creationId xmlns:a16="http://schemas.microsoft.com/office/drawing/2014/main" id="{ADC990A2-3284-47F8-90DD-2769374B83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3" name="Line 11">
              <a:extLst>
                <a:ext uri="{FF2B5EF4-FFF2-40B4-BE49-F238E27FC236}">
                  <a16:creationId xmlns:a16="http://schemas.microsoft.com/office/drawing/2014/main" id="{3A13EFD9-1E30-4A9E-94DA-6B82FD333F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4" name="Line 12">
              <a:extLst>
                <a:ext uri="{FF2B5EF4-FFF2-40B4-BE49-F238E27FC236}">
                  <a16:creationId xmlns:a16="http://schemas.microsoft.com/office/drawing/2014/main" id="{F4B30B8A-D2F5-463B-B651-AB569DFFF8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5" name="Line 13">
              <a:extLst>
                <a:ext uri="{FF2B5EF4-FFF2-40B4-BE49-F238E27FC236}">
                  <a16:creationId xmlns:a16="http://schemas.microsoft.com/office/drawing/2014/main" id="{280EBF0A-58FE-49F5-A4A3-BB80557CB3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6" name="Line 14">
              <a:extLst>
                <a:ext uri="{FF2B5EF4-FFF2-40B4-BE49-F238E27FC236}">
                  <a16:creationId xmlns:a16="http://schemas.microsoft.com/office/drawing/2014/main" id="{C7B5FA08-227D-404F-8BE2-4C475B7BF8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7" name="Line 15">
              <a:extLst>
                <a:ext uri="{FF2B5EF4-FFF2-40B4-BE49-F238E27FC236}">
                  <a16:creationId xmlns:a16="http://schemas.microsoft.com/office/drawing/2014/main" id="{C9BC8530-56B1-477F-9F25-FD8C2610BF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8" name="Line 16">
              <a:extLst>
                <a:ext uri="{FF2B5EF4-FFF2-40B4-BE49-F238E27FC236}">
                  <a16:creationId xmlns:a16="http://schemas.microsoft.com/office/drawing/2014/main" id="{2F93E92B-9DEA-4934-A805-1939230697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9" name="Line 17">
              <a:extLst>
                <a:ext uri="{FF2B5EF4-FFF2-40B4-BE49-F238E27FC236}">
                  <a16:creationId xmlns:a16="http://schemas.microsoft.com/office/drawing/2014/main" id="{8F3ACEDC-B858-41F1-BFEA-37C84BCF0C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0" name="Line 18">
              <a:extLst>
                <a:ext uri="{FF2B5EF4-FFF2-40B4-BE49-F238E27FC236}">
                  <a16:creationId xmlns:a16="http://schemas.microsoft.com/office/drawing/2014/main" id="{FCFA9AE1-BA42-4501-A301-29A58158A8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1" name="Line 19">
              <a:extLst>
                <a:ext uri="{FF2B5EF4-FFF2-40B4-BE49-F238E27FC236}">
                  <a16:creationId xmlns:a16="http://schemas.microsoft.com/office/drawing/2014/main" id="{85AAD5E3-D5DB-4092-811F-DF525136F8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2" name="Line 20">
              <a:extLst>
                <a:ext uri="{FF2B5EF4-FFF2-40B4-BE49-F238E27FC236}">
                  <a16:creationId xmlns:a16="http://schemas.microsoft.com/office/drawing/2014/main" id="{B7462250-1402-43BD-AE29-0F8D2182B6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3" name="Line 21">
              <a:extLst>
                <a:ext uri="{FF2B5EF4-FFF2-40B4-BE49-F238E27FC236}">
                  <a16:creationId xmlns:a16="http://schemas.microsoft.com/office/drawing/2014/main" id="{26FF14A1-E6EC-4AC0-9BEF-7C63DA2835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4" name="Line 22">
              <a:extLst>
                <a:ext uri="{FF2B5EF4-FFF2-40B4-BE49-F238E27FC236}">
                  <a16:creationId xmlns:a16="http://schemas.microsoft.com/office/drawing/2014/main" id="{18DC2AE5-5BB1-4F4E-A7C4-A52EDCE26E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5" name="Line 23">
              <a:extLst>
                <a:ext uri="{FF2B5EF4-FFF2-40B4-BE49-F238E27FC236}">
                  <a16:creationId xmlns:a16="http://schemas.microsoft.com/office/drawing/2014/main" id="{97A4E8AA-C225-461F-9026-32F4EA34AC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6" name="Line 24">
              <a:extLst>
                <a:ext uri="{FF2B5EF4-FFF2-40B4-BE49-F238E27FC236}">
                  <a16:creationId xmlns:a16="http://schemas.microsoft.com/office/drawing/2014/main" id="{96766CE3-6929-460B-AB0B-60F931D4FC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7" name="Line 25">
              <a:extLst>
                <a:ext uri="{FF2B5EF4-FFF2-40B4-BE49-F238E27FC236}">
                  <a16:creationId xmlns:a16="http://schemas.microsoft.com/office/drawing/2014/main" id="{BAF0F5AC-35B7-4F62-BBF1-90260391BC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8" name="Line 26">
              <a:extLst>
                <a:ext uri="{FF2B5EF4-FFF2-40B4-BE49-F238E27FC236}">
                  <a16:creationId xmlns:a16="http://schemas.microsoft.com/office/drawing/2014/main" id="{0637B4A8-CEF9-4F70-ACDE-3E4F7BA5BE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9" name="Line 27">
              <a:extLst>
                <a:ext uri="{FF2B5EF4-FFF2-40B4-BE49-F238E27FC236}">
                  <a16:creationId xmlns:a16="http://schemas.microsoft.com/office/drawing/2014/main" id="{48CC2E3B-4C92-418C-A0D8-259F677B26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0" name="Line 28">
              <a:extLst>
                <a:ext uri="{FF2B5EF4-FFF2-40B4-BE49-F238E27FC236}">
                  <a16:creationId xmlns:a16="http://schemas.microsoft.com/office/drawing/2014/main" id="{D4D281C0-213C-4514-90E9-F5CE0CA703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1" name="Line 29">
              <a:extLst>
                <a:ext uri="{FF2B5EF4-FFF2-40B4-BE49-F238E27FC236}">
                  <a16:creationId xmlns:a16="http://schemas.microsoft.com/office/drawing/2014/main" id="{9C4B9668-C178-403F-A60A-2FDDD1EF67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2" name="Line 30">
              <a:extLst>
                <a:ext uri="{FF2B5EF4-FFF2-40B4-BE49-F238E27FC236}">
                  <a16:creationId xmlns:a16="http://schemas.microsoft.com/office/drawing/2014/main" id="{967A4CE9-513D-4B9D-927F-9D9188E6BB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3" name="Line 31">
              <a:extLst>
                <a:ext uri="{FF2B5EF4-FFF2-40B4-BE49-F238E27FC236}">
                  <a16:creationId xmlns:a16="http://schemas.microsoft.com/office/drawing/2014/main" id="{E4C4C7C8-AE75-41BF-9784-BABB07FA0A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4" name="Line 32">
              <a:extLst>
                <a:ext uri="{FF2B5EF4-FFF2-40B4-BE49-F238E27FC236}">
                  <a16:creationId xmlns:a16="http://schemas.microsoft.com/office/drawing/2014/main" id="{D60DCD51-CD16-4EAC-8AEF-D582E309CB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5" name="Line 33">
              <a:extLst>
                <a:ext uri="{FF2B5EF4-FFF2-40B4-BE49-F238E27FC236}">
                  <a16:creationId xmlns:a16="http://schemas.microsoft.com/office/drawing/2014/main" id="{6B446447-7343-4D21-88F3-8F185B16D1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6" name="Line 34">
              <a:extLst>
                <a:ext uri="{FF2B5EF4-FFF2-40B4-BE49-F238E27FC236}">
                  <a16:creationId xmlns:a16="http://schemas.microsoft.com/office/drawing/2014/main" id="{C096F474-B00C-434E-B98F-FE9B7670C3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7" name="Line 35">
              <a:extLst>
                <a:ext uri="{FF2B5EF4-FFF2-40B4-BE49-F238E27FC236}">
                  <a16:creationId xmlns:a16="http://schemas.microsoft.com/office/drawing/2014/main" id="{2E8DDFAB-0ABE-4DDC-9B1D-E6A6B24257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8" name="Line 36">
              <a:extLst>
                <a:ext uri="{FF2B5EF4-FFF2-40B4-BE49-F238E27FC236}">
                  <a16:creationId xmlns:a16="http://schemas.microsoft.com/office/drawing/2014/main" id="{768C2C9E-9796-4DCD-A868-1162AA4395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9" name="Line 37">
              <a:extLst>
                <a:ext uri="{FF2B5EF4-FFF2-40B4-BE49-F238E27FC236}">
                  <a16:creationId xmlns:a16="http://schemas.microsoft.com/office/drawing/2014/main" id="{B58D58DF-86EA-47E0-8E55-5E865D8F3C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0" name="Line 38">
              <a:extLst>
                <a:ext uri="{FF2B5EF4-FFF2-40B4-BE49-F238E27FC236}">
                  <a16:creationId xmlns:a16="http://schemas.microsoft.com/office/drawing/2014/main" id="{D3531148-98B4-4794-8393-A621E277A7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1" name="Line 39">
              <a:extLst>
                <a:ext uri="{FF2B5EF4-FFF2-40B4-BE49-F238E27FC236}">
                  <a16:creationId xmlns:a16="http://schemas.microsoft.com/office/drawing/2014/main" id="{0EDBEB7C-D519-4F3E-98CA-2D4D8AB154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2" name="Line 40">
              <a:extLst>
                <a:ext uri="{FF2B5EF4-FFF2-40B4-BE49-F238E27FC236}">
                  <a16:creationId xmlns:a16="http://schemas.microsoft.com/office/drawing/2014/main" id="{31E0F1D4-E5FB-416A-86C8-228B45A99A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3" name="Line 41">
              <a:extLst>
                <a:ext uri="{FF2B5EF4-FFF2-40B4-BE49-F238E27FC236}">
                  <a16:creationId xmlns:a16="http://schemas.microsoft.com/office/drawing/2014/main" id="{B65F60FA-72F4-4701-978A-1EAC324BC8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4" name="Line 42">
              <a:extLst>
                <a:ext uri="{FF2B5EF4-FFF2-40B4-BE49-F238E27FC236}">
                  <a16:creationId xmlns:a16="http://schemas.microsoft.com/office/drawing/2014/main" id="{EF9BEEB8-13F5-44B6-ADA2-372EE40678A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5" name="Line 43">
              <a:extLst>
                <a:ext uri="{FF2B5EF4-FFF2-40B4-BE49-F238E27FC236}">
                  <a16:creationId xmlns:a16="http://schemas.microsoft.com/office/drawing/2014/main" id="{81357283-04F8-449D-ADC6-C8121F1679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6" name="Line 44">
              <a:extLst>
                <a:ext uri="{FF2B5EF4-FFF2-40B4-BE49-F238E27FC236}">
                  <a16:creationId xmlns:a16="http://schemas.microsoft.com/office/drawing/2014/main" id="{4A0462AF-2340-4F2C-A865-32F4A6FE4B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7" name="Line 45">
              <a:extLst>
                <a:ext uri="{FF2B5EF4-FFF2-40B4-BE49-F238E27FC236}">
                  <a16:creationId xmlns:a16="http://schemas.microsoft.com/office/drawing/2014/main" id="{5E29EFA1-EECF-4D59-8E11-F756D95F07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8" name="Line 46">
              <a:extLst>
                <a:ext uri="{FF2B5EF4-FFF2-40B4-BE49-F238E27FC236}">
                  <a16:creationId xmlns:a16="http://schemas.microsoft.com/office/drawing/2014/main" id="{CAA1A50F-1B88-4E37-A5C0-58B91A1B98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9" name="Line 47">
              <a:extLst>
                <a:ext uri="{FF2B5EF4-FFF2-40B4-BE49-F238E27FC236}">
                  <a16:creationId xmlns:a16="http://schemas.microsoft.com/office/drawing/2014/main" id="{B80A9A82-29B0-413B-97E3-A21AF8B108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0" name="Line 48">
              <a:extLst>
                <a:ext uri="{FF2B5EF4-FFF2-40B4-BE49-F238E27FC236}">
                  <a16:creationId xmlns:a16="http://schemas.microsoft.com/office/drawing/2014/main" id="{7795A561-9E19-47F4-9B68-1C33B9B477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1" name="Line 49">
              <a:extLst>
                <a:ext uri="{FF2B5EF4-FFF2-40B4-BE49-F238E27FC236}">
                  <a16:creationId xmlns:a16="http://schemas.microsoft.com/office/drawing/2014/main" id="{04A7E72D-93BB-4504-9D6D-F0B334ACBF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2" name="Line 50">
              <a:extLst>
                <a:ext uri="{FF2B5EF4-FFF2-40B4-BE49-F238E27FC236}">
                  <a16:creationId xmlns:a16="http://schemas.microsoft.com/office/drawing/2014/main" id="{EF80391A-D576-45A2-9463-8688D89DA3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3" name="Line 51">
              <a:extLst>
                <a:ext uri="{FF2B5EF4-FFF2-40B4-BE49-F238E27FC236}">
                  <a16:creationId xmlns:a16="http://schemas.microsoft.com/office/drawing/2014/main" id="{2B2FDB74-6AA1-4025-B243-8026357512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4" name="Line 52">
              <a:extLst>
                <a:ext uri="{FF2B5EF4-FFF2-40B4-BE49-F238E27FC236}">
                  <a16:creationId xmlns:a16="http://schemas.microsoft.com/office/drawing/2014/main" id="{BF947474-2F7A-4121-ADC7-DAC329F397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5" name="Line 53">
              <a:extLst>
                <a:ext uri="{FF2B5EF4-FFF2-40B4-BE49-F238E27FC236}">
                  <a16:creationId xmlns:a16="http://schemas.microsoft.com/office/drawing/2014/main" id="{EAD64271-B1FB-40BB-AC63-0755343747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6" name="Line 54">
              <a:extLst>
                <a:ext uri="{FF2B5EF4-FFF2-40B4-BE49-F238E27FC236}">
                  <a16:creationId xmlns:a16="http://schemas.microsoft.com/office/drawing/2014/main" id="{FFEC904F-FB5E-4ACE-AF16-8232FB7929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7" name="Line 55">
              <a:extLst>
                <a:ext uri="{FF2B5EF4-FFF2-40B4-BE49-F238E27FC236}">
                  <a16:creationId xmlns:a16="http://schemas.microsoft.com/office/drawing/2014/main" id="{8174729A-9106-42E4-B76D-95AD53F54D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8" name="Line 56">
              <a:extLst>
                <a:ext uri="{FF2B5EF4-FFF2-40B4-BE49-F238E27FC236}">
                  <a16:creationId xmlns:a16="http://schemas.microsoft.com/office/drawing/2014/main" id="{EB265E2B-7046-4F47-AC52-7452B0CC48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9" name="Line 57">
              <a:extLst>
                <a:ext uri="{FF2B5EF4-FFF2-40B4-BE49-F238E27FC236}">
                  <a16:creationId xmlns:a16="http://schemas.microsoft.com/office/drawing/2014/main" id="{5A8AA8FE-8F2A-4968-AE4B-0462A49B6A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0" name="Line 58">
              <a:extLst>
                <a:ext uri="{FF2B5EF4-FFF2-40B4-BE49-F238E27FC236}">
                  <a16:creationId xmlns:a16="http://schemas.microsoft.com/office/drawing/2014/main" id="{A82E4456-07E3-4747-8D53-9BE9B02E50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1" name="Line 59">
              <a:extLst>
                <a:ext uri="{FF2B5EF4-FFF2-40B4-BE49-F238E27FC236}">
                  <a16:creationId xmlns:a16="http://schemas.microsoft.com/office/drawing/2014/main" id="{6D8379B9-3707-4806-9867-95824C1236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2" name="Line 60">
              <a:extLst>
                <a:ext uri="{FF2B5EF4-FFF2-40B4-BE49-F238E27FC236}">
                  <a16:creationId xmlns:a16="http://schemas.microsoft.com/office/drawing/2014/main" id="{7D641068-09C8-4FBF-9A1F-CB0BFB0DE5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3" name="Line 61">
              <a:extLst>
                <a:ext uri="{FF2B5EF4-FFF2-40B4-BE49-F238E27FC236}">
                  <a16:creationId xmlns:a16="http://schemas.microsoft.com/office/drawing/2014/main" id="{4F9651AF-CA16-4A63-AAB8-D589507387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4" name="Line 62">
              <a:extLst>
                <a:ext uri="{FF2B5EF4-FFF2-40B4-BE49-F238E27FC236}">
                  <a16:creationId xmlns:a16="http://schemas.microsoft.com/office/drawing/2014/main" id="{8BA4714C-D61A-4FAC-BAAB-41BC6241A2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5" name="Line 63">
              <a:extLst>
                <a:ext uri="{FF2B5EF4-FFF2-40B4-BE49-F238E27FC236}">
                  <a16:creationId xmlns:a16="http://schemas.microsoft.com/office/drawing/2014/main" id="{7363228F-CADB-4B06-9426-E841BA5218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6" name="Line 64">
              <a:extLst>
                <a:ext uri="{FF2B5EF4-FFF2-40B4-BE49-F238E27FC236}">
                  <a16:creationId xmlns:a16="http://schemas.microsoft.com/office/drawing/2014/main" id="{5DED0F0B-5AE9-4B81-A1E2-ED51B254EF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7" name="Line 65">
              <a:extLst>
                <a:ext uri="{FF2B5EF4-FFF2-40B4-BE49-F238E27FC236}">
                  <a16:creationId xmlns:a16="http://schemas.microsoft.com/office/drawing/2014/main" id="{C459FC4B-6124-4605-8FA4-87778E0B6A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8" name="Line 66">
              <a:extLst>
                <a:ext uri="{FF2B5EF4-FFF2-40B4-BE49-F238E27FC236}">
                  <a16:creationId xmlns:a16="http://schemas.microsoft.com/office/drawing/2014/main" id="{458178BD-DB9D-4EEF-B8C3-A0633C0BCF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9" name="Line 67">
              <a:extLst>
                <a:ext uri="{FF2B5EF4-FFF2-40B4-BE49-F238E27FC236}">
                  <a16:creationId xmlns:a16="http://schemas.microsoft.com/office/drawing/2014/main" id="{B6AF38A2-8C77-48B8-8A49-77DD98578FB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0" name="Line 68">
              <a:extLst>
                <a:ext uri="{FF2B5EF4-FFF2-40B4-BE49-F238E27FC236}">
                  <a16:creationId xmlns:a16="http://schemas.microsoft.com/office/drawing/2014/main" id="{D9F43D25-82F8-48DE-827D-BCEF7477D7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1" name="Line 69">
              <a:extLst>
                <a:ext uri="{FF2B5EF4-FFF2-40B4-BE49-F238E27FC236}">
                  <a16:creationId xmlns:a16="http://schemas.microsoft.com/office/drawing/2014/main" id="{652FCD51-F078-43AF-A679-2C91520CD1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2" name="Line 70">
              <a:extLst>
                <a:ext uri="{FF2B5EF4-FFF2-40B4-BE49-F238E27FC236}">
                  <a16:creationId xmlns:a16="http://schemas.microsoft.com/office/drawing/2014/main" id="{5F2AFFBD-EA09-4A3E-95A5-30C1C340AF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3" name="Line 71">
              <a:extLst>
                <a:ext uri="{FF2B5EF4-FFF2-40B4-BE49-F238E27FC236}">
                  <a16:creationId xmlns:a16="http://schemas.microsoft.com/office/drawing/2014/main" id="{42121CE6-D9DB-46EF-82A3-671F85AAEF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4" name="Line 72">
              <a:extLst>
                <a:ext uri="{FF2B5EF4-FFF2-40B4-BE49-F238E27FC236}">
                  <a16:creationId xmlns:a16="http://schemas.microsoft.com/office/drawing/2014/main" id="{8391DB8C-8A98-4AB1-BD0E-4B8AB21463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5" name="Line 73">
              <a:extLst>
                <a:ext uri="{FF2B5EF4-FFF2-40B4-BE49-F238E27FC236}">
                  <a16:creationId xmlns:a16="http://schemas.microsoft.com/office/drawing/2014/main" id="{C18B8398-1E6C-46BE-9ACC-79BADECAC8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6" name="Line 74">
              <a:extLst>
                <a:ext uri="{FF2B5EF4-FFF2-40B4-BE49-F238E27FC236}">
                  <a16:creationId xmlns:a16="http://schemas.microsoft.com/office/drawing/2014/main" id="{3160E31E-F8DD-4F63-A29A-E515D84B43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7" name="Line 75">
              <a:extLst>
                <a:ext uri="{FF2B5EF4-FFF2-40B4-BE49-F238E27FC236}">
                  <a16:creationId xmlns:a16="http://schemas.microsoft.com/office/drawing/2014/main" id="{43785A02-7FBA-4F55-81A4-2D3205AFA4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377" name="Footer Placeholder 2">
            <a:extLst>
              <a:ext uri="{FF2B5EF4-FFF2-40B4-BE49-F238E27FC236}">
                <a16:creationId xmlns:a16="http://schemas.microsoft.com/office/drawing/2014/main" id="{F0DC24AE-7072-4D9A-BD23-2C9472566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5756" y="6468762"/>
            <a:ext cx="5172638" cy="11168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726">
                <a:solidFill>
                  <a:srgbClr val="0078D2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81569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8">
          <p15:clr>
            <a:srgbClr val="FBAE40"/>
          </p15:clr>
        </p15:guide>
        <p15:guide id="3" pos="204">
          <p15:clr>
            <a:srgbClr val="FBAE40"/>
          </p15:clr>
        </p15:guide>
        <p15:guide id="5" orient="horz" pos="816">
          <p15:clr>
            <a:srgbClr val="FBAE40"/>
          </p15:clr>
        </p15:guide>
        <p15:guide id="6" orient="horz" pos="138">
          <p15:clr>
            <a:srgbClr val="FBAE40"/>
          </p15:clr>
        </p15:guide>
        <p15:guide id="7" pos="2382">
          <p15:clr>
            <a:srgbClr val="FBAE40"/>
          </p15:clr>
        </p15:guide>
        <p15:guide id="8" pos="2106">
          <p15:clr>
            <a:srgbClr val="FBAE40"/>
          </p15:clr>
        </p15:guide>
        <p15:guide id="9" pos="2244">
          <p15:clr>
            <a:srgbClr val="FBAE40"/>
          </p15:clr>
        </p15:guide>
        <p15:guide id="10" pos="4284">
          <p15:clr>
            <a:srgbClr val="FBAE40"/>
          </p15:clr>
        </p15:guide>
        <p15:guide id="11" pos="4422">
          <p15:clr>
            <a:srgbClr val="FBAE40"/>
          </p15:clr>
        </p15:guide>
        <p15:guide id="12" pos="456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koloms inhoud met afbeelding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Rectangle 382">
            <a:extLst>
              <a:ext uri="{FF2B5EF4-FFF2-40B4-BE49-F238E27FC236}">
                <a16:creationId xmlns:a16="http://schemas.microsoft.com/office/drawing/2014/main" id="{98E66DD6-9827-4110-B986-73D55FD768E3}"/>
              </a:ext>
            </a:extLst>
          </p:cNvPr>
          <p:cNvSpPr/>
          <p:nvPr userDrawn="1"/>
        </p:nvSpPr>
        <p:spPr>
          <a:xfrm flipH="1">
            <a:off x="4311447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719" name="Rectangle 381">
            <a:extLst>
              <a:ext uri="{FF2B5EF4-FFF2-40B4-BE49-F238E27FC236}">
                <a16:creationId xmlns:a16="http://schemas.microsoft.com/office/drawing/2014/main" id="{479E4763-39F0-45EC-B6E2-BFFA6AB39815}"/>
              </a:ext>
            </a:extLst>
          </p:cNvPr>
          <p:cNvSpPr/>
          <p:nvPr userDrawn="1"/>
        </p:nvSpPr>
        <p:spPr>
          <a:xfrm flipH="1">
            <a:off x="369289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363" name="Group 80">
            <a:extLst>
              <a:ext uri="{FF2B5EF4-FFF2-40B4-BE49-F238E27FC236}">
                <a16:creationId xmlns:a16="http://schemas.microsoft.com/office/drawing/2014/main" id="{FCA2F820-81DD-4EB7-AB9B-A770B9755557}"/>
              </a:ext>
            </a:extLst>
          </p:cNvPr>
          <p:cNvGrpSpPr/>
          <p:nvPr userDrawn="1"/>
        </p:nvGrpSpPr>
        <p:grpSpPr>
          <a:xfrm>
            <a:off x="-1977847" y="385965"/>
            <a:ext cx="1888897" cy="5889803"/>
            <a:chOff x="-1742004" y="208824"/>
            <a:chExt cx="1656474" cy="2275131"/>
          </a:xfrm>
        </p:grpSpPr>
        <p:sp>
          <p:nvSpPr>
            <p:cNvPr id="364" name="Rectangle 81">
              <a:extLst>
                <a:ext uri="{FF2B5EF4-FFF2-40B4-BE49-F238E27FC236}">
                  <a16:creationId xmlns:a16="http://schemas.microsoft.com/office/drawing/2014/main" id="{E0FA6F6A-1355-4300-B0F8-EEE0C1D19857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7" name="Group 82">
              <a:extLst>
                <a:ext uri="{FF2B5EF4-FFF2-40B4-BE49-F238E27FC236}">
                  <a16:creationId xmlns:a16="http://schemas.microsoft.com/office/drawing/2014/main" id="{BB1909F8-95D6-407B-A5F0-79171B8771FC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717" name="Text Placeholder 2">
                <a:extLst>
                  <a:ext uri="{FF2B5EF4-FFF2-40B4-BE49-F238E27FC236}">
                    <a16:creationId xmlns:a16="http://schemas.microsoft.com/office/drawing/2014/main" id="{4E5CFE8B-26E9-4F2F-9C2B-D9F73A2E32A7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718" name="Straight Arrow Connector 84">
                <a:extLst>
                  <a:ext uri="{FF2B5EF4-FFF2-40B4-BE49-F238E27FC236}">
                    <a16:creationId xmlns:a16="http://schemas.microsoft.com/office/drawing/2014/main" id="{D5CBD999-684F-4055-9A12-E9826F064F9E}"/>
                  </a:ext>
                </a:extLst>
              </p:cNvPr>
              <p:cNvCxnSpPr>
                <a:cxnSpLocks/>
                <a:endCxn id="364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40" name="Rectangle 382">
            <a:extLst>
              <a:ext uri="{FF2B5EF4-FFF2-40B4-BE49-F238E27FC236}">
                <a16:creationId xmlns:a16="http://schemas.microsoft.com/office/drawing/2014/main" id="{0AC0E89B-DAA4-4866-A9AD-354BA397F5CB}"/>
              </a:ext>
            </a:extLst>
          </p:cNvPr>
          <p:cNvSpPr/>
          <p:nvPr userDrawn="1"/>
        </p:nvSpPr>
        <p:spPr>
          <a:xfrm flipH="1">
            <a:off x="4311447" y="-288155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741" name="Rectangle 381">
            <a:extLst>
              <a:ext uri="{FF2B5EF4-FFF2-40B4-BE49-F238E27FC236}">
                <a16:creationId xmlns:a16="http://schemas.microsoft.com/office/drawing/2014/main" id="{01AC7E41-FB47-42EA-B45D-B4DF8F5B16FB}"/>
              </a:ext>
            </a:extLst>
          </p:cNvPr>
          <p:cNvSpPr/>
          <p:nvPr userDrawn="1"/>
        </p:nvSpPr>
        <p:spPr>
          <a:xfrm flipH="1">
            <a:off x="369289" y="-288155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E11A9F-0EF5-46F2-A2FE-4323F5C38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93B724-A5FC-4802-86E3-1D89A69F0C2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378" name="Picture Placeholder 377">
            <a:extLst>
              <a:ext uri="{FF2B5EF4-FFF2-40B4-BE49-F238E27FC236}">
                <a16:creationId xmlns:a16="http://schemas.microsoft.com/office/drawing/2014/main" id="{C962DD9A-BD6B-42AA-9B5E-91B3B4FFC11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8251083" y="-148"/>
            <a:ext cx="3940917" cy="6858295"/>
          </a:xfrm>
          <a:custGeom>
            <a:avLst/>
            <a:gdLst>
              <a:gd name="connsiteX0" fmla="*/ 0 w 3456000"/>
              <a:gd name="connsiteY0" fmla="*/ 0 h 7560000"/>
              <a:gd name="connsiteX1" fmla="*/ 3456000 w 3456000"/>
              <a:gd name="connsiteY1" fmla="*/ 0 h 7560000"/>
              <a:gd name="connsiteX2" fmla="*/ 3456000 w 3456000"/>
              <a:gd name="connsiteY2" fmla="*/ 7560000 h 7560000"/>
              <a:gd name="connsiteX3" fmla="*/ 3023997 w 3456000"/>
              <a:gd name="connsiteY3" fmla="*/ 7560000 h 7560000"/>
              <a:gd name="connsiteX4" fmla="*/ 3023997 w 3456000"/>
              <a:gd name="connsiteY4" fmla="*/ 7127837 h 7560000"/>
              <a:gd name="connsiteX5" fmla="*/ 2591997 w 3456000"/>
              <a:gd name="connsiteY5" fmla="*/ 7127837 h 7560000"/>
              <a:gd name="connsiteX6" fmla="*/ 2591997 w 3456000"/>
              <a:gd name="connsiteY6" fmla="*/ 7560000 h 7560000"/>
              <a:gd name="connsiteX7" fmla="*/ 0 w 3456000"/>
              <a:gd name="connsiteY7" fmla="*/ 7560000 h 75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56000" h="7560000">
                <a:moveTo>
                  <a:pt x="0" y="0"/>
                </a:moveTo>
                <a:lnTo>
                  <a:pt x="3456000" y="0"/>
                </a:lnTo>
                <a:lnTo>
                  <a:pt x="3456000" y="7560000"/>
                </a:lnTo>
                <a:lnTo>
                  <a:pt x="3023997" y="7560000"/>
                </a:lnTo>
                <a:lnTo>
                  <a:pt x="3023997" y="7127837"/>
                </a:lnTo>
                <a:lnTo>
                  <a:pt x="2591997" y="7127837"/>
                </a:lnTo>
                <a:lnTo>
                  <a:pt x="2591997" y="7560000"/>
                </a:lnTo>
                <a:lnTo>
                  <a:pt x="0" y="756000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270"/>
            </a:lvl1pPr>
            <a:lvl2pPr algn="ctr">
              <a:defRPr/>
            </a:lvl2pPr>
          </a:lstStyle>
          <a:p>
            <a:pPr lvl="1"/>
            <a:r>
              <a:rPr lang="nl-NL" dirty="0"/>
              <a:t>Klik om afbeelding</a:t>
            </a:r>
            <a:br>
              <a:rPr lang="nl-NL" dirty="0"/>
            </a:br>
            <a:r>
              <a:rPr lang="nl-NL" dirty="0"/>
              <a:t>toe te voegen</a:t>
            </a:r>
          </a:p>
        </p:txBody>
      </p:sp>
      <p:pic>
        <p:nvPicPr>
          <p:cNvPr id="379" name="Picture 378">
            <a:extLst>
              <a:ext uri="{FF2B5EF4-FFF2-40B4-BE49-F238E27FC236}">
                <a16:creationId xmlns:a16="http://schemas.microsoft.com/office/drawing/2014/main" id="{FEBC5301-AC52-41EA-B963-C284CCBE14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06789" y="6466114"/>
            <a:ext cx="492593" cy="391885"/>
          </a:xfrm>
          <a:prstGeom prst="rect">
            <a:avLst/>
          </a:prstGeom>
          <a:ln w="12700">
            <a:solidFill>
              <a:srgbClr val="0078D2"/>
            </a:solidFill>
          </a:ln>
        </p:spPr>
      </p:pic>
      <p:sp>
        <p:nvSpPr>
          <p:cNvPr id="367" name="Text Placeholder 8">
            <a:extLst>
              <a:ext uri="{FF2B5EF4-FFF2-40B4-BE49-F238E27FC236}">
                <a16:creationId xmlns:a16="http://schemas.microsoft.com/office/drawing/2014/main" id="{57C61349-8B0E-4C01-8DC0-C89BBA811E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9289" y="388841"/>
            <a:ext cx="3448303" cy="5878538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sp>
        <p:nvSpPr>
          <p:cNvPr id="368" name="Text Placeholder 9">
            <a:extLst>
              <a:ext uri="{FF2B5EF4-FFF2-40B4-BE49-F238E27FC236}">
                <a16:creationId xmlns:a16="http://schemas.microsoft.com/office/drawing/2014/main" id="{F55156DD-BCAB-480E-8C3A-B42C35CE99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311447" y="388841"/>
            <a:ext cx="3448303" cy="5878538"/>
          </a:xfrm>
          <a:custGeom>
            <a:avLst/>
            <a:gdLst>
              <a:gd name="connsiteX0" fmla="*/ 0 w 4644000"/>
              <a:gd name="connsiteY0" fmla="*/ 0 h 5615740"/>
              <a:gd name="connsiteX1" fmla="*/ 4644000 w 4644000"/>
              <a:gd name="connsiteY1" fmla="*/ 0 h 5615740"/>
              <a:gd name="connsiteX2" fmla="*/ 4644000 w 4644000"/>
              <a:gd name="connsiteY2" fmla="*/ 5615740 h 5615740"/>
              <a:gd name="connsiteX3" fmla="*/ 0 w 4644000"/>
              <a:gd name="connsiteY3" fmla="*/ 5615740 h 561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4000" h="5615740">
                <a:moveTo>
                  <a:pt x="0" y="0"/>
                </a:moveTo>
                <a:lnTo>
                  <a:pt x="4644000" y="0"/>
                </a:lnTo>
                <a:lnTo>
                  <a:pt x="4644000" y="5615740"/>
                </a:lnTo>
                <a:lnTo>
                  <a:pt x="0" y="5615740"/>
                </a:lnTo>
                <a:close/>
              </a:path>
            </a:pathLst>
          </a:custGeom>
        </p:spPr>
        <p:txBody>
          <a:bodyPr wrap="square" numCol="1" spcCol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grpSp>
        <p:nvGrpSpPr>
          <p:cNvPr id="365" name="Group 7">
            <a:extLst>
              <a:ext uri="{FF2B5EF4-FFF2-40B4-BE49-F238E27FC236}">
                <a16:creationId xmlns:a16="http://schemas.microsoft.com/office/drawing/2014/main" id="{71330682-B96A-41EB-9A21-D24CDCF6ECD4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366" name="Line 5">
              <a:extLst>
                <a:ext uri="{FF2B5EF4-FFF2-40B4-BE49-F238E27FC236}">
                  <a16:creationId xmlns:a16="http://schemas.microsoft.com/office/drawing/2014/main" id="{382AD360-7061-4136-BBD8-13D78DA84E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9" name="Line 6">
              <a:extLst>
                <a:ext uri="{FF2B5EF4-FFF2-40B4-BE49-F238E27FC236}">
                  <a16:creationId xmlns:a16="http://schemas.microsoft.com/office/drawing/2014/main" id="{2AEEEFC5-9CD5-4FF3-B566-11212774F8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0" name="Line 7">
              <a:extLst>
                <a:ext uri="{FF2B5EF4-FFF2-40B4-BE49-F238E27FC236}">
                  <a16:creationId xmlns:a16="http://schemas.microsoft.com/office/drawing/2014/main" id="{470A0A9D-C034-4F2E-B3FB-34E927E240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1" name="Line 8">
              <a:extLst>
                <a:ext uri="{FF2B5EF4-FFF2-40B4-BE49-F238E27FC236}">
                  <a16:creationId xmlns:a16="http://schemas.microsoft.com/office/drawing/2014/main" id="{9B180B7C-38CA-4A68-B669-9F455678AC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2" name="Line 9">
              <a:extLst>
                <a:ext uri="{FF2B5EF4-FFF2-40B4-BE49-F238E27FC236}">
                  <a16:creationId xmlns:a16="http://schemas.microsoft.com/office/drawing/2014/main" id="{8E33DB27-850C-4E19-9597-F05C55C0BB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3" name="Line 10">
              <a:extLst>
                <a:ext uri="{FF2B5EF4-FFF2-40B4-BE49-F238E27FC236}">
                  <a16:creationId xmlns:a16="http://schemas.microsoft.com/office/drawing/2014/main" id="{3783489F-D9FD-40FD-BA35-98209FBA18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4" name="Line 11">
              <a:extLst>
                <a:ext uri="{FF2B5EF4-FFF2-40B4-BE49-F238E27FC236}">
                  <a16:creationId xmlns:a16="http://schemas.microsoft.com/office/drawing/2014/main" id="{2A67BFA1-CEDC-4A8D-A3A2-73CE252B7B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5" name="Line 12">
              <a:extLst>
                <a:ext uri="{FF2B5EF4-FFF2-40B4-BE49-F238E27FC236}">
                  <a16:creationId xmlns:a16="http://schemas.microsoft.com/office/drawing/2014/main" id="{A0291F4B-318D-4D3E-8930-7314BFF0B9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6" name="Line 13">
              <a:extLst>
                <a:ext uri="{FF2B5EF4-FFF2-40B4-BE49-F238E27FC236}">
                  <a16:creationId xmlns:a16="http://schemas.microsoft.com/office/drawing/2014/main" id="{B70E8A7D-3027-4999-B548-97F334BCC6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0" name="Line 14">
              <a:extLst>
                <a:ext uri="{FF2B5EF4-FFF2-40B4-BE49-F238E27FC236}">
                  <a16:creationId xmlns:a16="http://schemas.microsoft.com/office/drawing/2014/main" id="{00F949D0-4147-4A61-BC83-1B3CD35DF9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1" name="Line 15">
              <a:extLst>
                <a:ext uri="{FF2B5EF4-FFF2-40B4-BE49-F238E27FC236}">
                  <a16:creationId xmlns:a16="http://schemas.microsoft.com/office/drawing/2014/main" id="{4FAD67E1-612F-4A8D-A8C2-CDA46DCD07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2" name="Line 16">
              <a:extLst>
                <a:ext uri="{FF2B5EF4-FFF2-40B4-BE49-F238E27FC236}">
                  <a16:creationId xmlns:a16="http://schemas.microsoft.com/office/drawing/2014/main" id="{57A80702-4F2D-4ED9-86D9-F3C76264B8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3" name="Line 17">
              <a:extLst>
                <a:ext uri="{FF2B5EF4-FFF2-40B4-BE49-F238E27FC236}">
                  <a16:creationId xmlns:a16="http://schemas.microsoft.com/office/drawing/2014/main" id="{325D70A3-145A-4653-831F-18CF7102AD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4" name="Line 18">
              <a:extLst>
                <a:ext uri="{FF2B5EF4-FFF2-40B4-BE49-F238E27FC236}">
                  <a16:creationId xmlns:a16="http://schemas.microsoft.com/office/drawing/2014/main" id="{1DD8277C-F87E-49F1-864D-AF0132D2AD7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5" name="Line 19">
              <a:extLst>
                <a:ext uri="{FF2B5EF4-FFF2-40B4-BE49-F238E27FC236}">
                  <a16:creationId xmlns:a16="http://schemas.microsoft.com/office/drawing/2014/main" id="{24E35E67-F630-4669-A6E2-AD9F952AFD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6" name="Line 20">
              <a:extLst>
                <a:ext uri="{FF2B5EF4-FFF2-40B4-BE49-F238E27FC236}">
                  <a16:creationId xmlns:a16="http://schemas.microsoft.com/office/drawing/2014/main" id="{274EEBC3-1F79-476D-A32D-555ECCD2DB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7" name="Line 21">
              <a:extLst>
                <a:ext uri="{FF2B5EF4-FFF2-40B4-BE49-F238E27FC236}">
                  <a16:creationId xmlns:a16="http://schemas.microsoft.com/office/drawing/2014/main" id="{D1089EFA-C376-467F-ABDD-879DBEFF1B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8" name="Line 22">
              <a:extLst>
                <a:ext uri="{FF2B5EF4-FFF2-40B4-BE49-F238E27FC236}">
                  <a16:creationId xmlns:a16="http://schemas.microsoft.com/office/drawing/2014/main" id="{356A118F-8F2E-48FF-B091-E56A7350C9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9" name="Line 23">
              <a:extLst>
                <a:ext uri="{FF2B5EF4-FFF2-40B4-BE49-F238E27FC236}">
                  <a16:creationId xmlns:a16="http://schemas.microsoft.com/office/drawing/2014/main" id="{C84C3C59-1076-4DFB-B28E-009394F530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0" name="Line 24">
              <a:extLst>
                <a:ext uri="{FF2B5EF4-FFF2-40B4-BE49-F238E27FC236}">
                  <a16:creationId xmlns:a16="http://schemas.microsoft.com/office/drawing/2014/main" id="{0C0EF15C-35CB-4A21-AD23-E7E9338B07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1" name="Line 25">
              <a:extLst>
                <a:ext uri="{FF2B5EF4-FFF2-40B4-BE49-F238E27FC236}">
                  <a16:creationId xmlns:a16="http://schemas.microsoft.com/office/drawing/2014/main" id="{6E89E589-67FB-4B13-9D5C-4B0A1DDDD0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2" name="Line 26">
              <a:extLst>
                <a:ext uri="{FF2B5EF4-FFF2-40B4-BE49-F238E27FC236}">
                  <a16:creationId xmlns:a16="http://schemas.microsoft.com/office/drawing/2014/main" id="{8255138B-A39C-4B2B-91E4-CF8D70D71F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3" name="Line 27">
              <a:extLst>
                <a:ext uri="{FF2B5EF4-FFF2-40B4-BE49-F238E27FC236}">
                  <a16:creationId xmlns:a16="http://schemas.microsoft.com/office/drawing/2014/main" id="{E2D79D1A-CAF1-4CD9-B1CB-D7530F3305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4" name="Line 28">
              <a:extLst>
                <a:ext uri="{FF2B5EF4-FFF2-40B4-BE49-F238E27FC236}">
                  <a16:creationId xmlns:a16="http://schemas.microsoft.com/office/drawing/2014/main" id="{E06AABD0-BD07-4CAC-819F-2C29D6BE25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5" name="Line 29">
              <a:extLst>
                <a:ext uri="{FF2B5EF4-FFF2-40B4-BE49-F238E27FC236}">
                  <a16:creationId xmlns:a16="http://schemas.microsoft.com/office/drawing/2014/main" id="{B861A710-ED55-4D23-9A3C-263EDBE868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6" name="Line 30">
              <a:extLst>
                <a:ext uri="{FF2B5EF4-FFF2-40B4-BE49-F238E27FC236}">
                  <a16:creationId xmlns:a16="http://schemas.microsoft.com/office/drawing/2014/main" id="{EC4A7B43-A767-4F4E-B1D9-9A6A80AFDC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7" name="Line 31">
              <a:extLst>
                <a:ext uri="{FF2B5EF4-FFF2-40B4-BE49-F238E27FC236}">
                  <a16:creationId xmlns:a16="http://schemas.microsoft.com/office/drawing/2014/main" id="{AFD658DB-9F03-450F-8013-66250EDA07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8" name="Line 32">
              <a:extLst>
                <a:ext uri="{FF2B5EF4-FFF2-40B4-BE49-F238E27FC236}">
                  <a16:creationId xmlns:a16="http://schemas.microsoft.com/office/drawing/2014/main" id="{0996CBF8-2902-47F9-8C5B-2A0AEB2256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9" name="Line 33">
              <a:extLst>
                <a:ext uri="{FF2B5EF4-FFF2-40B4-BE49-F238E27FC236}">
                  <a16:creationId xmlns:a16="http://schemas.microsoft.com/office/drawing/2014/main" id="{FBBE3314-CEDA-42FA-919D-C1EDE7E54B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0" name="Line 34">
              <a:extLst>
                <a:ext uri="{FF2B5EF4-FFF2-40B4-BE49-F238E27FC236}">
                  <a16:creationId xmlns:a16="http://schemas.microsoft.com/office/drawing/2014/main" id="{4964B140-2B17-4DC1-9B96-81235DC2DA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1" name="Line 35">
              <a:extLst>
                <a:ext uri="{FF2B5EF4-FFF2-40B4-BE49-F238E27FC236}">
                  <a16:creationId xmlns:a16="http://schemas.microsoft.com/office/drawing/2014/main" id="{B8EDD741-E4CC-443A-91BF-9637FE43158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2" name="Line 36">
              <a:extLst>
                <a:ext uri="{FF2B5EF4-FFF2-40B4-BE49-F238E27FC236}">
                  <a16:creationId xmlns:a16="http://schemas.microsoft.com/office/drawing/2014/main" id="{153DBB6E-FBA0-43D5-A5DA-B7FD83054C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3" name="Line 37">
              <a:extLst>
                <a:ext uri="{FF2B5EF4-FFF2-40B4-BE49-F238E27FC236}">
                  <a16:creationId xmlns:a16="http://schemas.microsoft.com/office/drawing/2014/main" id="{D5282CDD-3999-41EA-A0C3-9AE747536B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4" name="Line 38">
              <a:extLst>
                <a:ext uri="{FF2B5EF4-FFF2-40B4-BE49-F238E27FC236}">
                  <a16:creationId xmlns:a16="http://schemas.microsoft.com/office/drawing/2014/main" id="{8C50B181-51F1-4A4A-A26E-27A3B4EF8A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5" name="Line 39">
              <a:extLst>
                <a:ext uri="{FF2B5EF4-FFF2-40B4-BE49-F238E27FC236}">
                  <a16:creationId xmlns:a16="http://schemas.microsoft.com/office/drawing/2014/main" id="{6F89F5ED-B55F-4F82-B036-8C213AB54C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6" name="Line 40">
              <a:extLst>
                <a:ext uri="{FF2B5EF4-FFF2-40B4-BE49-F238E27FC236}">
                  <a16:creationId xmlns:a16="http://schemas.microsoft.com/office/drawing/2014/main" id="{15ABCCB7-4C46-42C9-8F09-0D70ACFFB4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7" name="Line 41">
              <a:extLst>
                <a:ext uri="{FF2B5EF4-FFF2-40B4-BE49-F238E27FC236}">
                  <a16:creationId xmlns:a16="http://schemas.microsoft.com/office/drawing/2014/main" id="{734C22C4-2E1C-4A4A-9AF3-10B6A0F8FA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8" name="Line 42">
              <a:extLst>
                <a:ext uri="{FF2B5EF4-FFF2-40B4-BE49-F238E27FC236}">
                  <a16:creationId xmlns:a16="http://schemas.microsoft.com/office/drawing/2014/main" id="{38F8DF08-7B38-48D7-A9BF-A48522C1AD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9" name="Line 43">
              <a:extLst>
                <a:ext uri="{FF2B5EF4-FFF2-40B4-BE49-F238E27FC236}">
                  <a16:creationId xmlns:a16="http://schemas.microsoft.com/office/drawing/2014/main" id="{211F459A-C2CE-4C5D-9D7C-470165812E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0" name="Line 44">
              <a:extLst>
                <a:ext uri="{FF2B5EF4-FFF2-40B4-BE49-F238E27FC236}">
                  <a16:creationId xmlns:a16="http://schemas.microsoft.com/office/drawing/2014/main" id="{84587B3B-4069-4088-B2C8-ADF6E42EC1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1" name="Line 45">
              <a:extLst>
                <a:ext uri="{FF2B5EF4-FFF2-40B4-BE49-F238E27FC236}">
                  <a16:creationId xmlns:a16="http://schemas.microsoft.com/office/drawing/2014/main" id="{E7C280EA-A610-4FD9-8AD5-D79D3127BB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2" name="Line 46">
              <a:extLst>
                <a:ext uri="{FF2B5EF4-FFF2-40B4-BE49-F238E27FC236}">
                  <a16:creationId xmlns:a16="http://schemas.microsoft.com/office/drawing/2014/main" id="{171393BA-9257-4246-8C5C-667DE1071E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3" name="Line 47">
              <a:extLst>
                <a:ext uri="{FF2B5EF4-FFF2-40B4-BE49-F238E27FC236}">
                  <a16:creationId xmlns:a16="http://schemas.microsoft.com/office/drawing/2014/main" id="{094A5F2A-F4C3-49AF-B853-D765ACF727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4" name="Line 48">
              <a:extLst>
                <a:ext uri="{FF2B5EF4-FFF2-40B4-BE49-F238E27FC236}">
                  <a16:creationId xmlns:a16="http://schemas.microsoft.com/office/drawing/2014/main" id="{0615081F-5734-4448-A10D-57D4F00EA0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5" name="Line 49">
              <a:extLst>
                <a:ext uri="{FF2B5EF4-FFF2-40B4-BE49-F238E27FC236}">
                  <a16:creationId xmlns:a16="http://schemas.microsoft.com/office/drawing/2014/main" id="{95C9B5A2-5170-49F3-A167-3CA788A0FE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6" name="Line 50">
              <a:extLst>
                <a:ext uri="{FF2B5EF4-FFF2-40B4-BE49-F238E27FC236}">
                  <a16:creationId xmlns:a16="http://schemas.microsoft.com/office/drawing/2014/main" id="{39341EBD-CED9-466F-A384-7EBC537E4A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7" name="Line 51">
              <a:extLst>
                <a:ext uri="{FF2B5EF4-FFF2-40B4-BE49-F238E27FC236}">
                  <a16:creationId xmlns:a16="http://schemas.microsoft.com/office/drawing/2014/main" id="{46D78D1D-8875-4CC9-B7FB-A9C915FD73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8" name="Line 52">
              <a:extLst>
                <a:ext uri="{FF2B5EF4-FFF2-40B4-BE49-F238E27FC236}">
                  <a16:creationId xmlns:a16="http://schemas.microsoft.com/office/drawing/2014/main" id="{041E2475-F1A7-4CBB-B3FA-AC42E9A0C4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9" name="Line 53">
              <a:extLst>
                <a:ext uri="{FF2B5EF4-FFF2-40B4-BE49-F238E27FC236}">
                  <a16:creationId xmlns:a16="http://schemas.microsoft.com/office/drawing/2014/main" id="{05EA118B-B23C-4509-8211-603F4342FA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0" name="Line 54">
              <a:extLst>
                <a:ext uri="{FF2B5EF4-FFF2-40B4-BE49-F238E27FC236}">
                  <a16:creationId xmlns:a16="http://schemas.microsoft.com/office/drawing/2014/main" id="{FA3D3C17-7C1A-4F0E-899B-08CE98083B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1" name="Line 55">
              <a:extLst>
                <a:ext uri="{FF2B5EF4-FFF2-40B4-BE49-F238E27FC236}">
                  <a16:creationId xmlns:a16="http://schemas.microsoft.com/office/drawing/2014/main" id="{EC53BF28-AE30-4044-BECD-038B4AE09F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2" name="Line 56">
              <a:extLst>
                <a:ext uri="{FF2B5EF4-FFF2-40B4-BE49-F238E27FC236}">
                  <a16:creationId xmlns:a16="http://schemas.microsoft.com/office/drawing/2014/main" id="{4429172B-DD4D-40DD-8CA7-06D7D565C0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3" name="Line 57">
              <a:extLst>
                <a:ext uri="{FF2B5EF4-FFF2-40B4-BE49-F238E27FC236}">
                  <a16:creationId xmlns:a16="http://schemas.microsoft.com/office/drawing/2014/main" id="{F6E3D415-E91D-4CCC-B344-253FA8528C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4" name="Line 58">
              <a:extLst>
                <a:ext uri="{FF2B5EF4-FFF2-40B4-BE49-F238E27FC236}">
                  <a16:creationId xmlns:a16="http://schemas.microsoft.com/office/drawing/2014/main" id="{5BDBCA39-F3B6-4977-97CD-32BF7B2669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5" name="Line 59">
              <a:extLst>
                <a:ext uri="{FF2B5EF4-FFF2-40B4-BE49-F238E27FC236}">
                  <a16:creationId xmlns:a16="http://schemas.microsoft.com/office/drawing/2014/main" id="{41B02A4A-4C77-494F-BC44-24DC3566AD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6" name="Line 60">
              <a:extLst>
                <a:ext uri="{FF2B5EF4-FFF2-40B4-BE49-F238E27FC236}">
                  <a16:creationId xmlns:a16="http://schemas.microsoft.com/office/drawing/2014/main" id="{83E9DF99-FD6F-4D0B-80B3-44967732B8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7" name="Line 61">
              <a:extLst>
                <a:ext uri="{FF2B5EF4-FFF2-40B4-BE49-F238E27FC236}">
                  <a16:creationId xmlns:a16="http://schemas.microsoft.com/office/drawing/2014/main" id="{348E6472-0D73-4AE5-9E89-006EE9C02A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8" name="Line 62">
              <a:extLst>
                <a:ext uri="{FF2B5EF4-FFF2-40B4-BE49-F238E27FC236}">
                  <a16:creationId xmlns:a16="http://schemas.microsoft.com/office/drawing/2014/main" id="{72A8B3CC-7F91-450E-8AF8-BFD12B78CD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9" name="Line 63">
              <a:extLst>
                <a:ext uri="{FF2B5EF4-FFF2-40B4-BE49-F238E27FC236}">
                  <a16:creationId xmlns:a16="http://schemas.microsoft.com/office/drawing/2014/main" id="{180A3F42-BDE4-4201-900C-9FBD97299B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0" name="Line 64">
              <a:extLst>
                <a:ext uri="{FF2B5EF4-FFF2-40B4-BE49-F238E27FC236}">
                  <a16:creationId xmlns:a16="http://schemas.microsoft.com/office/drawing/2014/main" id="{561F2682-AC96-4AF1-B2F0-FD3CEC9F76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1" name="Line 65">
              <a:extLst>
                <a:ext uri="{FF2B5EF4-FFF2-40B4-BE49-F238E27FC236}">
                  <a16:creationId xmlns:a16="http://schemas.microsoft.com/office/drawing/2014/main" id="{66E5DFE2-9957-430F-A1E6-CF8F088B27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2" name="Line 66">
              <a:extLst>
                <a:ext uri="{FF2B5EF4-FFF2-40B4-BE49-F238E27FC236}">
                  <a16:creationId xmlns:a16="http://schemas.microsoft.com/office/drawing/2014/main" id="{8D134B01-DFDE-41FB-A438-7EC7D8C5BD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3" name="Line 67">
              <a:extLst>
                <a:ext uri="{FF2B5EF4-FFF2-40B4-BE49-F238E27FC236}">
                  <a16:creationId xmlns:a16="http://schemas.microsoft.com/office/drawing/2014/main" id="{3CDE51AD-C621-439C-99E9-EB69258782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4" name="Line 68">
              <a:extLst>
                <a:ext uri="{FF2B5EF4-FFF2-40B4-BE49-F238E27FC236}">
                  <a16:creationId xmlns:a16="http://schemas.microsoft.com/office/drawing/2014/main" id="{89C38BEA-6293-4D99-ADE5-8378AAAFD1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5" name="Line 69">
              <a:extLst>
                <a:ext uri="{FF2B5EF4-FFF2-40B4-BE49-F238E27FC236}">
                  <a16:creationId xmlns:a16="http://schemas.microsoft.com/office/drawing/2014/main" id="{987D51FD-DBFE-47CE-9A54-1DD6791F6E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6" name="Line 70">
              <a:extLst>
                <a:ext uri="{FF2B5EF4-FFF2-40B4-BE49-F238E27FC236}">
                  <a16:creationId xmlns:a16="http://schemas.microsoft.com/office/drawing/2014/main" id="{E4758416-10A6-4358-94E9-2C011AEF62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7" name="Line 71">
              <a:extLst>
                <a:ext uri="{FF2B5EF4-FFF2-40B4-BE49-F238E27FC236}">
                  <a16:creationId xmlns:a16="http://schemas.microsoft.com/office/drawing/2014/main" id="{E9573F92-E4A0-4E59-AC9A-E48991E696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8" name="Line 72">
              <a:extLst>
                <a:ext uri="{FF2B5EF4-FFF2-40B4-BE49-F238E27FC236}">
                  <a16:creationId xmlns:a16="http://schemas.microsoft.com/office/drawing/2014/main" id="{41F3B021-B39A-4C66-96B7-6055C160D4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9" name="Line 73">
              <a:extLst>
                <a:ext uri="{FF2B5EF4-FFF2-40B4-BE49-F238E27FC236}">
                  <a16:creationId xmlns:a16="http://schemas.microsoft.com/office/drawing/2014/main" id="{0E4FC204-E7DE-4993-88EF-B0AD84EED7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0" name="Line 74">
              <a:extLst>
                <a:ext uri="{FF2B5EF4-FFF2-40B4-BE49-F238E27FC236}">
                  <a16:creationId xmlns:a16="http://schemas.microsoft.com/office/drawing/2014/main" id="{2FD87C4C-5F0C-42AD-B69A-90695403F4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1" name="Line 75">
              <a:extLst>
                <a:ext uri="{FF2B5EF4-FFF2-40B4-BE49-F238E27FC236}">
                  <a16:creationId xmlns:a16="http://schemas.microsoft.com/office/drawing/2014/main" id="{015CA607-6C9B-41FB-AAA9-F39163036B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442" name="Group 8">
            <a:extLst>
              <a:ext uri="{FF2B5EF4-FFF2-40B4-BE49-F238E27FC236}">
                <a16:creationId xmlns:a16="http://schemas.microsoft.com/office/drawing/2014/main" id="{2735BE91-320F-41EC-AE7B-EA040EFE4A22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443" name="Line 79">
              <a:extLst>
                <a:ext uri="{FF2B5EF4-FFF2-40B4-BE49-F238E27FC236}">
                  <a16:creationId xmlns:a16="http://schemas.microsoft.com/office/drawing/2014/main" id="{12A97B0D-C9FE-4F43-B1C3-DE41DAAE5B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4" name="Line 80">
              <a:extLst>
                <a:ext uri="{FF2B5EF4-FFF2-40B4-BE49-F238E27FC236}">
                  <a16:creationId xmlns:a16="http://schemas.microsoft.com/office/drawing/2014/main" id="{5C8D3469-428F-4A12-9DE6-3FCCB25AC3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5" name="Line 81">
              <a:extLst>
                <a:ext uri="{FF2B5EF4-FFF2-40B4-BE49-F238E27FC236}">
                  <a16:creationId xmlns:a16="http://schemas.microsoft.com/office/drawing/2014/main" id="{7AF1E72C-DFD4-440F-9782-941589C952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6" name="Line 82">
              <a:extLst>
                <a:ext uri="{FF2B5EF4-FFF2-40B4-BE49-F238E27FC236}">
                  <a16:creationId xmlns:a16="http://schemas.microsoft.com/office/drawing/2014/main" id="{22A10808-AF5B-4DDA-9A39-EF24EE004D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7" name="Line 83">
              <a:extLst>
                <a:ext uri="{FF2B5EF4-FFF2-40B4-BE49-F238E27FC236}">
                  <a16:creationId xmlns:a16="http://schemas.microsoft.com/office/drawing/2014/main" id="{3549C06C-5A31-41E9-AF52-4007FF6FFA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8" name="Line 84">
              <a:extLst>
                <a:ext uri="{FF2B5EF4-FFF2-40B4-BE49-F238E27FC236}">
                  <a16:creationId xmlns:a16="http://schemas.microsoft.com/office/drawing/2014/main" id="{EB2997F0-DBCD-45B9-A733-E7BAC4F766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9" name="Line 85">
              <a:extLst>
                <a:ext uri="{FF2B5EF4-FFF2-40B4-BE49-F238E27FC236}">
                  <a16:creationId xmlns:a16="http://schemas.microsoft.com/office/drawing/2014/main" id="{2870CD8D-9AEB-49B0-B77E-B3C24650F6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0" name="Line 86">
              <a:extLst>
                <a:ext uri="{FF2B5EF4-FFF2-40B4-BE49-F238E27FC236}">
                  <a16:creationId xmlns:a16="http://schemas.microsoft.com/office/drawing/2014/main" id="{9C535148-3C6F-4376-876C-82AFC56C0A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1" name="Line 87">
              <a:extLst>
                <a:ext uri="{FF2B5EF4-FFF2-40B4-BE49-F238E27FC236}">
                  <a16:creationId xmlns:a16="http://schemas.microsoft.com/office/drawing/2014/main" id="{42E65549-6752-481D-8F8F-830CA2FD4A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2" name="Line 88">
              <a:extLst>
                <a:ext uri="{FF2B5EF4-FFF2-40B4-BE49-F238E27FC236}">
                  <a16:creationId xmlns:a16="http://schemas.microsoft.com/office/drawing/2014/main" id="{84EA0955-833E-42AE-8C28-8C326CAC52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3" name="Line 89">
              <a:extLst>
                <a:ext uri="{FF2B5EF4-FFF2-40B4-BE49-F238E27FC236}">
                  <a16:creationId xmlns:a16="http://schemas.microsoft.com/office/drawing/2014/main" id="{08099845-2CCE-4F9A-AAD4-3495348B40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4" name="Line 90">
              <a:extLst>
                <a:ext uri="{FF2B5EF4-FFF2-40B4-BE49-F238E27FC236}">
                  <a16:creationId xmlns:a16="http://schemas.microsoft.com/office/drawing/2014/main" id="{982E0D09-D03F-4EA7-90CE-58B4ED9C72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5" name="Line 91">
              <a:extLst>
                <a:ext uri="{FF2B5EF4-FFF2-40B4-BE49-F238E27FC236}">
                  <a16:creationId xmlns:a16="http://schemas.microsoft.com/office/drawing/2014/main" id="{BAB98C85-8274-47E7-91B4-D146241930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6" name="Line 92">
              <a:extLst>
                <a:ext uri="{FF2B5EF4-FFF2-40B4-BE49-F238E27FC236}">
                  <a16:creationId xmlns:a16="http://schemas.microsoft.com/office/drawing/2014/main" id="{3AD82F07-C675-45A3-B4B2-63800DE574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7" name="Line 93">
              <a:extLst>
                <a:ext uri="{FF2B5EF4-FFF2-40B4-BE49-F238E27FC236}">
                  <a16:creationId xmlns:a16="http://schemas.microsoft.com/office/drawing/2014/main" id="{C34503EE-EEB7-46B5-86A3-44EC1625D0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8" name="Line 94">
              <a:extLst>
                <a:ext uri="{FF2B5EF4-FFF2-40B4-BE49-F238E27FC236}">
                  <a16:creationId xmlns:a16="http://schemas.microsoft.com/office/drawing/2014/main" id="{5D224FF5-C7AC-477C-BC28-EBEBAA5E71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9" name="Line 95">
              <a:extLst>
                <a:ext uri="{FF2B5EF4-FFF2-40B4-BE49-F238E27FC236}">
                  <a16:creationId xmlns:a16="http://schemas.microsoft.com/office/drawing/2014/main" id="{D2387175-4CAC-4AFF-8F3B-7D8E2AD1DA8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0" name="Line 96">
              <a:extLst>
                <a:ext uri="{FF2B5EF4-FFF2-40B4-BE49-F238E27FC236}">
                  <a16:creationId xmlns:a16="http://schemas.microsoft.com/office/drawing/2014/main" id="{6C1B65A3-AB1B-43BF-8726-1C123B68FB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1" name="Line 97">
              <a:extLst>
                <a:ext uri="{FF2B5EF4-FFF2-40B4-BE49-F238E27FC236}">
                  <a16:creationId xmlns:a16="http://schemas.microsoft.com/office/drawing/2014/main" id="{92644CDC-4F9F-412C-818B-42F4360900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2" name="Line 98">
              <a:extLst>
                <a:ext uri="{FF2B5EF4-FFF2-40B4-BE49-F238E27FC236}">
                  <a16:creationId xmlns:a16="http://schemas.microsoft.com/office/drawing/2014/main" id="{D999559A-C30A-42FC-ACE8-20EE7F2E98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3" name="Line 99">
              <a:extLst>
                <a:ext uri="{FF2B5EF4-FFF2-40B4-BE49-F238E27FC236}">
                  <a16:creationId xmlns:a16="http://schemas.microsoft.com/office/drawing/2014/main" id="{C6C9656F-2F3B-4A85-83D0-A873FD3827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4" name="Line 100">
              <a:extLst>
                <a:ext uri="{FF2B5EF4-FFF2-40B4-BE49-F238E27FC236}">
                  <a16:creationId xmlns:a16="http://schemas.microsoft.com/office/drawing/2014/main" id="{1550385D-0D69-424F-B42F-B04D047C1D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5" name="Line 101">
              <a:extLst>
                <a:ext uri="{FF2B5EF4-FFF2-40B4-BE49-F238E27FC236}">
                  <a16:creationId xmlns:a16="http://schemas.microsoft.com/office/drawing/2014/main" id="{8EC3F01A-805A-47BD-BEF3-20FAF4F9CD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6" name="Line 102">
              <a:extLst>
                <a:ext uri="{FF2B5EF4-FFF2-40B4-BE49-F238E27FC236}">
                  <a16:creationId xmlns:a16="http://schemas.microsoft.com/office/drawing/2014/main" id="{E69A9F96-2AA6-48BC-8E1D-97887E4973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7" name="Line 103">
              <a:extLst>
                <a:ext uri="{FF2B5EF4-FFF2-40B4-BE49-F238E27FC236}">
                  <a16:creationId xmlns:a16="http://schemas.microsoft.com/office/drawing/2014/main" id="{0C6C4688-B40C-40E7-8818-5CBA0204F7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8" name="Line 104">
              <a:extLst>
                <a:ext uri="{FF2B5EF4-FFF2-40B4-BE49-F238E27FC236}">
                  <a16:creationId xmlns:a16="http://schemas.microsoft.com/office/drawing/2014/main" id="{CC9BBD82-E38A-4640-A645-1FDF2B26DB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9" name="Line 105">
              <a:extLst>
                <a:ext uri="{FF2B5EF4-FFF2-40B4-BE49-F238E27FC236}">
                  <a16:creationId xmlns:a16="http://schemas.microsoft.com/office/drawing/2014/main" id="{D2A2B9A5-1B9F-4948-9768-1E5081A882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0" name="Line 106">
              <a:extLst>
                <a:ext uri="{FF2B5EF4-FFF2-40B4-BE49-F238E27FC236}">
                  <a16:creationId xmlns:a16="http://schemas.microsoft.com/office/drawing/2014/main" id="{EABBBFCE-023A-41DF-88A9-12F76782CD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1" name="Line 107">
              <a:extLst>
                <a:ext uri="{FF2B5EF4-FFF2-40B4-BE49-F238E27FC236}">
                  <a16:creationId xmlns:a16="http://schemas.microsoft.com/office/drawing/2014/main" id="{33199AF6-FC8D-4AE2-9C9C-25955F997E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2" name="Line 108">
              <a:extLst>
                <a:ext uri="{FF2B5EF4-FFF2-40B4-BE49-F238E27FC236}">
                  <a16:creationId xmlns:a16="http://schemas.microsoft.com/office/drawing/2014/main" id="{00DD72E4-2399-49D6-9919-83979FDB2D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3" name="Line 109">
              <a:extLst>
                <a:ext uri="{FF2B5EF4-FFF2-40B4-BE49-F238E27FC236}">
                  <a16:creationId xmlns:a16="http://schemas.microsoft.com/office/drawing/2014/main" id="{F538A39E-6532-4566-B05F-2BED905D00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4" name="Line 110">
              <a:extLst>
                <a:ext uri="{FF2B5EF4-FFF2-40B4-BE49-F238E27FC236}">
                  <a16:creationId xmlns:a16="http://schemas.microsoft.com/office/drawing/2014/main" id="{77957C03-7695-4950-B6F8-B4F1485EFF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5" name="Line 111">
              <a:extLst>
                <a:ext uri="{FF2B5EF4-FFF2-40B4-BE49-F238E27FC236}">
                  <a16:creationId xmlns:a16="http://schemas.microsoft.com/office/drawing/2014/main" id="{0E122715-0F47-4978-A5AD-F67276608B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6" name="Line 112">
              <a:extLst>
                <a:ext uri="{FF2B5EF4-FFF2-40B4-BE49-F238E27FC236}">
                  <a16:creationId xmlns:a16="http://schemas.microsoft.com/office/drawing/2014/main" id="{4BC9D214-83D3-4348-A7A6-C9B9D63A98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7" name="Line 113">
              <a:extLst>
                <a:ext uri="{FF2B5EF4-FFF2-40B4-BE49-F238E27FC236}">
                  <a16:creationId xmlns:a16="http://schemas.microsoft.com/office/drawing/2014/main" id="{01ED34B4-FD32-4E70-A714-D2519F1D70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8" name="Line 114">
              <a:extLst>
                <a:ext uri="{FF2B5EF4-FFF2-40B4-BE49-F238E27FC236}">
                  <a16:creationId xmlns:a16="http://schemas.microsoft.com/office/drawing/2014/main" id="{BE09374D-1C1B-4000-9565-10560F2EF2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9" name="Line 115">
              <a:extLst>
                <a:ext uri="{FF2B5EF4-FFF2-40B4-BE49-F238E27FC236}">
                  <a16:creationId xmlns:a16="http://schemas.microsoft.com/office/drawing/2014/main" id="{0492FA62-22F7-4058-B7EB-D4E1E627F0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0" name="Line 116">
              <a:extLst>
                <a:ext uri="{FF2B5EF4-FFF2-40B4-BE49-F238E27FC236}">
                  <a16:creationId xmlns:a16="http://schemas.microsoft.com/office/drawing/2014/main" id="{77FE9C85-F89D-40FC-8133-EEB7FCBFCC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1" name="Line 117">
              <a:extLst>
                <a:ext uri="{FF2B5EF4-FFF2-40B4-BE49-F238E27FC236}">
                  <a16:creationId xmlns:a16="http://schemas.microsoft.com/office/drawing/2014/main" id="{5677861D-B40F-4571-B396-ECBEF5EA0C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2" name="Line 118">
              <a:extLst>
                <a:ext uri="{FF2B5EF4-FFF2-40B4-BE49-F238E27FC236}">
                  <a16:creationId xmlns:a16="http://schemas.microsoft.com/office/drawing/2014/main" id="{0E84B424-A680-4034-868E-76850BD40C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3" name="Line 119">
              <a:extLst>
                <a:ext uri="{FF2B5EF4-FFF2-40B4-BE49-F238E27FC236}">
                  <a16:creationId xmlns:a16="http://schemas.microsoft.com/office/drawing/2014/main" id="{2652B2A1-4CA8-49E3-8532-92CB63D593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4" name="Line 120">
              <a:extLst>
                <a:ext uri="{FF2B5EF4-FFF2-40B4-BE49-F238E27FC236}">
                  <a16:creationId xmlns:a16="http://schemas.microsoft.com/office/drawing/2014/main" id="{FE686462-F316-4C41-9ACD-DA39184146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5" name="Line 121">
              <a:extLst>
                <a:ext uri="{FF2B5EF4-FFF2-40B4-BE49-F238E27FC236}">
                  <a16:creationId xmlns:a16="http://schemas.microsoft.com/office/drawing/2014/main" id="{6DFBD6D1-4B4F-4080-95BC-14AB170515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6" name="Line 122">
              <a:extLst>
                <a:ext uri="{FF2B5EF4-FFF2-40B4-BE49-F238E27FC236}">
                  <a16:creationId xmlns:a16="http://schemas.microsoft.com/office/drawing/2014/main" id="{0D4DF146-2692-4CAB-9B80-1C0CB751D7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7" name="Line 123">
              <a:extLst>
                <a:ext uri="{FF2B5EF4-FFF2-40B4-BE49-F238E27FC236}">
                  <a16:creationId xmlns:a16="http://schemas.microsoft.com/office/drawing/2014/main" id="{3809969F-D26D-4FB1-8BF7-916ACEFAED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8" name="Line 124">
              <a:extLst>
                <a:ext uri="{FF2B5EF4-FFF2-40B4-BE49-F238E27FC236}">
                  <a16:creationId xmlns:a16="http://schemas.microsoft.com/office/drawing/2014/main" id="{D9555E92-C8CB-4E48-A1AA-8B33A202CF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9" name="Line 125">
              <a:extLst>
                <a:ext uri="{FF2B5EF4-FFF2-40B4-BE49-F238E27FC236}">
                  <a16:creationId xmlns:a16="http://schemas.microsoft.com/office/drawing/2014/main" id="{A39675B1-84E7-465D-807A-8F2BC33A4F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0" name="Line 126">
              <a:extLst>
                <a:ext uri="{FF2B5EF4-FFF2-40B4-BE49-F238E27FC236}">
                  <a16:creationId xmlns:a16="http://schemas.microsoft.com/office/drawing/2014/main" id="{5BAB49C4-8C5E-45FD-89A9-AF20CF9EA1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1" name="Line 127">
              <a:extLst>
                <a:ext uri="{FF2B5EF4-FFF2-40B4-BE49-F238E27FC236}">
                  <a16:creationId xmlns:a16="http://schemas.microsoft.com/office/drawing/2014/main" id="{592C8765-EF5B-493A-8B79-AF1A88C901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2" name="Line 128">
              <a:extLst>
                <a:ext uri="{FF2B5EF4-FFF2-40B4-BE49-F238E27FC236}">
                  <a16:creationId xmlns:a16="http://schemas.microsoft.com/office/drawing/2014/main" id="{D08DFB6A-9849-40CB-B24E-A66932B4D2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3" name="Line 129">
              <a:extLst>
                <a:ext uri="{FF2B5EF4-FFF2-40B4-BE49-F238E27FC236}">
                  <a16:creationId xmlns:a16="http://schemas.microsoft.com/office/drawing/2014/main" id="{D146E7B7-0F52-4876-9292-DCFA2433F2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4" name="Line 130">
              <a:extLst>
                <a:ext uri="{FF2B5EF4-FFF2-40B4-BE49-F238E27FC236}">
                  <a16:creationId xmlns:a16="http://schemas.microsoft.com/office/drawing/2014/main" id="{92D76813-531D-45D6-9E0F-EE8E8D2116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5" name="Line 131">
              <a:extLst>
                <a:ext uri="{FF2B5EF4-FFF2-40B4-BE49-F238E27FC236}">
                  <a16:creationId xmlns:a16="http://schemas.microsoft.com/office/drawing/2014/main" id="{D18D8F59-C81B-4FFE-A863-041582FDF1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6" name="Line 132">
              <a:extLst>
                <a:ext uri="{FF2B5EF4-FFF2-40B4-BE49-F238E27FC236}">
                  <a16:creationId xmlns:a16="http://schemas.microsoft.com/office/drawing/2014/main" id="{B8C27C61-0C63-4968-80AB-88190F6B14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7" name="Line 133">
              <a:extLst>
                <a:ext uri="{FF2B5EF4-FFF2-40B4-BE49-F238E27FC236}">
                  <a16:creationId xmlns:a16="http://schemas.microsoft.com/office/drawing/2014/main" id="{E25605F7-BCD0-4625-9445-E8E6D0F437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8" name="Line 134">
              <a:extLst>
                <a:ext uri="{FF2B5EF4-FFF2-40B4-BE49-F238E27FC236}">
                  <a16:creationId xmlns:a16="http://schemas.microsoft.com/office/drawing/2014/main" id="{2B1B0EAA-2725-4E9A-912A-1F36D6A8B9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9" name="Line 135">
              <a:extLst>
                <a:ext uri="{FF2B5EF4-FFF2-40B4-BE49-F238E27FC236}">
                  <a16:creationId xmlns:a16="http://schemas.microsoft.com/office/drawing/2014/main" id="{876AAD60-51B1-4048-B0E7-9DECB2C297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0" name="Line 136">
              <a:extLst>
                <a:ext uri="{FF2B5EF4-FFF2-40B4-BE49-F238E27FC236}">
                  <a16:creationId xmlns:a16="http://schemas.microsoft.com/office/drawing/2014/main" id="{D5313438-7145-4497-97B9-898074CCBC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1" name="Line 137">
              <a:extLst>
                <a:ext uri="{FF2B5EF4-FFF2-40B4-BE49-F238E27FC236}">
                  <a16:creationId xmlns:a16="http://schemas.microsoft.com/office/drawing/2014/main" id="{1E434CB8-AE1A-4E6F-BFB3-305F62C3D4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2" name="Line 138">
              <a:extLst>
                <a:ext uri="{FF2B5EF4-FFF2-40B4-BE49-F238E27FC236}">
                  <a16:creationId xmlns:a16="http://schemas.microsoft.com/office/drawing/2014/main" id="{5191696D-A58F-43B6-B1D2-946421592F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3" name="Line 139">
              <a:extLst>
                <a:ext uri="{FF2B5EF4-FFF2-40B4-BE49-F238E27FC236}">
                  <a16:creationId xmlns:a16="http://schemas.microsoft.com/office/drawing/2014/main" id="{BF8ACF3F-D162-41A4-89AF-7263BC1968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4" name="Line 140">
              <a:extLst>
                <a:ext uri="{FF2B5EF4-FFF2-40B4-BE49-F238E27FC236}">
                  <a16:creationId xmlns:a16="http://schemas.microsoft.com/office/drawing/2014/main" id="{C09D8835-AAB6-4B38-94ED-C7E768FF63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5" name="Line 141">
              <a:extLst>
                <a:ext uri="{FF2B5EF4-FFF2-40B4-BE49-F238E27FC236}">
                  <a16:creationId xmlns:a16="http://schemas.microsoft.com/office/drawing/2014/main" id="{AB534F44-CC07-459D-9C4A-0256D12F8E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6" name="Line 142">
              <a:extLst>
                <a:ext uri="{FF2B5EF4-FFF2-40B4-BE49-F238E27FC236}">
                  <a16:creationId xmlns:a16="http://schemas.microsoft.com/office/drawing/2014/main" id="{8699D2F6-4807-4911-8F2B-EBD4A0F289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7" name="Line 143">
              <a:extLst>
                <a:ext uri="{FF2B5EF4-FFF2-40B4-BE49-F238E27FC236}">
                  <a16:creationId xmlns:a16="http://schemas.microsoft.com/office/drawing/2014/main" id="{10AEFC00-E77C-457C-976A-AE60C9919B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8" name="Line 144">
              <a:extLst>
                <a:ext uri="{FF2B5EF4-FFF2-40B4-BE49-F238E27FC236}">
                  <a16:creationId xmlns:a16="http://schemas.microsoft.com/office/drawing/2014/main" id="{1B1E1438-9E29-49CF-B645-D5B808551D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9" name="Line 145">
              <a:extLst>
                <a:ext uri="{FF2B5EF4-FFF2-40B4-BE49-F238E27FC236}">
                  <a16:creationId xmlns:a16="http://schemas.microsoft.com/office/drawing/2014/main" id="{9129AE3A-99CE-4224-85AE-1B7091F0EE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0" name="Line 146">
              <a:extLst>
                <a:ext uri="{FF2B5EF4-FFF2-40B4-BE49-F238E27FC236}">
                  <a16:creationId xmlns:a16="http://schemas.microsoft.com/office/drawing/2014/main" id="{6BED1FEE-D982-48E3-8AB5-E9F84DAB05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1" name="Line 147">
              <a:extLst>
                <a:ext uri="{FF2B5EF4-FFF2-40B4-BE49-F238E27FC236}">
                  <a16:creationId xmlns:a16="http://schemas.microsoft.com/office/drawing/2014/main" id="{D2F2FB63-4249-4C2A-9075-1ADA4C2611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2" name="Line 148">
              <a:extLst>
                <a:ext uri="{FF2B5EF4-FFF2-40B4-BE49-F238E27FC236}">
                  <a16:creationId xmlns:a16="http://schemas.microsoft.com/office/drawing/2014/main" id="{ABCB3828-D571-4262-BB2B-0C187CB587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3" name="Line 149">
              <a:extLst>
                <a:ext uri="{FF2B5EF4-FFF2-40B4-BE49-F238E27FC236}">
                  <a16:creationId xmlns:a16="http://schemas.microsoft.com/office/drawing/2014/main" id="{32A1A834-E980-46F5-BD46-752FD40395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4" name="Line 150">
              <a:extLst>
                <a:ext uri="{FF2B5EF4-FFF2-40B4-BE49-F238E27FC236}">
                  <a16:creationId xmlns:a16="http://schemas.microsoft.com/office/drawing/2014/main" id="{5E8B8158-F2DD-41E7-AF02-170C3579A3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5" name="Line 151">
              <a:extLst>
                <a:ext uri="{FF2B5EF4-FFF2-40B4-BE49-F238E27FC236}">
                  <a16:creationId xmlns:a16="http://schemas.microsoft.com/office/drawing/2014/main" id="{F93AB7DA-F0AE-43FB-806B-050DB0FD74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6" name="Line 152">
              <a:extLst>
                <a:ext uri="{FF2B5EF4-FFF2-40B4-BE49-F238E27FC236}">
                  <a16:creationId xmlns:a16="http://schemas.microsoft.com/office/drawing/2014/main" id="{138664A9-4E61-4AE0-9986-886C84D483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7" name="Line 153">
              <a:extLst>
                <a:ext uri="{FF2B5EF4-FFF2-40B4-BE49-F238E27FC236}">
                  <a16:creationId xmlns:a16="http://schemas.microsoft.com/office/drawing/2014/main" id="{EE82C944-7BA9-4835-8C5E-4F98B7DA2B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8" name="Line 154">
              <a:extLst>
                <a:ext uri="{FF2B5EF4-FFF2-40B4-BE49-F238E27FC236}">
                  <a16:creationId xmlns:a16="http://schemas.microsoft.com/office/drawing/2014/main" id="{BD883DD6-A4AA-4FCD-B16E-595C9BF2C6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9" name="Line 155">
              <a:extLst>
                <a:ext uri="{FF2B5EF4-FFF2-40B4-BE49-F238E27FC236}">
                  <a16:creationId xmlns:a16="http://schemas.microsoft.com/office/drawing/2014/main" id="{401102FF-F42D-45B3-A36C-027B9B1EBC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0" name="Line 156">
              <a:extLst>
                <a:ext uri="{FF2B5EF4-FFF2-40B4-BE49-F238E27FC236}">
                  <a16:creationId xmlns:a16="http://schemas.microsoft.com/office/drawing/2014/main" id="{351D1D2A-76D5-4C55-84F7-C815F7701A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1" name="Line 157">
              <a:extLst>
                <a:ext uri="{FF2B5EF4-FFF2-40B4-BE49-F238E27FC236}">
                  <a16:creationId xmlns:a16="http://schemas.microsoft.com/office/drawing/2014/main" id="{4E8C8E6E-AE72-41A6-B848-08768C0FCB4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2" name="Line 158">
              <a:extLst>
                <a:ext uri="{FF2B5EF4-FFF2-40B4-BE49-F238E27FC236}">
                  <a16:creationId xmlns:a16="http://schemas.microsoft.com/office/drawing/2014/main" id="{F495EF0B-7B16-41A5-A266-9358D72F0B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3" name="Line 159">
              <a:extLst>
                <a:ext uri="{FF2B5EF4-FFF2-40B4-BE49-F238E27FC236}">
                  <a16:creationId xmlns:a16="http://schemas.microsoft.com/office/drawing/2014/main" id="{43A17E24-E6E3-4A1C-84F5-8C274D6C71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4" name="Line 160">
              <a:extLst>
                <a:ext uri="{FF2B5EF4-FFF2-40B4-BE49-F238E27FC236}">
                  <a16:creationId xmlns:a16="http://schemas.microsoft.com/office/drawing/2014/main" id="{272B8E68-79CB-4C38-A102-D88B550C5D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5" name="Line 161">
              <a:extLst>
                <a:ext uri="{FF2B5EF4-FFF2-40B4-BE49-F238E27FC236}">
                  <a16:creationId xmlns:a16="http://schemas.microsoft.com/office/drawing/2014/main" id="{FE11BC0D-46CE-429E-B2D7-B81F5F2B953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6" name="Line 162">
              <a:extLst>
                <a:ext uri="{FF2B5EF4-FFF2-40B4-BE49-F238E27FC236}">
                  <a16:creationId xmlns:a16="http://schemas.microsoft.com/office/drawing/2014/main" id="{426C4599-969A-4628-8F89-F462AB94A1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7" name="Line 163">
              <a:extLst>
                <a:ext uri="{FF2B5EF4-FFF2-40B4-BE49-F238E27FC236}">
                  <a16:creationId xmlns:a16="http://schemas.microsoft.com/office/drawing/2014/main" id="{2FBDCA3B-D396-4B25-8528-9BE5E952CB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8" name="Line 164">
              <a:extLst>
                <a:ext uri="{FF2B5EF4-FFF2-40B4-BE49-F238E27FC236}">
                  <a16:creationId xmlns:a16="http://schemas.microsoft.com/office/drawing/2014/main" id="{9DE47670-E30F-461D-B114-68B14902BC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9" name="Line 165">
              <a:extLst>
                <a:ext uri="{FF2B5EF4-FFF2-40B4-BE49-F238E27FC236}">
                  <a16:creationId xmlns:a16="http://schemas.microsoft.com/office/drawing/2014/main" id="{1A23F96D-8F5F-4673-87BF-0C31744E56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0" name="Line 166">
              <a:extLst>
                <a:ext uri="{FF2B5EF4-FFF2-40B4-BE49-F238E27FC236}">
                  <a16:creationId xmlns:a16="http://schemas.microsoft.com/office/drawing/2014/main" id="{0B8E26C8-853C-4566-BA58-B6061EE432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1" name="Line 167">
              <a:extLst>
                <a:ext uri="{FF2B5EF4-FFF2-40B4-BE49-F238E27FC236}">
                  <a16:creationId xmlns:a16="http://schemas.microsoft.com/office/drawing/2014/main" id="{113BB1F0-BD74-477D-9531-8CEDEBD899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2" name="Line 168">
              <a:extLst>
                <a:ext uri="{FF2B5EF4-FFF2-40B4-BE49-F238E27FC236}">
                  <a16:creationId xmlns:a16="http://schemas.microsoft.com/office/drawing/2014/main" id="{9BD8540B-940C-49EE-BBC0-0430DE88E0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3" name="Line 169">
              <a:extLst>
                <a:ext uri="{FF2B5EF4-FFF2-40B4-BE49-F238E27FC236}">
                  <a16:creationId xmlns:a16="http://schemas.microsoft.com/office/drawing/2014/main" id="{C70692F2-E6C9-447F-9B85-CB535415AF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4" name="Line 170">
              <a:extLst>
                <a:ext uri="{FF2B5EF4-FFF2-40B4-BE49-F238E27FC236}">
                  <a16:creationId xmlns:a16="http://schemas.microsoft.com/office/drawing/2014/main" id="{3676490B-BDAB-4FBF-9ECF-BAFB93EFEA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5" name="Line 171">
              <a:extLst>
                <a:ext uri="{FF2B5EF4-FFF2-40B4-BE49-F238E27FC236}">
                  <a16:creationId xmlns:a16="http://schemas.microsoft.com/office/drawing/2014/main" id="{42FB163E-8169-4EBE-AF15-519897E4F5A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6" name="Line 172">
              <a:extLst>
                <a:ext uri="{FF2B5EF4-FFF2-40B4-BE49-F238E27FC236}">
                  <a16:creationId xmlns:a16="http://schemas.microsoft.com/office/drawing/2014/main" id="{578AF83B-3176-4117-99E1-DD7D60F891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7" name="Line 173">
              <a:extLst>
                <a:ext uri="{FF2B5EF4-FFF2-40B4-BE49-F238E27FC236}">
                  <a16:creationId xmlns:a16="http://schemas.microsoft.com/office/drawing/2014/main" id="{594C6561-09E7-4E80-963C-12CD866EE5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8" name="Line 174">
              <a:extLst>
                <a:ext uri="{FF2B5EF4-FFF2-40B4-BE49-F238E27FC236}">
                  <a16:creationId xmlns:a16="http://schemas.microsoft.com/office/drawing/2014/main" id="{22D38951-C5EC-4E78-81D2-D9313164A8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9" name="Line 175">
              <a:extLst>
                <a:ext uri="{FF2B5EF4-FFF2-40B4-BE49-F238E27FC236}">
                  <a16:creationId xmlns:a16="http://schemas.microsoft.com/office/drawing/2014/main" id="{E4547669-D275-4EF8-944E-498A5B7E86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0" name="Line 176">
              <a:extLst>
                <a:ext uri="{FF2B5EF4-FFF2-40B4-BE49-F238E27FC236}">
                  <a16:creationId xmlns:a16="http://schemas.microsoft.com/office/drawing/2014/main" id="{8818CC0C-51D6-4974-B28E-4C27BCD22C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1" name="Line 177">
              <a:extLst>
                <a:ext uri="{FF2B5EF4-FFF2-40B4-BE49-F238E27FC236}">
                  <a16:creationId xmlns:a16="http://schemas.microsoft.com/office/drawing/2014/main" id="{A1ADB191-B190-4CC2-8C0C-E8EB7D8F67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2" name="Line 178">
              <a:extLst>
                <a:ext uri="{FF2B5EF4-FFF2-40B4-BE49-F238E27FC236}">
                  <a16:creationId xmlns:a16="http://schemas.microsoft.com/office/drawing/2014/main" id="{5B777157-5E76-4BE5-89A7-CA9C07DF73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543" name="Group 9">
            <a:extLst>
              <a:ext uri="{FF2B5EF4-FFF2-40B4-BE49-F238E27FC236}">
                <a16:creationId xmlns:a16="http://schemas.microsoft.com/office/drawing/2014/main" id="{3A8448D6-AA1D-42A2-B611-EFF3640680FF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544" name="Line 79">
              <a:extLst>
                <a:ext uri="{FF2B5EF4-FFF2-40B4-BE49-F238E27FC236}">
                  <a16:creationId xmlns:a16="http://schemas.microsoft.com/office/drawing/2014/main" id="{1A18C558-915C-43DE-A8F2-3481FBB6F1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5" name="Line 80">
              <a:extLst>
                <a:ext uri="{FF2B5EF4-FFF2-40B4-BE49-F238E27FC236}">
                  <a16:creationId xmlns:a16="http://schemas.microsoft.com/office/drawing/2014/main" id="{38529025-2427-43DD-A9F1-E2804752C4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6" name="Line 81">
              <a:extLst>
                <a:ext uri="{FF2B5EF4-FFF2-40B4-BE49-F238E27FC236}">
                  <a16:creationId xmlns:a16="http://schemas.microsoft.com/office/drawing/2014/main" id="{3B2953A0-E5AC-47FF-AAB2-98365F65A12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7" name="Line 82">
              <a:extLst>
                <a:ext uri="{FF2B5EF4-FFF2-40B4-BE49-F238E27FC236}">
                  <a16:creationId xmlns:a16="http://schemas.microsoft.com/office/drawing/2014/main" id="{F88205D1-54D9-4CA9-80B4-D2D81B82F6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8" name="Line 83">
              <a:extLst>
                <a:ext uri="{FF2B5EF4-FFF2-40B4-BE49-F238E27FC236}">
                  <a16:creationId xmlns:a16="http://schemas.microsoft.com/office/drawing/2014/main" id="{ACFDF64D-490A-426A-81AB-CFAF84D450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9" name="Line 84">
              <a:extLst>
                <a:ext uri="{FF2B5EF4-FFF2-40B4-BE49-F238E27FC236}">
                  <a16:creationId xmlns:a16="http://schemas.microsoft.com/office/drawing/2014/main" id="{2B9C0317-BFFE-4523-8A5D-EF9A165493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0" name="Line 85">
              <a:extLst>
                <a:ext uri="{FF2B5EF4-FFF2-40B4-BE49-F238E27FC236}">
                  <a16:creationId xmlns:a16="http://schemas.microsoft.com/office/drawing/2014/main" id="{E8E22594-BAB8-4859-9DBC-C6E02D1CEF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1" name="Line 86">
              <a:extLst>
                <a:ext uri="{FF2B5EF4-FFF2-40B4-BE49-F238E27FC236}">
                  <a16:creationId xmlns:a16="http://schemas.microsoft.com/office/drawing/2014/main" id="{A2932667-E75A-4386-8919-C02D98CE62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2" name="Line 87">
              <a:extLst>
                <a:ext uri="{FF2B5EF4-FFF2-40B4-BE49-F238E27FC236}">
                  <a16:creationId xmlns:a16="http://schemas.microsoft.com/office/drawing/2014/main" id="{F509A1C1-EB22-4A3F-AA8E-FF83E1972F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3" name="Line 88">
              <a:extLst>
                <a:ext uri="{FF2B5EF4-FFF2-40B4-BE49-F238E27FC236}">
                  <a16:creationId xmlns:a16="http://schemas.microsoft.com/office/drawing/2014/main" id="{C61A4A62-34C1-4389-B3B6-748A2639C2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4" name="Line 89">
              <a:extLst>
                <a:ext uri="{FF2B5EF4-FFF2-40B4-BE49-F238E27FC236}">
                  <a16:creationId xmlns:a16="http://schemas.microsoft.com/office/drawing/2014/main" id="{F95BB32B-AD44-471A-A545-BD3ADDE57B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5" name="Line 90">
              <a:extLst>
                <a:ext uri="{FF2B5EF4-FFF2-40B4-BE49-F238E27FC236}">
                  <a16:creationId xmlns:a16="http://schemas.microsoft.com/office/drawing/2014/main" id="{6F756DDA-F6BA-4A4F-9FCD-4BDA10E4F2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6" name="Line 91">
              <a:extLst>
                <a:ext uri="{FF2B5EF4-FFF2-40B4-BE49-F238E27FC236}">
                  <a16:creationId xmlns:a16="http://schemas.microsoft.com/office/drawing/2014/main" id="{D7161F76-0FB1-4E40-BB0B-144729107E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7" name="Line 92">
              <a:extLst>
                <a:ext uri="{FF2B5EF4-FFF2-40B4-BE49-F238E27FC236}">
                  <a16:creationId xmlns:a16="http://schemas.microsoft.com/office/drawing/2014/main" id="{A6F13B65-B04E-48E3-A619-8EA2B0F338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8" name="Line 93">
              <a:extLst>
                <a:ext uri="{FF2B5EF4-FFF2-40B4-BE49-F238E27FC236}">
                  <a16:creationId xmlns:a16="http://schemas.microsoft.com/office/drawing/2014/main" id="{48932BE5-F9AF-47D5-A339-D5FC74861F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9" name="Line 94">
              <a:extLst>
                <a:ext uri="{FF2B5EF4-FFF2-40B4-BE49-F238E27FC236}">
                  <a16:creationId xmlns:a16="http://schemas.microsoft.com/office/drawing/2014/main" id="{DD119C20-2C81-4511-B8F2-CA3CB24DE5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0" name="Line 95">
              <a:extLst>
                <a:ext uri="{FF2B5EF4-FFF2-40B4-BE49-F238E27FC236}">
                  <a16:creationId xmlns:a16="http://schemas.microsoft.com/office/drawing/2014/main" id="{ECADD2EF-19C1-4790-AB07-F41E2DEB78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1" name="Line 96">
              <a:extLst>
                <a:ext uri="{FF2B5EF4-FFF2-40B4-BE49-F238E27FC236}">
                  <a16:creationId xmlns:a16="http://schemas.microsoft.com/office/drawing/2014/main" id="{26C175C7-BAE2-4A75-A4E8-431FA0AD46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2" name="Line 97">
              <a:extLst>
                <a:ext uri="{FF2B5EF4-FFF2-40B4-BE49-F238E27FC236}">
                  <a16:creationId xmlns:a16="http://schemas.microsoft.com/office/drawing/2014/main" id="{5ABA9589-A6FD-4CF5-8569-2237EFC56F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3" name="Line 98">
              <a:extLst>
                <a:ext uri="{FF2B5EF4-FFF2-40B4-BE49-F238E27FC236}">
                  <a16:creationId xmlns:a16="http://schemas.microsoft.com/office/drawing/2014/main" id="{79D80A10-D9CB-414E-96C4-988345AFCF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4" name="Line 99">
              <a:extLst>
                <a:ext uri="{FF2B5EF4-FFF2-40B4-BE49-F238E27FC236}">
                  <a16:creationId xmlns:a16="http://schemas.microsoft.com/office/drawing/2014/main" id="{E5D55CB2-7CE7-461C-A2B1-C4A7A41095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5" name="Line 100">
              <a:extLst>
                <a:ext uri="{FF2B5EF4-FFF2-40B4-BE49-F238E27FC236}">
                  <a16:creationId xmlns:a16="http://schemas.microsoft.com/office/drawing/2014/main" id="{4B4B4E9F-B33D-4C06-9226-9E66571B53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6" name="Line 101">
              <a:extLst>
                <a:ext uri="{FF2B5EF4-FFF2-40B4-BE49-F238E27FC236}">
                  <a16:creationId xmlns:a16="http://schemas.microsoft.com/office/drawing/2014/main" id="{22BAAA22-0CA9-463D-BA19-5961A0A7B4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7" name="Line 102">
              <a:extLst>
                <a:ext uri="{FF2B5EF4-FFF2-40B4-BE49-F238E27FC236}">
                  <a16:creationId xmlns:a16="http://schemas.microsoft.com/office/drawing/2014/main" id="{A1D49E84-A437-45BD-BF40-81924DBDF6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8" name="Line 103">
              <a:extLst>
                <a:ext uri="{FF2B5EF4-FFF2-40B4-BE49-F238E27FC236}">
                  <a16:creationId xmlns:a16="http://schemas.microsoft.com/office/drawing/2014/main" id="{F7585196-CAC1-41E6-8AFC-A43C02281B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9" name="Line 104">
              <a:extLst>
                <a:ext uri="{FF2B5EF4-FFF2-40B4-BE49-F238E27FC236}">
                  <a16:creationId xmlns:a16="http://schemas.microsoft.com/office/drawing/2014/main" id="{23700CDA-BA7C-4A98-9C8B-1D6E9ACDED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0" name="Line 105">
              <a:extLst>
                <a:ext uri="{FF2B5EF4-FFF2-40B4-BE49-F238E27FC236}">
                  <a16:creationId xmlns:a16="http://schemas.microsoft.com/office/drawing/2014/main" id="{915260FC-F2B2-41EB-8C95-13A35BD3BA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1" name="Line 106">
              <a:extLst>
                <a:ext uri="{FF2B5EF4-FFF2-40B4-BE49-F238E27FC236}">
                  <a16:creationId xmlns:a16="http://schemas.microsoft.com/office/drawing/2014/main" id="{E68FFF54-2207-471C-977F-3B3EFA5610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2" name="Line 107">
              <a:extLst>
                <a:ext uri="{FF2B5EF4-FFF2-40B4-BE49-F238E27FC236}">
                  <a16:creationId xmlns:a16="http://schemas.microsoft.com/office/drawing/2014/main" id="{DD16FE14-12D1-4A23-912A-C29A41B7E7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3" name="Line 108">
              <a:extLst>
                <a:ext uri="{FF2B5EF4-FFF2-40B4-BE49-F238E27FC236}">
                  <a16:creationId xmlns:a16="http://schemas.microsoft.com/office/drawing/2014/main" id="{C52B4AB5-7655-4A88-B70B-F2AFD099D0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4" name="Line 109">
              <a:extLst>
                <a:ext uri="{FF2B5EF4-FFF2-40B4-BE49-F238E27FC236}">
                  <a16:creationId xmlns:a16="http://schemas.microsoft.com/office/drawing/2014/main" id="{33389FCE-D7F4-4F37-ABD4-86BB6353F2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5" name="Line 110">
              <a:extLst>
                <a:ext uri="{FF2B5EF4-FFF2-40B4-BE49-F238E27FC236}">
                  <a16:creationId xmlns:a16="http://schemas.microsoft.com/office/drawing/2014/main" id="{99D9DD47-C9DC-40D8-B224-E3D86C3142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6" name="Line 111">
              <a:extLst>
                <a:ext uri="{FF2B5EF4-FFF2-40B4-BE49-F238E27FC236}">
                  <a16:creationId xmlns:a16="http://schemas.microsoft.com/office/drawing/2014/main" id="{DF6C61CE-FB75-42EB-A4A9-CE7CC76A65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7" name="Line 112">
              <a:extLst>
                <a:ext uri="{FF2B5EF4-FFF2-40B4-BE49-F238E27FC236}">
                  <a16:creationId xmlns:a16="http://schemas.microsoft.com/office/drawing/2014/main" id="{168BB18D-D508-41D8-9694-2B8BDE384E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8" name="Line 113">
              <a:extLst>
                <a:ext uri="{FF2B5EF4-FFF2-40B4-BE49-F238E27FC236}">
                  <a16:creationId xmlns:a16="http://schemas.microsoft.com/office/drawing/2014/main" id="{F574CC3D-C580-4D11-A0EE-4E520A773A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9" name="Line 114">
              <a:extLst>
                <a:ext uri="{FF2B5EF4-FFF2-40B4-BE49-F238E27FC236}">
                  <a16:creationId xmlns:a16="http://schemas.microsoft.com/office/drawing/2014/main" id="{0741ED29-807A-4606-83AB-11CF82955C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0" name="Line 115">
              <a:extLst>
                <a:ext uri="{FF2B5EF4-FFF2-40B4-BE49-F238E27FC236}">
                  <a16:creationId xmlns:a16="http://schemas.microsoft.com/office/drawing/2014/main" id="{1A89CBF5-9890-49D6-A03B-3BDF13E8B9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1" name="Line 116">
              <a:extLst>
                <a:ext uri="{FF2B5EF4-FFF2-40B4-BE49-F238E27FC236}">
                  <a16:creationId xmlns:a16="http://schemas.microsoft.com/office/drawing/2014/main" id="{A3299832-887C-444F-9345-CA0C95E180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2" name="Line 117">
              <a:extLst>
                <a:ext uri="{FF2B5EF4-FFF2-40B4-BE49-F238E27FC236}">
                  <a16:creationId xmlns:a16="http://schemas.microsoft.com/office/drawing/2014/main" id="{08C6EEF4-1345-466A-BA12-D33D6AF5C65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3" name="Line 118">
              <a:extLst>
                <a:ext uri="{FF2B5EF4-FFF2-40B4-BE49-F238E27FC236}">
                  <a16:creationId xmlns:a16="http://schemas.microsoft.com/office/drawing/2014/main" id="{717CA815-9B4A-41D7-BDF0-77D6527C7D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4" name="Line 119">
              <a:extLst>
                <a:ext uri="{FF2B5EF4-FFF2-40B4-BE49-F238E27FC236}">
                  <a16:creationId xmlns:a16="http://schemas.microsoft.com/office/drawing/2014/main" id="{1F154CC9-6E63-4DE0-808D-0342FBC91A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5" name="Line 120">
              <a:extLst>
                <a:ext uri="{FF2B5EF4-FFF2-40B4-BE49-F238E27FC236}">
                  <a16:creationId xmlns:a16="http://schemas.microsoft.com/office/drawing/2014/main" id="{EC7543A8-89F6-4438-A127-F32DA2B39D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6" name="Line 121">
              <a:extLst>
                <a:ext uri="{FF2B5EF4-FFF2-40B4-BE49-F238E27FC236}">
                  <a16:creationId xmlns:a16="http://schemas.microsoft.com/office/drawing/2014/main" id="{1D6555BA-F5F5-43B9-B80F-3206C8C84B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7" name="Line 122">
              <a:extLst>
                <a:ext uri="{FF2B5EF4-FFF2-40B4-BE49-F238E27FC236}">
                  <a16:creationId xmlns:a16="http://schemas.microsoft.com/office/drawing/2014/main" id="{72F78AA5-62AE-4014-8EE2-E0C4D62D68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8" name="Line 123">
              <a:extLst>
                <a:ext uri="{FF2B5EF4-FFF2-40B4-BE49-F238E27FC236}">
                  <a16:creationId xmlns:a16="http://schemas.microsoft.com/office/drawing/2014/main" id="{6858D7CC-5729-44D4-9977-A0522F5ECC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9" name="Line 124">
              <a:extLst>
                <a:ext uri="{FF2B5EF4-FFF2-40B4-BE49-F238E27FC236}">
                  <a16:creationId xmlns:a16="http://schemas.microsoft.com/office/drawing/2014/main" id="{661A8C87-B83A-4C95-B58C-C82DC0FF92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0" name="Line 125">
              <a:extLst>
                <a:ext uri="{FF2B5EF4-FFF2-40B4-BE49-F238E27FC236}">
                  <a16:creationId xmlns:a16="http://schemas.microsoft.com/office/drawing/2014/main" id="{22B51152-DC02-4771-AEB6-63EA94E30F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1" name="Line 126">
              <a:extLst>
                <a:ext uri="{FF2B5EF4-FFF2-40B4-BE49-F238E27FC236}">
                  <a16:creationId xmlns:a16="http://schemas.microsoft.com/office/drawing/2014/main" id="{8B304CF4-DBFF-4C24-9051-1F2CDE9BCA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2" name="Line 127">
              <a:extLst>
                <a:ext uri="{FF2B5EF4-FFF2-40B4-BE49-F238E27FC236}">
                  <a16:creationId xmlns:a16="http://schemas.microsoft.com/office/drawing/2014/main" id="{75317E26-261D-4657-A2A1-F78C3D6E67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3" name="Line 128">
              <a:extLst>
                <a:ext uri="{FF2B5EF4-FFF2-40B4-BE49-F238E27FC236}">
                  <a16:creationId xmlns:a16="http://schemas.microsoft.com/office/drawing/2014/main" id="{4332A1C8-E4B5-4C44-8D1A-C82FE98D50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4" name="Line 129">
              <a:extLst>
                <a:ext uri="{FF2B5EF4-FFF2-40B4-BE49-F238E27FC236}">
                  <a16:creationId xmlns:a16="http://schemas.microsoft.com/office/drawing/2014/main" id="{22CE73E5-C14A-4192-8E6B-2C2C7BF005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5" name="Line 130">
              <a:extLst>
                <a:ext uri="{FF2B5EF4-FFF2-40B4-BE49-F238E27FC236}">
                  <a16:creationId xmlns:a16="http://schemas.microsoft.com/office/drawing/2014/main" id="{05A98C11-5841-4C71-9C62-DBCFB291DB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6" name="Line 131">
              <a:extLst>
                <a:ext uri="{FF2B5EF4-FFF2-40B4-BE49-F238E27FC236}">
                  <a16:creationId xmlns:a16="http://schemas.microsoft.com/office/drawing/2014/main" id="{BCA3F469-C109-4E5D-ACA3-FD3B2201B4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7" name="Line 132">
              <a:extLst>
                <a:ext uri="{FF2B5EF4-FFF2-40B4-BE49-F238E27FC236}">
                  <a16:creationId xmlns:a16="http://schemas.microsoft.com/office/drawing/2014/main" id="{F65B3488-8C75-43C4-8174-6CCC93E249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8" name="Line 133">
              <a:extLst>
                <a:ext uri="{FF2B5EF4-FFF2-40B4-BE49-F238E27FC236}">
                  <a16:creationId xmlns:a16="http://schemas.microsoft.com/office/drawing/2014/main" id="{49BE9877-B1F3-4AAB-9B2A-113A3262C7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9" name="Line 134">
              <a:extLst>
                <a:ext uri="{FF2B5EF4-FFF2-40B4-BE49-F238E27FC236}">
                  <a16:creationId xmlns:a16="http://schemas.microsoft.com/office/drawing/2014/main" id="{042E9D67-3BF4-47E4-A3E6-C596D0150E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0" name="Line 135">
              <a:extLst>
                <a:ext uri="{FF2B5EF4-FFF2-40B4-BE49-F238E27FC236}">
                  <a16:creationId xmlns:a16="http://schemas.microsoft.com/office/drawing/2014/main" id="{0E34C957-CE94-4D23-A1A4-5448556E5D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1" name="Line 136">
              <a:extLst>
                <a:ext uri="{FF2B5EF4-FFF2-40B4-BE49-F238E27FC236}">
                  <a16:creationId xmlns:a16="http://schemas.microsoft.com/office/drawing/2014/main" id="{A40A3BE5-6FE8-4B57-A8CD-3D547949E3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2" name="Line 137">
              <a:extLst>
                <a:ext uri="{FF2B5EF4-FFF2-40B4-BE49-F238E27FC236}">
                  <a16:creationId xmlns:a16="http://schemas.microsoft.com/office/drawing/2014/main" id="{7C04B287-8A5A-4226-9093-7D0685A17B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3" name="Line 138">
              <a:extLst>
                <a:ext uri="{FF2B5EF4-FFF2-40B4-BE49-F238E27FC236}">
                  <a16:creationId xmlns:a16="http://schemas.microsoft.com/office/drawing/2014/main" id="{50C47D45-DABA-4B1C-8F9E-296FC7E809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4" name="Line 139">
              <a:extLst>
                <a:ext uri="{FF2B5EF4-FFF2-40B4-BE49-F238E27FC236}">
                  <a16:creationId xmlns:a16="http://schemas.microsoft.com/office/drawing/2014/main" id="{2FCEB236-4068-48E6-B758-137B980B19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5" name="Line 140">
              <a:extLst>
                <a:ext uri="{FF2B5EF4-FFF2-40B4-BE49-F238E27FC236}">
                  <a16:creationId xmlns:a16="http://schemas.microsoft.com/office/drawing/2014/main" id="{C5C2226E-E567-43CE-9766-A0844BAA84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6" name="Line 141">
              <a:extLst>
                <a:ext uri="{FF2B5EF4-FFF2-40B4-BE49-F238E27FC236}">
                  <a16:creationId xmlns:a16="http://schemas.microsoft.com/office/drawing/2014/main" id="{B2D338EA-2E6C-4C8A-9C48-AD9F805BB4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7" name="Line 142">
              <a:extLst>
                <a:ext uri="{FF2B5EF4-FFF2-40B4-BE49-F238E27FC236}">
                  <a16:creationId xmlns:a16="http://schemas.microsoft.com/office/drawing/2014/main" id="{5A6BB3FD-22C9-47A3-B8F2-9BF4D2CA50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8" name="Line 143">
              <a:extLst>
                <a:ext uri="{FF2B5EF4-FFF2-40B4-BE49-F238E27FC236}">
                  <a16:creationId xmlns:a16="http://schemas.microsoft.com/office/drawing/2014/main" id="{B69E16AE-60C2-407B-9769-B1621AEEB8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9" name="Line 144">
              <a:extLst>
                <a:ext uri="{FF2B5EF4-FFF2-40B4-BE49-F238E27FC236}">
                  <a16:creationId xmlns:a16="http://schemas.microsoft.com/office/drawing/2014/main" id="{AD7FF74A-EDF7-4E43-BE4A-5848724D47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0" name="Line 145">
              <a:extLst>
                <a:ext uri="{FF2B5EF4-FFF2-40B4-BE49-F238E27FC236}">
                  <a16:creationId xmlns:a16="http://schemas.microsoft.com/office/drawing/2014/main" id="{82B285EF-EF90-42C2-A795-E6A25FF989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1" name="Line 146">
              <a:extLst>
                <a:ext uri="{FF2B5EF4-FFF2-40B4-BE49-F238E27FC236}">
                  <a16:creationId xmlns:a16="http://schemas.microsoft.com/office/drawing/2014/main" id="{00788FA8-F7FD-4BF0-A1E5-62C5E53097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2" name="Line 147">
              <a:extLst>
                <a:ext uri="{FF2B5EF4-FFF2-40B4-BE49-F238E27FC236}">
                  <a16:creationId xmlns:a16="http://schemas.microsoft.com/office/drawing/2014/main" id="{F3DCB1DD-B466-4622-AC4F-5BB3CFA5E1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3" name="Line 148">
              <a:extLst>
                <a:ext uri="{FF2B5EF4-FFF2-40B4-BE49-F238E27FC236}">
                  <a16:creationId xmlns:a16="http://schemas.microsoft.com/office/drawing/2014/main" id="{D0A3303C-9244-4620-99B4-234DD9D00F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4" name="Line 149">
              <a:extLst>
                <a:ext uri="{FF2B5EF4-FFF2-40B4-BE49-F238E27FC236}">
                  <a16:creationId xmlns:a16="http://schemas.microsoft.com/office/drawing/2014/main" id="{C510026F-6727-464F-807A-5F48D24B24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5" name="Line 150">
              <a:extLst>
                <a:ext uri="{FF2B5EF4-FFF2-40B4-BE49-F238E27FC236}">
                  <a16:creationId xmlns:a16="http://schemas.microsoft.com/office/drawing/2014/main" id="{52549866-0909-4E4A-A3F4-71CEC193AA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6" name="Line 151">
              <a:extLst>
                <a:ext uri="{FF2B5EF4-FFF2-40B4-BE49-F238E27FC236}">
                  <a16:creationId xmlns:a16="http://schemas.microsoft.com/office/drawing/2014/main" id="{65FB9153-9E6D-4D36-BBFB-9564EECAD0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7" name="Line 152">
              <a:extLst>
                <a:ext uri="{FF2B5EF4-FFF2-40B4-BE49-F238E27FC236}">
                  <a16:creationId xmlns:a16="http://schemas.microsoft.com/office/drawing/2014/main" id="{3C41E39C-7DC2-459C-BE43-ED8B63B51F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8" name="Line 153">
              <a:extLst>
                <a:ext uri="{FF2B5EF4-FFF2-40B4-BE49-F238E27FC236}">
                  <a16:creationId xmlns:a16="http://schemas.microsoft.com/office/drawing/2014/main" id="{5E679B33-79AF-46EE-AAD4-A25A572577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9" name="Line 154">
              <a:extLst>
                <a:ext uri="{FF2B5EF4-FFF2-40B4-BE49-F238E27FC236}">
                  <a16:creationId xmlns:a16="http://schemas.microsoft.com/office/drawing/2014/main" id="{588A7907-B447-4914-8DEF-E42E06F033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0" name="Line 155">
              <a:extLst>
                <a:ext uri="{FF2B5EF4-FFF2-40B4-BE49-F238E27FC236}">
                  <a16:creationId xmlns:a16="http://schemas.microsoft.com/office/drawing/2014/main" id="{3BCBEE56-568F-4D7A-9FAB-AF78A82997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1" name="Line 156">
              <a:extLst>
                <a:ext uri="{FF2B5EF4-FFF2-40B4-BE49-F238E27FC236}">
                  <a16:creationId xmlns:a16="http://schemas.microsoft.com/office/drawing/2014/main" id="{52056846-5E6E-4916-A3C3-DE95D947DA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2" name="Line 157">
              <a:extLst>
                <a:ext uri="{FF2B5EF4-FFF2-40B4-BE49-F238E27FC236}">
                  <a16:creationId xmlns:a16="http://schemas.microsoft.com/office/drawing/2014/main" id="{A7C33F5B-4FA1-4AE2-9B19-8823D66E73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3" name="Line 158">
              <a:extLst>
                <a:ext uri="{FF2B5EF4-FFF2-40B4-BE49-F238E27FC236}">
                  <a16:creationId xmlns:a16="http://schemas.microsoft.com/office/drawing/2014/main" id="{5AAB990E-B78F-45C5-8B40-8FD5EE93EA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4" name="Line 159">
              <a:extLst>
                <a:ext uri="{FF2B5EF4-FFF2-40B4-BE49-F238E27FC236}">
                  <a16:creationId xmlns:a16="http://schemas.microsoft.com/office/drawing/2014/main" id="{1104BCD4-FC42-4906-A5D6-956E681616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5" name="Line 160">
              <a:extLst>
                <a:ext uri="{FF2B5EF4-FFF2-40B4-BE49-F238E27FC236}">
                  <a16:creationId xmlns:a16="http://schemas.microsoft.com/office/drawing/2014/main" id="{9276E014-7DB8-4B33-B98C-00367EF921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6" name="Line 161">
              <a:extLst>
                <a:ext uri="{FF2B5EF4-FFF2-40B4-BE49-F238E27FC236}">
                  <a16:creationId xmlns:a16="http://schemas.microsoft.com/office/drawing/2014/main" id="{BD66E0FE-4E5B-4CA8-AA87-EDE7A94284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7" name="Line 162">
              <a:extLst>
                <a:ext uri="{FF2B5EF4-FFF2-40B4-BE49-F238E27FC236}">
                  <a16:creationId xmlns:a16="http://schemas.microsoft.com/office/drawing/2014/main" id="{EAAC61E2-9139-4586-AF6F-E518763E51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8" name="Line 163">
              <a:extLst>
                <a:ext uri="{FF2B5EF4-FFF2-40B4-BE49-F238E27FC236}">
                  <a16:creationId xmlns:a16="http://schemas.microsoft.com/office/drawing/2014/main" id="{CE952BC6-2807-40A7-8B32-4D60B7D1C8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9" name="Line 164">
              <a:extLst>
                <a:ext uri="{FF2B5EF4-FFF2-40B4-BE49-F238E27FC236}">
                  <a16:creationId xmlns:a16="http://schemas.microsoft.com/office/drawing/2014/main" id="{D6CE3D2F-A695-4F8D-A95F-99D75CBD8D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0" name="Line 165">
              <a:extLst>
                <a:ext uri="{FF2B5EF4-FFF2-40B4-BE49-F238E27FC236}">
                  <a16:creationId xmlns:a16="http://schemas.microsoft.com/office/drawing/2014/main" id="{304E8A13-E8E5-4839-84F6-587696BB1F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1" name="Line 166">
              <a:extLst>
                <a:ext uri="{FF2B5EF4-FFF2-40B4-BE49-F238E27FC236}">
                  <a16:creationId xmlns:a16="http://schemas.microsoft.com/office/drawing/2014/main" id="{292EC288-0971-4095-85FB-6F462E14A2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2" name="Line 167">
              <a:extLst>
                <a:ext uri="{FF2B5EF4-FFF2-40B4-BE49-F238E27FC236}">
                  <a16:creationId xmlns:a16="http://schemas.microsoft.com/office/drawing/2014/main" id="{9B044A7F-5B44-4554-B8B4-6FDC0F158C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3" name="Line 168">
              <a:extLst>
                <a:ext uri="{FF2B5EF4-FFF2-40B4-BE49-F238E27FC236}">
                  <a16:creationId xmlns:a16="http://schemas.microsoft.com/office/drawing/2014/main" id="{8585071F-FDBB-4B23-8AED-7960535BC4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4" name="Line 169">
              <a:extLst>
                <a:ext uri="{FF2B5EF4-FFF2-40B4-BE49-F238E27FC236}">
                  <a16:creationId xmlns:a16="http://schemas.microsoft.com/office/drawing/2014/main" id="{0B312158-194F-4EF5-9E4D-BDCB0F132F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5" name="Line 170">
              <a:extLst>
                <a:ext uri="{FF2B5EF4-FFF2-40B4-BE49-F238E27FC236}">
                  <a16:creationId xmlns:a16="http://schemas.microsoft.com/office/drawing/2014/main" id="{BB74AA02-01BE-4912-97DA-DBC17CE2375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6" name="Line 171">
              <a:extLst>
                <a:ext uri="{FF2B5EF4-FFF2-40B4-BE49-F238E27FC236}">
                  <a16:creationId xmlns:a16="http://schemas.microsoft.com/office/drawing/2014/main" id="{EADD3BC5-6091-496E-B23B-38A13FC854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7" name="Line 172">
              <a:extLst>
                <a:ext uri="{FF2B5EF4-FFF2-40B4-BE49-F238E27FC236}">
                  <a16:creationId xmlns:a16="http://schemas.microsoft.com/office/drawing/2014/main" id="{D431E22C-B706-4089-9D55-7F714A1A3E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8" name="Line 173">
              <a:extLst>
                <a:ext uri="{FF2B5EF4-FFF2-40B4-BE49-F238E27FC236}">
                  <a16:creationId xmlns:a16="http://schemas.microsoft.com/office/drawing/2014/main" id="{9F86FDC1-1D86-4D76-B97C-FD27EFED9E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9" name="Line 174">
              <a:extLst>
                <a:ext uri="{FF2B5EF4-FFF2-40B4-BE49-F238E27FC236}">
                  <a16:creationId xmlns:a16="http://schemas.microsoft.com/office/drawing/2014/main" id="{1FA9C45B-E986-4F7F-A7D8-C3FA60F3F8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0" name="Line 175">
              <a:extLst>
                <a:ext uri="{FF2B5EF4-FFF2-40B4-BE49-F238E27FC236}">
                  <a16:creationId xmlns:a16="http://schemas.microsoft.com/office/drawing/2014/main" id="{1E1F02CA-1887-4A56-8053-0FAE3FDBAF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1" name="Line 176">
              <a:extLst>
                <a:ext uri="{FF2B5EF4-FFF2-40B4-BE49-F238E27FC236}">
                  <a16:creationId xmlns:a16="http://schemas.microsoft.com/office/drawing/2014/main" id="{B7B4B0EF-69B2-419C-BC06-E69C7D13FE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2" name="Line 177">
              <a:extLst>
                <a:ext uri="{FF2B5EF4-FFF2-40B4-BE49-F238E27FC236}">
                  <a16:creationId xmlns:a16="http://schemas.microsoft.com/office/drawing/2014/main" id="{31E6E97F-0DD8-4901-80ED-83C6B1049A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3" name="Line 178">
              <a:extLst>
                <a:ext uri="{FF2B5EF4-FFF2-40B4-BE49-F238E27FC236}">
                  <a16:creationId xmlns:a16="http://schemas.microsoft.com/office/drawing/2014/main" id="{6F9DD4F3-BC1E-47C7-AFA7-309581F42B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644" name="Group 10">
            <a:extLst>
              <a:ext uri="{FF2B5EF4-FFF2-40B4-BE49-F238E27FC236}">
                <a16:creationId xmlns:a16="http://schemas.microsoft.com/office/drawing/2014/main" id="{C779E358-AAA3-48A1-83B7-D46B7775FE0A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645" name="Line 5">
              <a:extLst>
                <a:ext uri="{FF2B5EF4-FFF2-40B4-BE49-F238E27FC236}">
                  <a16:creationId xmlns:a16="http://schemas.microsoft.com/office/drawing/2014/main" id="{91D5691B-F1B2-459E-838B-17A5C37FBE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6" name="Line 6">
              <a:extLst>
                <a:ext uri="{FF2B5EF4-FFF2-40B4-BE49-F238E27FC236}">
                  <a16:creationId xmlns:a16="http://schemas.microsoft.com/office/drawing/2014/main" id="{390A612A-7C10-4EF3-B763-C86149A375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7" name="Line 7">
              <a:extLst>
                <a:ext uri="{FF2B5EF4-FFF2-40B4-BE49-F238E27FC236}">
                  <a16:creationId xmlns:a16="http://schemas.microsoft.com/office/drawing/2014/main" id="{1E8CF310-1FBA-4B25-91E4-A4A935CFEE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8" name="Line 8">
              <a:extLst>
                <a:ext uri="{FF2B5EF4-FFF2-40B4-BE49-F238E27FC236}">
                  <a16:creationId xmlns:a16="http://schemas.microsoft.com/office/drawing/2014/main" id="{757D0B8B-7C5F-4F4D-8EEC-1ECCDFF7EF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9" name="Line 9">
              <a:extLst>
                <a:ext uri="{FF2B5EF4-FFF2-40B4-BE49-F238E27FC236}">
                  <a16:creationId xmlns:a16="http://schemas.microsoft.com/office/drawing/2014/main" id="{07AA3614-5956-47FC-AB49-C7C7EDFE00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0" name="Line 10">
              <a:extLst>
                <a:ext uri="{FF2B5EF4-FFF2-40B4-BE49-F238E27FC236}">
                  <a16:creationId xmlns:a16="http://schemas.microsoft.com/office/drawing/2014/main" id="{17FD9E78-139C-4989-9A4D-547007B33C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1" name="Line 11">
              <a:extLst>
                <a:ext uri="{FF2B5EF4-FFF2-40B4-BE49-F238E27FC236}">
                  <a16:creationId xmlns:a16="http://schemas.microsoft.com/office/drawing/2014/main" id="{0C05FEE4-5959-42A0-AB7E-42C323909E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2" name="Line 12">
              <a:extLst>
                <a:ext uri="{FF2B5EF4-FFF2-40B4-BE49-F238E27FC236}">
                  <a16:creationId xmlns:a16="http://schemas.microsoft.com/office/drawing/2014/main" id="{75A39C2A-78B7-4928-84B3-9E634B73CA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3" name="Line 13">
              <a:extLst>
                <a:ext uri="{FF2B5EF4-FFF2-40B4-BE49-F238E27FC236}">
                  <a16:creationId xmlns:a16="http://schemas.microsoft.com/office/drawing/2014/main" id="{E4E0809A-F5DB-4E96-A61C-F68D0BBD83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4" name="Line 14">
              <a:extLst>
                <a:ext uri="{FF2B5EF4-FFF2-40B4-BE49-F238E27FC236}">
                  <a16:creationId xmlns:a16="http://schemas.microsoft.com/office/drawing/2014/main" id="{9D5EFDDF-0365-45BB-81EE-252E2B90E8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5" name="Line 15">
              <a:extLst>
                <a:ext uri="{FF2B5EF4-FFF2-40B4-BE49-F238E27FC236}">
                  <a16:creationId xmlns:a16="http://schemas.microsoft.com/office/drawing/2014/main" id="{1CAAFD04-E2AA-4783-A363-1C5A39B97D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6" name="Line 16">
              <a:extLst>
                <a:ext uri="{FF2B5EF4-FFF2-40B4-BE49-F238E27FC236}">
                  <a16:creationId xmlns:a16="http://schemas.microsoft.com/office/drawing/2014/main" id="{0DD450AF-2996-441E-A7C7-B4A64CCB37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7" name="Line 17">
              <a:extLst>
                <a:ext uri="{FF2B5EF4-FFF2-40B4-BE49-F238E27FC236}">
                  <a16:creationId xmlns:a16="http://schemas.microsoft.com/office/drawing/2014/main" id="{A1BE572B-4389-4FEE-A776-58BBFAE440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8" name="Line 18">
              <a:extLst>
                <a:ext uri="{FF2B5EF4-FFF2-40B4-BE49-F238E27FC236}">
                  <a16:creationId xmlns:a16="http://schemas.microsoft.com/office/drawing/2014/main" id="{D9D7A35F-3C30-4CA6-9371-2F25A4E278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9" name="Line 19">
              <a:extLst>
                <a:ext uri="{FF2B5EF4-FFF2-40B4-BE49-F238E27FC236}">
                  <a16:creationId xmlns:a16="http://schemas.microsoft.com/office/drawing/2014/main" id="{ECFA4C6A-F1C7-4FC2-A858-010AF7087B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0" name="Line 20">
              <a:extLst>
                <a:ext uri="{FF2B5EF4-FFF2-40B4-BE49-F238E27FC236}">
                  <a16:creationId xmlns:a16="http://schemas.microsoft.com/office/drawing/2014/main" id="{B355BB50-FE34-4323-B376-8704F63A46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1" name="Line 21">
              <a:extLst>
                <a:ext uri="{FF2B5EF4-FFF2-40B4-BE49-F238E27FC236}">
                  <a16:creationId xmlns:a16="http://schemas.microsoft.com/office/drawing/2014/main" id="{CB616053-CC57-4898-98E4-A04BBDD348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2" name="Line 22">
              <a:extLst>
                <a:ext uri="{FF2B5EF4-FFF2-40B4-BE49-F238E27FC236}">
                  <a16:creationId xmlns:a16="http://schemas.microsoft.com/office/drawing/2014/main" id="{F904AC59-F771-4604-B135-F77EFD693F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3" name="Line 23">
              <a:extLst>
                <a:ext uri="{FF2B5EF4-FFF2-40B4-BE49-F238E27FC236}">
                  <a16:creationId xmlns:a16="http://schemas.microsoft.com/office/drawing/2014/main" id="{641428FC-716D-4446-B92E-CA6B0EA573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4" name="Line 24">
              <a:extLst>
                <a:ext uri="{FF2B5EF4-FFF2-40B4-BE49-F238E27FC236}">
                  <a16:creationId xmlns:a16="http://schemas.microsoft.com/office/drawing/2014/main" id="{31A05BBF-DB12-4619-80EF-DD04748535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5" name="Line 25">
              <a:extLst>
                <a:ext uri="{FF2B5EF4-FFF2-40B4-BE49-F238E27FC236}">
                  <a16:creationId xmlns:a16="http://schemas.microsoft.com/office/drawing/2014/main" id="{0B51AB64-68FD-4D88-837F-679091556B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6" name="Line 26">
              <a:extLst>
                <a:ext uri="{FF2B5EF4-FFF2-40B4-BE49-F238E27FC236}">
                  <a16:creationId xmlns:a16="http://schemas.microsoft.com/office/drawing/2014/main" id="{6CC77E14-56EA-4CBC-8016-4D17018D93A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7" name="Line 27">
              <a:extLst>
                <a:ext uri="{FF2B5EF4-FFF2-40B4-BE49-F238E27FC236}">
                  <a16:creationId xmlns:a16="http://schemas.microsoft.com/office/drawing/2014/main" id="{273A4059-E800-4829-B6DD-1C3AAB7A41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8" name="Line 28">
              <a:extLst>
                <a:ext uri="{FF2B5EF4-FFF2-40B4-BE49-F238E27FC236}">
                  <a16:creationId xmlns:a16="http://schemas.microsoft.com/office/drawing/2014/main" id="{91820363-F971-4A06-9A69-B73B7F4351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9" name="Line 29">
              <a:extLst>
                <a:ext uri="{FF2B5EF4-FFF2-40B4-BE49-F238E27FC236}">
                  <a16:creationId xmlns:a16="http://schemas.microsoft.com/office/drawing/2014/main" id="{521CB868-3359-406E-AB10-9CA971EB76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0" name="Line 30">
              <a:extLst>
                <a:ext uri="{FF2B5EF4-FFF2-40B4-BE49-F238E27FC236}">
                  <a16:creationId xmlns:a16="http://schemas.microsoft.com/office/drawing/2014/main" id="{AC8872EB-215D-4C85-AED0-63E28AF985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1" name="Line 31">
              <a:extLst>
                <a:ext uri="{FF2B5EF4-FFF2-40B4-BE49-F238E27FC236}">
                  <a16:creationId xmlns:a16="http://schemas.microsoft.com/office/drawing/2014/main" id="{DC59D44E-6323-4F93-9D5B-42BD1ADD11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2" name="Line 32">
              <a:extLst>
                <a:ext uri="{FF2B5EF4-FFF2-40B4-BE49-F238E27FC236}">
                  <a16:creationId xmlns:a16="http://schemas.microsoft.com/office/drawing/2014/main" id="{EE4FCAA7-92DE-479E-9E9A-061F7C0262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3" name="Line 33">
              <a:extLst>
                <a:ext uri="{FF2B5EF4-FFF2-40B4-BE49-F238E27FC236}">
                  <a16:creationId xmlns:a16="http://schemas.microsoft.com/office/drawing/2014/main" id="{5811B441-9039-4D53-83AB-4E159E83B8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4" name="Line 34">
              <a:extLst>
                <a:ext uri="{FF2B5EF4-FFF2-40B4-BE49-F238E27FC236}">
                  <a16:creationId xmlns:a16="http://schemas.microsoft.com/office/drawing/2014/main" id="{30EA80A4-AF33-4D0B-9EC3-BEDE49548E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5" name="Line 35">
              <a:extLst>
                <a:ext uri="{FF2B5EF4-FFF2-40B4-BE49-F238E27FC236}">
                  <a16:creationId xmlns:a16="http://schemas.microsoft.com/office/drawing/2014/main" id="{8C3E8B67-9A3E-4344-A186-A200BDD2AB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6" name="Line 36">
              <a:extLst>
                <a:ext uri="{FF2B5EF4-FFF2-40B4-BE49-F238E27FC236}">
                  <a16:creationId xmlns:a16="http://schemas.microsoft.com/office/drawing/2014/main" id="{9B4BD780-09DA-46A9-8A9D-08623948FC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7" name="Line 37">
              <a:extLst>
                <a:ext uri="{FF2B5EF4-FFF2-40B4-BE49-F238E27FC236}">
                  <a16:creationId xmlns:a16="http://schemas.microsoft.com/office/drawing/2014/main" id="{C2A95028-3C82-4E06-A96E-ED682B7150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8" name="Line 38">
              <a:extLst>
                <a:ext uri="{FF2B5EF4-FFF2-40B4-BE49-F238E27FC236}">
                  <a16:creationId xmlns:a16="http://schemas.microsoft.com/office/drawing/2014/main" id="{6FE82D3D-2B92-4C89-8456-0611558715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9" name="Line 39">
              <a:extLst>
                <a:ext uri="{FF2B5EF4-FFF2-40B4-BE49-F238E27FC236}">
                  <a16:creationId xmlns:a16="http://schemas.microsoft.com/office/drawing/2014/main" id="{A5A32BE3-BC55-4DDE-8AA8-9945DF14D7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0" name="Line 40">
              <a:extLst>
                <a:ext uri="{FF2B5EF4-FFF2-40B4-BE49-F238E27FC236}">
                  <a16:creationId xmlns:a16="http://schemas.microsoft.com/office/drawing/2014/main" id="{4E1540A6-E8C7-4680-B635-D9007E880D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1" name="Line 41">
              <a:extLst>
                <a:ext uri="{FF2B5EF4-FFF2-40B4-BE49-F238E27FC236}">
                  <a16:creationId xmlns:a16="http://schemas.microsoft.com/office/drawing/2014/main" id="{3EE157DD-DF97-48D2-B892-C4BFECD16E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2" name="Line 42">
              <a:extLst>
                <a:ext uri="{FF2B5EF4-FFF2-40B4-BE49-F238E27FC236}">
                  <a16:creationId xmlns:a16="http://schemas.microsoft.com/office/drawing/2014/main" id="{D5F397EC-CC42-4571-A712-A452F8BC3A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3" name="Line 43">
              <a:extLst>
                <a:ext uri="{FF2B5EF4-FFF2-40B4-BE49-F238E27FC236}">
                  <a16:creationId xmlns:a16="http://schemas.microsoft.com/office/drawing/2014/main" id="{78027D15-4227-43F4-82EF-AE66E987D99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4" name="Line 44">
              <a:extLst>
                <a:ext uri="{FF2B5EF4-FFF2-40B4-BE49-F238E27FC236}">
                  <a16:creationId xmlns:a16="http://schemas.microsoft.com/office/drawing/2014/main" id="{F5AE1907-1EB8-4236-B868-AF5A48B812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5" name="Line 45">
              <a:extLst>
                <a:ext uri="{FF2B5EF4-FFF2-40B4-BE49-F238E27FC236}">
                  <a16:creationId xmlns:a16="http://schemas.microsoft.com/office/drawing/2014/main" id="{57A1AB38-2B52-47F7-A7A9-D43C49A87D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6" name="Line 46">
              <a:extLst>
                <a:ext uri="{FF2B5EF4-FFF2-40B4-BE49-F238E27FC236}">
                  <a16:creationId xmlns:a16="http://schemas.microsoft.com/office/drawing/2014/main" id="{39A1D0DA-9794-485D-9C52-92C8C4B847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7" name="Line 47">
              <a:extLst>
                <a:ext uri="{FF2B5EF4-FFF2-40B4-BE49-F238E27FC236}">
                  <a16:creationId xmlns:a16="http://schemas.microsoft.com/office/drawing/2014/main" id="{3F96F1C2-71E7-4EAA-9484-6302D05D6D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8" name="Line 48">
              <a:extLst>
                <a:ext uri="{FF2B5EF4-FFF2-40B4-BE49-F238E27FC236}">
                  <a16:creationId xmlns:a16="http://schemas.microsoft.com/office/drawing/2014/main" id="{1E1ADA32-C466-4B26-B5DD-A4F5E32F8A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9" name="Line 49">
              <a:extLst>
                <a:ext uri="{FF2B5EF4-FFF2-40B4-BE49-F238E27FC236}">
                  <a16:creationId xmlns:a16="http://schemas.microsoft.com/office/drawing/2014/main" id="{5B939096-1AD0-425D-BEC0-A077C179FB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0" name="Line 50">
              <a:extLst>
                <a:ext uri="{FF2B5EF4-FFF2-40B4-BE49-F238E27FC236}">
                  <a16:creationId xmlns:a16="http://schemas.microsoft.com/office/drawing/2014/main" id="{32E6E6BF-C5E4-4005-94EF-88F30FBBE5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1" name="Line 51">
              <a:extLst>
                <a:ext uri="{FF2B5EF4-FFF2-40B4-BE49-F238E27FC236}">
                  <a16:creationId xmlns:a16="http://schemas.microsoft.com/office/drawing/2014/main" id="{41725B55-9463-4B1E-B939-51243577A3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2" name="Line 52">
              <a:extLst>
                <a:ext uri="{FF2B5EF4-FFF2-40B4-BE49-F238E27FC236}">
                  <a16:creationId xmlns:a16="http://schemas.microsoft.com/office/drawing/2014/main" id="{31058C58-D63C-4C5B-B4B7-0074DC7A08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3" name="Line 53">
              <a:extLst>
                <a:ext uri="{FF2B5EF4-FFF2-40B4-BE49-F238E27FC236}">
                  <a16:creationId xmlns:a16="http://schemas.microsoft.com/office/drawing/2014/main" id="{815D7913-968C-40D9-8263-971C81E7ED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4" name="Line 54">
              <a:extLst>
                <a:ext uri="{FF2B5EF4-FFF2-40B4-BE49-F238E27FC236}">
                  <a16:creationId xmlns:a16="http://schemas.microsoft.com/office/drawing/2014/main" id="{0133B0D8-0352-423D-98D1-88076193595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5" name="Line 55">
              <a:extLst>
                <a:ext uri="{FF2B5EF4-FFF2-40B4-BE49-F238E27FC236}">
                  <a16:creationId xmlns:a16="http://schemas.microsoft.com/office/drawing/2014/main" id="{1444BC4C-2F71-4C2F-9D87-89B8988226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6" name="Line 56">
              <a:extLst>
                <a:ext uri="{FF2B5EF4-FFF2-40B4-BE49-F238E27FC236}">
                  <a16:creationId xmlns:a16="http://schemas.microsoft.com/office/drawing/2014/main" id="{708615CD-77FC-462C-9759-CE5F29CCCF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7" name="Line 57">
              <a:extLst>
                <a:ext uri="{FF2B5EF4-FFF2-40B4-BE49-F238E27FC236}">
                  <a16:creationId xmlns:a16="http://schemas.microsoft.com/office/drawing/2014/main" id="{0EDD762A-5AA4-4F4D-8928-934348A147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8" name="Line 58">
              <a:extLst>
                <a:ext uri="{FF2B5EF4-FFF2-40B4-BE49-F238E27FC236}">
                  <a16:creationId xmlns:a16="http://schemas.microsoft.com/office/drawing/2014/main" id="{7C6A00A3-5447-4CE7-9841-C9B9B638E1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9" name="Line 59">
              <a:extLst>
                <a:ext uri="{FF2B5EF4-FFF2-40B4-BE49-F238E27FC236}">
                  <a16:creationId xmlns:a16="http://schemas.microsoft.com/office/drawing/2014/main" id="{4AD7C1F4-44AD-45EF-8764-99FAD885EF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0" name="Line 60">
              <a:extLst>
                <a:ext uri="{FF2B5EF4-FFF2-40B4-BE49-F238E27FC236}">
                  <a16:creationId xmlns:a16="http://schemas.microsoft.com/office/drawing/2014/main" id="{EF116820-853E-4194-9822-A43897C9BA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1" name="Line 61">
              <a:extLst>
                <a:ext uri="{FF2B5EF4-FFF2-40B4-BE49-F238E27FC236}">
                  <a16:creationId xmlns:a16="http://schemas.microsoft.com/office/drawing/2014/main" id="{7CC92DD7-5F38-4498-BABD-BF01F42ED0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2" name="Line 62">
              <a:extLst>
                <a:ext uri="{FF2B5EF4-FFF2-40B4-BE49-F238E27FC236}">
                  <a16:creationId xmlns:a16="http://schemas.microsoft.com/office/drawing/2014/main" id="{5FA7BE8F-ED17-4293-919C-3001EA91BB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3" name="Line 63">
              <a:extLst>
                <a:ext uri="{FF2B5EF4-FFF2-40B4-BE49-F238E27FC236}">
                  <a16:creationId xmlns:a16="http://schemas.microsoft.com/office/drawing/2014/main" id="{894022DB-789A-4573-AF7F-2C278500D1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4" name="Line 64">
              <a:extLst>
                <a:ext uri="{FF2B5EF4-FFF2-40B4-BE49-F238E27FC236}">
                  <a16:creationId xmlns:a16="http://schemas.microsoft.com/office/drawing/2014/main" id="{225F5B77-8C8B-4CE9-8697-82B2FFD7F5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5" name="Line 65">
              <a:extLst>
                <a:ext uri="{FF2B5EF4-FFF2-40B4-BE49-F238E27FC236}">
                  <a16:creationId xmlns:a16="http://schemas.microsoft.com/office/drawing/2014/main" id="{4AA90A09-3383-4E9E-B36B-1548158BC4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6" name="Line 66">
              <a:extLst>
                <a:ext uri="{FF2B5EF4-FFF2-40B4-BE49-F238E27FC236}">
                  <a16:creationId xmlns:a16="http://schemas.microsoft.com/office/drawing/2014/main" id="{960E46C6-56D0-4BEE-9472-F97BF85300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7" name="Line 67">
              <a:extLst>
                <a:ext uri="{FF2B5EF4-FFF2-40B4-BE49-F238E27FC236}">
                  <a16:creationId xmlns:a16="http://schemas.microsoft.com/office/drawing/2014/main" id="{7D1D4C3F-691E-4934-B607-D1DBAF5F7C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8" name="Line 68">
              <a:extLst>
                <a:ext uri="{FF2B5EF4-FFF2-40B4-BE49-F238E27FC236}">
                  <a16:creationId xmlns:a16="http://schemas.microsoft.com/office/drawing/2014/main" id="{F6C88004-A148-492B-AB81-0AB97F83F6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9" name="Line 69">
              <a:extLst>
                <a:ext uri="{FF2B5EF4-FFF2-40B4-BE49-F238E27FC236}">
                  <a16:creationId xmlns:a16="http://schemas.microsoft.com/office/drawing/2014/main" id="{63A8A02F-2C69-4F6E-AAEE-4E52CFF8FD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0" name="Line 70">
              <a:extLst>
                <a:ext uri="{FF2B5EF4-FFF2-40B4-BE49-F238E27FC236}">
                  <a16:creationId xmlns:a16="http://schemas.microsoft.com/office/drawing/2014/main" id="{A4BE3D3A-CEA2-4F79-8F01-F06692163F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1" name="Line 71">
              <a:extLst>
                <a:ext uri="{FF2B5EF4-FFF2-40B4-BE49-F238E27FC236}">
                  <a16:creationId xmlns:a16="http://schemas.microsoft.com/office/drawing/2014/main" id="{B840E80B-B4A0-4E6C-9EF3-01694DF399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2" name="Line 72">
              <a:extLst>
                <a:ext uri="{FF2B5EF4-FFF2-40B4-BE49-F238E27FC236}">
                  <a16:creationId xmlns:a16="http://schemas.microsoft.com/office/drawing/2014/main" id="{2CB3E4ED-C9F4-4A73-8631-BFF0BED934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3" name="Line 73">
              <a:extLst>
                <a:ext uri="{FF2B5EF4-FFF2-40B4-BE49-F238E27FC236}">
                  <a16:creationId xmlns:a16="http://schemas.microsoft.com/office/drawing/2014/main" id="{68AD1981-C9A7-4409-82E9-B7291BAB235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4" name="Line 74">
              <a:extLst>
                <a:ext uri="{FF2B5EF4-FFF2-40B4-BE49-F238E27FC236}">
                  <a16:creationId xmlns:a16="http://schemas.microsoft.com/office/drawing/2014/main" id="{106D7387-A7CA-4DA3-8F5F-E238D10893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5" name="Line 75">
              <a:extLst>
                <a:ext uri="{FF2B5EF4-FFF2-40B4-BE49-F238E27FC236}">
                  <a16:creationId xmlns:a16="http://schemas.microsoft.com/office/drawing/2014/main" id="{6566A855-876E-4AC7-9370-A7CFC8B2CC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720" name="Footer Placeholder 2">
            <a:extLst>
              <a:ext uri="{FF2B5EF4-FFF2-40B4-BE49-F238E27FC236}">
                <a16:creationId xmlns:a16="http://schemas.microsoft.com/office/drawing/2014/main" id="{F0DC24AE-7072-4D9A-BD23-2C9472566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5756" y="6468762"/>
            <a:ext cx="5172638" cy="11168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726">
                <a:solidFill>
                  <a:srgbClr val="0078D2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074049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04">
          <p15:clr>
            <a:srgbClr val="FBAE40"/>
          </p15:clr>
        </p15:guide>
        <p15:guide id="6" orient="horz" pos="138">
          <p15:clr>
            <a:srgbClr val="FBAE40"/>
          </p15:clr>
        </p15:guide>
        <p15:guide id="7" pos="2382">
          <p15:clr>
            <a:srgbClr val="FBAE40"/>
          </p15:clr>
        </p15:guide>
        <p15:guide id="9" pos="2244">
          <p15:clr>
            <a:srgbClr val="FBAE40"/>
          </p15:clr>
        </p15:guide>
        <p15:guide id="10" pos="4284">
          <p15:clr>
            <a:srgbClr val="FBAE40"/>
          </p15:clr>
        </p15:guide>
        <p15:guide id="11" pos="4422">
          <p15:clr>
            <a:srgbClr val="FBAE40"/>
          </p15:clr>
        </p15:guide>
        <p15:guide id="12" pos="4560">
          <p15:clr>
            <a:srgbClr val="FBAE40"/>
          </p15:clr>
        </p15:guide>
        <p15:guide id="13" pos="210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Rectangle 382">
            <a:extLst>
              <a:ext uri="{FF2B5EF4-FFF2-40B4-BE49-F238E27FC236}">
                <a16:creationId xmlns:a16="http://schemas.microsoft.com/office/drawing/2014/main" id="{3F76E7E9-F16F-4AB8-A247-D7A6C6B75276}"/>
              </a:ext>
            </a:extLst>
          </p:cNvPr>
          <p:cNvSpPr/>
          <p:nvPr userDrawn="1"/>
        </p:nvSpPr>
        <p:spPr>
          <a:xfrm flipH="1">
            <a:off x="4311447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78" name="Rectangle 382">
            <a:extLst>
              <a:ext uri="{FF2B5EF4-FFF2-40B4-BE49-F238E27FC236}">
                <a16:creationId xmlns:a16="http://schemas.microsoft.com/office/drawing/2014/main" id="{514BC023-6C02-48AC-82FE-A33ED7A21DFE}"/>
              </a:ext>
            </a:extLst>
          </p:cNvPr>
          <p:cNvSpPr/>
          <p:nvPr userDrawn="1"/>
        </p:nvSpPr>
        <p:spPr>
          <a:xfrm flipH="1">
            <a:off x="8253605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79" name="Rectangle 381">
            <a:extLst>
              <a:ext uri="{FF2B5EF4-FFF2-40B4-BE49-F238E27FC236}">
                <a16:creationId xmlns:a16="http://schemas.microsoft.com/office/drawing/2014/main" id="{667354F8-73DB-4F27-969A-ACB1A65C59D6}"/>
              </a:ext>
            </a:extLst>
          </p:cNvPr>
          <p:cNvSpPr/>
          <p:nvPr userDrawn="1"/>
        </p:nvSpPr>
        <p:spPr>
          <a:xfrm flipH="1">
            <a:off x="369289" y="6947102"/>
            <a:ext cx="3448303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54" name="Rectangle 730">
            <a:extLst>
              <a:ext uri="{FF2B5EF4-FFF2-40B4-BE49-F238E27FC236}">
                <a16:creationId xmlns:a16="http://schemas.microsoft.com/office/drawing/2014/main" id="{17A961EF-E47C-479A-8CD7-4C67812791EC}"/>
              </a:ext>
            </a:extLst>
          </p:cNvPr>
          <p:cNvSpPr/>
          <p:nvPr userDrawn="1"/>
        </p:nvSpPr>
        <p:spPr>
          <a:xfrm flipH="1">
            <a:off x="368635" y="-288155"/>
            <a:ext cx="11329167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356" name="Group 80">
            <a:extLst>
              <a:ext uri="{FF2B5EF4-FFF2-40B4-BE49-F238E27FC236}">
                <a16:creationId xmlns:a16="http://schemas.microsoft.com/office/drawing/2014/main" id="{A3C68900-A5FD-4F7B-AE87-A477562840A4}"/>
              </a:ext>
            </a:extLst>
          </p:cNvPr>
          <p:cNvGrpSpPr/>
          <p:nvPr userDrawn="1"/>
        </p:nvGrpSpPr>
        <p:grpSpPr>
          <a:xfrm>
            <a:off x="-1977847" y="1175164"/>
            <a:ext cx="1888897" cy="5100604"/>
            <a:chOff x="-1742004" y="208824"/>
            <a:chExt cx="1656474" cy="2275131"/>
          </a:xfrm>
        </p:grpSpPr>
        <p:sp>
          <p:nvSpPr>
            <p:cNvPr id="357" name="Rectangle 81">
              <a:extLst>
                <a:ext uri="{FF2B5EF4-FFF2-40B4-BE49-F238E27FC236}">
                  <a16:creationId xmlns:a16="http://schemas.microsoft.com/office/drawing/2014/main" id="{9B3FB4A7-FD9B-4E07-95D8-D51C3F60A848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58" name="Group 82">
              <a:extLst>
                <a:ext uri="{FF2B5EF4-FFF2-40B4-BE49-F238E27FC236}">
                  <a16:creationId xmlns:a16="http://schemas.microsoft.com/office/drawing/2014/main" id="{04AAFCD4-2C0F-4F91-A88C-3D19085BE198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359" name="Text Placeholder 2">
                <a:extLst>
                  <a:ext uri="{FF2B5EF4-FFF2-40B4-BE49-F238E27FC236}">
                    <a16:creationId xmlns:a16="http://schemas.microsoft.com/office/drawing/2014/main" id="{F7DD2EAF-480E-4992-9FAB-EF50DE380AA8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60" name="Straight Arrow Connector 84">
                <a:extLst>
                  <a:ext uri="{FF2B5EF4-FFF2-40B4-BE49-F238E27FC236}">
                    <a16:creationId xmlns:a16="http://schemas.microsoft.com/office/drawing/2014/main" id="{0ACAA4DE-6576-4C22-A864-1BCF9EF1B090}"/>
                  </a:ext>
                </a:extLst>
              </p:cNvPr>
              <p:cNvCxnSpPr>
                <a:cxnSpLocks/>
                <a:endCxn id="357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1" name="Group 74">
            <a:extLst>
              <a:ext uri="{FF2B5EF4-FFF2-40B4-BE49-F238E27FC236}">
                <a16:creationId xmlns:a16="http://schemas.microsoft.com/office/drawing/2014/main" id="{903EA3CE-963D-4CB4-A88E-E085B9A42C1B}"/>
              </a:ext>
            </a:extLst>
          </p:cNvPr>
          <p:cNvGrpSpPr/>
          <p:nvPr userDrawn="1"/>
        </p:nvGrpSpPr>
        <p:grpSpPr>
          <a:xfrm>
            <a:off x="-1977847" y="382207"/>
            <a:ext cx="1888897" cy="590659"/>
            <a:chOff x="-1742004" y="208824"/>
            <a:chExt cx="1656474" cy="2275131"/>
          </a:xfrm>
        </p:grpSpPr>
        <p:sp>
          <p:nvSpPr>
            <p:cNvPr id="362" name="Rectangle 75">
              <a:extLst>
                <a:ext uri="{FF2B5EF4-FFF2-40B4-BE49-F238E27FC236}">
                  <a16:creationId xmlns:a16="http://schemas.microsoft.com/office/drawing/2014/main" id="{F266D8FC-BA25-4DC6-A3AC-C4736CFD349B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63" name="Group 76">
              <a:extLst>
                <a:ext uri="{FF2B5EF4-FFF2-40B4-BE49-F238E27FC236}">
                  <a16:creationId xmlns:a16="http://schemas.microsoft.com/office/drawing/2014/main" id="{035B5E65-A980-4B90-B952-EEDF84A84E9E}"/>
                </a:ext>
              </a:extLst>
            </p:cNvPr>
            <p:cNvGrpSpPr/>
            <p:nvPr userDrawn="1"/>
          </p:nvGrpSpPr>
          <p:grpSpPr>
            <a:xfrm>
              <a:off x="-1742004" y="772745"/>
              <a:ext cx="1411674" cy="1132162"/>
              <a:chOff x="-2892946" y="8905739"/>
              <a:chExt cx="2677167" cy="2246669"/>
            </a:xfrm>
          </p:grpSpPr>
          <p:sp>
            <p:nvSpPr>
              <p:cNvPr id="364" name="Text Placeholder 2">
                <a:extLst>
                  <a:ext uri="{FF2B5EF4-FFF2-40B4-BE49-F238E27FC236}">
                    <a16:creationId xmlns:a16="http://schemas.microsoft.com/office/drawing/2014/main" id="{879BE919-B9E2-447A-B17A-3A71D6E686BB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  <a:endParaRPr lang="nl-NL" sz="907" dirty="0"/>
              </a:p>
            </p:txBody>
          </p:sp>
          <p:cxnSp>
            <p:nvCxnSpPr>
              <p:cNvPr id="365" name="Straight Arrow Connector 78">
                <a:extLst>
                  <a:ext uri="{FF2B5EF4-FFF2-40B4-BE49-F238E27FC236}">
                    <a16:creationId xmlns:a16="http://schemas.microsoft.com/office/drawing/2014/main" id="{1AA11889-B82A-4DB9-AA99-7CE19F76E86D}"/>
                  </a:ext>
                </a:extLst>
              </p:cNvPr>
              <p:cNvCxnSpPr>
                <a:cxnSpLocks/>
                <a:endCxn id="362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6" name="Group 33">
            <a:extLst>
              <a:ext uri="{FF2B5EF4-FFF2-40B4-BE49-F238E27FC236}">
                <a16:creationId xmlns:a16="http://schemas.microsoft.com/office/drawing/2014/main" id="{D8EE7381-AEE6-49C9-9A11-D0DC534E50B8}"/>
              </a:ext>
            </a:extLst>
          </p:cNvPr>
          <p:cNvGrpSpPr/>
          <p:nvPr userDrawn="1"/>
        </p:nvGrpSpPr>
        <p:grpSpPr>
          <a:xfrm flipH="1">
            <a:off x="12309417" y="382207"/>
            <a:ext cx="2082873" cy="590659"/>
            <a:chOff x="-1912112" y="208824"/>
            <a:chExt cx="1826582" cy="2275131"/>
          </a:xfrm>
        </p:grpSpPr>
        <p:sp>
          <p:nvSpPr>
            <p:cNvPr id="367" name="Rectangle 34">
              <a:extLst>
                <a:ext uri="{FF2B5EF4-FFF2-40B4-BE49-F238E27FC236}">
                  <a16:creationId xmlns:a16="http://schemas.microsoft.com/office/drawing/2014/main" id="{E38C9A89-FCC6-4EB8-9C84-585557BA3536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68" name="Group 35">
              <a:extLst>
                <a:ext uri="{FF2B5EF4-FFF2-40B4-BE49-F238E27FC236}">
                  <a16:creationId xmlns:a16="http://schemas.microsoft.com/office/drawing/2014/main" id="{BB25F1D2-66F9-4CCF-B1ED-F5DBA42472C3}"/>
                </a:ext>
              </a:extLst>
            </p:cNvPr>
            <p:cNvGrpSpPr/>
            <p:nvPr userDrawn="1"/>
          </p:nvGrpSpPr>
          <p:grpSpPr>
            <a:xfrm>
              <a:off x="-1912112" y="772745"/>
              <a:ext cx="1581782" cy="1132162"/>
              <a:chOff x="-3215547" y="8905739"/>
              <a:chExt cx="2999768" cy="2246669"/>
            </a:xfrm>
          </p:grpSpPr>
          <p:sp>
            <p:nvSpPr>
              <p:cNvPr id="369" name="Text Placeholder 2">
                <a:extLst>
                  <a:ext uri="{FF2B5EF4-FFF2-40B4-BE49-F238E27FC236}">
                    <a16:creationId xmlns:a16="http://schemas.microsoft.com/office/drawing/2014/main" id="{6C3F30E7-BFDC-459A-9461-93EE6E684E64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8905739"/>
                <a:ext cx="2555999" cy="2246669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titel hoogte</a:t>
                </a:r>
              </a:p>
            </p:txBody>
          </p:sp>
          <p:cxnSp>
            <p:nvCxnSpPr>
              <p:cNvPr id="370" name="Straight Arrow Connector 37">
                <a:extLst>
                  <a:ext uri="{FF2B5EF4-FFF2-40B4-BE49-F238E27FC236}">
                    <a16:creationId xmlns:a16="http://schemas.microsoft.com/office/drawing/2014/main" id="{62028260-F59A-4CFA-B645-808EEDD38C53}"/>
                  </a:ext>
                </a:extLst>
              </p:cNvPr>
              <p:cNvCxnSpPr>
                <a:cxnSpLocks/>
                <a:endCxn id="367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1" name="Group 90">
            <a:extLst>
              <a:ext uri="{FF2B5EF4-FFF2-40B4-BE49-F238E27FC236}">
                <a16:creationId xmlns:a16="http://schemas.microsoft.com/office/drawing/2014/main" id="{E2E74AA4-5669-42BB-AA59-96FA1B0D02B2}"/>
              </a:ext>
            </a:extLst>
          </p:cNvPr>
          <p:cNvGrpSpPr/>
          <p:nvPr userDrawn="1"/>
        </p:nvGrpSpPr>
        <p:grpSpPr>
          <a:xfrm flipH="1">
            <a:off x="12309417" y="1176875"/>
            <a:ext cx="2082873" cy="5093067"/>
            <a:chOff x="-1912112" y="208824"/>
            <a:chExt cx="1826582" cy="2275131"/>
          </a:xfrm>
        </p:grpSpPr>
        <p:sp>
          <p:nvSpPr>
            <p:cNvPr id="372" name="Rectangle 91">
              <a:extLst>
                <a:ext uri="{FF2B5EF4-FFF2-40B4-BE49-F238E27FC236}">
                  <a16:creationId xmlns:a16="http://schemas.microsoft.com/office/drawing/2014/main" id="{4D43B83D-ED32-4FCE-8AE5-1C33D672D13A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73" name="Group 92">
              <a:extLst>
                <a:ext uri="{FF2B5EF4-FFF2-40B4-BE49-F238E27FC236}">
                  <a16:creationId xmlns:a16="http://schemas.microsoft.com/office/drawing/2014/main" id="{5ED65952-0B65-4A94-936C-4B2B2D2814B1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374" name="Text Placeholder 2">
                <a:extLst>
                  <a:ext uri="{FF2B5EF4-FFF2-40B4-BE49-F238E27FC236}">
                    <a16:creationId xmlns:a16="http://schemas.microsoft.com/office/drawing/2014/main" id="{97D792F5-C5D8-4DA1-8A3F-1F3FC266A976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75" name="Straight Arrow Connector 94">
                <a:extLst>
                  <a:ext uri="{FF2B5EF4-FFF2-40B4-BE49-F238E27FC236}">
                    <a16:creationId xmlns:a16="http://schemas.microsoft.com/office/drawing/2014/main" id="{A8D66BAD-E35E-48D9-B4F5-AAA654EDF052}"/>
                  </a:ext>
                </a:extLst>
              </p:cNvPr>
              <p:cNvCxnSpPr>
                <a:cxnSpLocks/>
                <a:endCxn id="372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E11A9F-0EF5-46F2-A2FE-4323F5C38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93B724-A5FC-4802-86E3-1D89A69F0C2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5" name="Group 7">
            <a:extLst>
              <a:ext uri="{FF2B5EF4-FFF2-40B4-BE49-F238E27FC236}">
                <a16:creationId xmlns:a16="http://schemas.microsoft.com/office/drawing/2014/main" id="{57691963-29F3-42C0-9283-EDFA745E102E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7" name="Line 5">
              <a:extLst>
                <a:ext uri="{FF2B5EF4-FFF2-40B4-BE49-F238E27FC236}">
                  <a16:creationId xmlns:a16="http://schemas.microsoft.com/office/drawing/2014/main" id="{1F44C615-8DA1-4738-88D4-348D2C69B4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" name="Line 6">
              <a:extLst>
                <a:ext uri="{FF2B5EF4-FFF2-40B4-BE49-F238E27FC236}">
                  <a16:creationId xmlns:a16="http://schemas.microsoft.com/office/drawing/2014/main" id="{C65356A5-970D-425C-9B14-8B4BBB45C2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" name="Line 7">
              <a:extLst>
                <a:ext uri="{FF2B5EF4-FFF2-40B4-BE49-F238E27FC236}">
                  <a16:creationId xmlns:a16="http://schemas.microsoft.com/office/drawing/2014/main" id="{621F0826-FDE3-4442-85ED-E3959210AF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" name="Line 8">
              <a:extLst>
                <a:ext uri="{FF2B5EF4-FFF2-40B4-BE49-F238E27FC236}">
                  <a16:creationId xmlns:a16="http://schemas.microsoft.com/office/drawing/2014/main" id="{62CD8DC8-9D5F-465D-B7E3-391350B201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" name="Line 9">
              <a:extLst>
                <a:ext uri="{FF2B5EF4-FFF2-40B4-BE49-F238E27FC236}">
                  <a16:creationId xmlns:a16="http://schemas.microsoft.com/office/drawing/2014/main" id="{EB15E278-DEDE-4061-86D0-3ADCD8FD47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" name="Line 10">
              <a:extLst>
                <a:ext uri="{FF2B5EF4-FFF2-40B4-BE49-F238E27FC236}">
                  <a16:creationId xmlns:a16="http://schemas.microsoft.com/office/drawing/2014/main" id="{218A35C9-4D60-4748-A117-FDC52778FA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" name="Line 11">
              <a:extLst>
                <a:ext uri="{FF2B5EF4-FFF2-40B4-BE49-F238E27FC236}">
                  <a16:creationId xmlns:a16="http://schemas.microsoft.com/office/drawing/2014/main" id="{979A22CD-959A-4D2C-A210-02D7CED148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A758647B-11DA-4CA4-AF96-AE4B16AD91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0C9109EB-A666-4E8C-9C0D-0E29347737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A040B3CA-D596-4906-9059-6CC834FD071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325930A-C25B-4197-9E93-692A7E9623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" name="Line 16">
              <a:extLst>
                <a:ext uri="{FF2B5EF4-FFF2-40B4-BE49-F238E27FC236}">
                  <a16:creationId xmlns:a16="http://schemas.microsoft.com/office/drawing/2014/main" id="{E9CC16B3-9D37-4BE3-BD07-C2F82A9924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" name="Line 17">
              <a:extLst>
                <a:ext uri="{FF2B5EF4-FFF2-40B4-BE49-F238E27FC236}">
                  <a16:creationId xmlns:a16="http://schemas.microsoft.com/office/drawing/2014/main" id="{7539A8FC-4C36-41E9-A904-B50AEA6034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D62973A9-8A87-4415-9754-E8763C1665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" name="Line 19">
              <a:extLst>
                <a:ext uri="{FF2B5EF4-FFF2-40B4-BE49-F238E27FC236}">
                  <a16:creationId xmlns:a16="http://schemas.microsoft.com/office/drawing/2014/main" id="{5AA9E31C-3546-4A3F-A664-B8DBC48712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" name="Line 20">
              <a:extLst>
                <a:ext uri="{FF2B5EF4-FFF2-40B4-BE49-F238E27FC236}">
                  <a16:creationId xmlns:a16="http://schemas.microsoft.com/office/drawing/2014/main" id="{FC2842D3-397F-4EDE-AD27-200C26B9EFC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" name="Line 21">
              <a:extLst>
                <a:ext uri="{FF2B5EF4-FFF2-40B4-BE49-F238E27FC236}">
                  <a16:creationId xmlns:a16="http://schemas.microsoft.com/office/drawing/2014/main" id="{8D825C43-3DAF-4230-B30D-2D30DE073B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" name="Line 22">
              <a:extLst>
                <a:ext uri="{FF2B5EF4-FFF2-40B4-BE49-F238E27FC236}">
                  <a16:creationId xmlns:a16="http://schemas.microsoft.com/office/drawing/2014/main" id="{F1D10134-F63A-42FD-AF56-894C39A78C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" name="Line 23">
              <a:extLst>
                <a:ext uri="{FF2B5EF4-FFF2-40B4-BE49-F238E27FC236}">
                  <a16:creationId xmlns:a16="http://schemas.microsoft.com/office/drawing/2014/main" id="{1AC71371-C9AD-4743-BFFD-076D775F10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" name="Line 24">
              <a:extLst>
                <a:ext uri="{FF2B5EF4-FFF2-40B4-BE49-F238E27FC236}">
                  <a16:creationId xmlns:a16="http://schemas.microsoft.com/office/drawing/2014/main" id="{3E4BC692-E40E-441B-AB9B-EFA9A800C5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" name="Line 25">
              <a:extLst>
                <a:ext uri="{FF2B5EF4-FFF2-40B4-BE49-F238E27FC236}">
                  <a16:creationId xmlns:a16="http://schemas.microsoft.com/office/drawing/2014/main" id="{BFF08531-0319-4E7D-875A-8B3BD39B1A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" name="Line 26">
              <a:extLst>
                <a:ext uri="{FF2B5EF4-FFF2-40B4-BE49-F238E27FC236}">
                  <a16:creationId xmlns:a16="http://schemas.microsoft.com/office/drawing/2014/main" id="{59DCCFEA-EDEF-45F1-A788-1744026A559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" name="Line 27">
              <a:extLst>
                <a:ext uri="{FF2B5EF4-FFF2-40B4-BE49-F238E27FC236}">
                  <a16:creationId xmlns:a16="http://schemas.microsoft.com/office/drawing/2014/main" id="{BDD16414-CE2B-4C3A-84CA-F502CEF300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" name="Line 28">
              <a:extLst>
                <a:ext uri="{FF2B5EF4-FFF2-40B4-BE49-F238E27FC236}">
                  <a16:creationId xmlns:a16="http://schemas.microsoft.com/office/drawing/2014/main" id="{25CC2EF2-B69D-40CC-BDF2-67CD9CDF85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" name="Line 29">
              <a:extLst>
                <a:ext uri="{FF2B5EF4-FFF2-40B4-BE49-F238E27FC236}">
                  <a16:creationId xmlns:a16="http://schemas.microsoft.com/office/drawing/2014/main" id="{4109371A-58C1-4567-8C07-F1B34930AE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" name="Line 30">
              <a:extLst>
                <a:ext uri="{FF2B5EF4-FFF2-40B4-BE49-F238E27FC236}">
                  <a16:creationId xmlns:a16="http://schemas.microsoft.com/office/drawing/2014/main" id="{EC88D2B0-063A-43BD-80F1-74722C6C49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" name="Line 31">
              <a:extLst>
                <a:ext uri="{FF2B5EF4-FFF2-40B4-BE49-F238E27FC236}">
                  <a16:creationId xmlns:a16="http://schemas.microsoft.com/office/drawing/2014/main" id="{22A626D1-70D3-4AFF-B86D-FA438717C4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" name="Line 32">
              <a:extLst>
                <a:ext uri="{FF2B5EF4-FFF2-40B4-BE49-F238E27FC236}">
                  <a16:creationId xmlns:a16="http://schemas.microsoft.com/office/drawing/2014/main" id="{337DCC5E-7E82-4CED-8FC8-59F5FB8D38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" name="Line 33">
              <a:extLst>
                <a:ext uri="{FF2B5EF4-FFF2-40B4-BE49-F238E27FC236}">
                  <a16:creationId xmlns:a16="http://schemas.microsoft.com/office/drawing/2014/main" id="{F4F71645-0407-4D82-83E9-75C5E1D4BF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" name="Line 34">
              <a:extLst>
                <a:ext uri="{FF2B5EF4-FFF2-40B4-BE49-F238E27FC236}">
                  <a16:creationId xmlns:a16="http://schemas.microsoft.com/office/drawing/2014/main" id="{FAFF1B65-B097-46B3-9736-2499ED1D61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" name="Line 35">
              <a:extLst>
                <a:ext uri="{FF2B5EF4-FFF2-40B4-BE49-F238E27FC236}">
                  <a16:creationId xmlns:a16="http://schemas.microsoft.com/office/drawing/2014/main" id="{D7A50125-24CC-4B8E-93DF-DACD5A0C7E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" name="Line 36">
              <a:extLst>
                <a:ext uri="{FF2B5EF4-FFF2-40B4-BE49-F238E27FC236}">
                  <a16:creationId xmlns:a16="http://schemas.microsoft.com/office/drawing/2014/main" id="{C609EA11-906A-49ED-84A5-E678588E51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" name="Line 37">
              <a:extLst>
                <a:ext uri="{FF2B5EF4-FFF2-40B4-BE49-F238E27FC236}">
                  <a16:creationId xmlns:a16="http://schemas.microsoft.com/office/drawing/2014/main" id="{20F68AF7-D76E-4A8A-ABE4-8D58AA8B59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" name="Line 38">
              <a:extLst>
                <a:ext uri="{FF2B5EF4-FFF2-40B4-BE49-F238E27FC236}">
                  <a16:creationId xmlns:a16="http://schemas.microsoft.com/office/drawing/2014/main" id="{47A8EE3F-BE80-4F69-BB09-9A53D8A6F2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" name="Line 39">
              <a:extLst>
                <a:ext uri="{FF2B5EF4-FFF2-40B4-BE49-F238E27FC236}">
                  <a16:creationId xmlns:a16="http://schemas.microsoft.com/office/drawing/2014/main" id="{39B6C3B5-D713-4BC1-A370-54D0F47A55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" name="Line 40">
              <a:extLst>
                <a:ext uri="{FF2B5EF4-FFF2-40B4-BE49-F238E27FC236}">
                  <a16:creationId xmlns:a16="http://schemas.microsoft.com/office/drawing/2014/main" id="{05B44FF3-6658-43C9-B908-37D7F727596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" name="Line 41">
              <a:extLst>
                <a:ext uri="{FF2B5EF4-FFF2-40B4-BE49-F238E27FC236}">
                  <a16:creationId xmlns:a16="http://schemas.microsoft.com/office/drawing/2014/main" id="{C04E5F78-D73A-488E-B77C-89B98EC9CF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" name="Line 42">
              <a:extLst>
                <a:ext uri="{FF2B5EF4-FFF2-40B4-BE49-F238E27FC236}">
                  <a16:creationId xmlns:a16="http://schemas.microsoft.com/office/drawing/2014/main" id="{F204DA17-1A81-4660-B76B-E9EC18EFD0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" name="Line 43">
              <a:extLst>
                <a:ext uri="{FF2B5EF4-FFF2-40B4-BE49-F238E27FC236}">
                  <a16:creationId xmlns:a16="http://schemas.microsoft.com/office/drawing/2014/main" id="{2F6F0381-BD39-47BB-BBE0-790CBA10F3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" name="Line 44">
              <a:extLst>
                <a:ext uri="{FF2B5EF4-FFF2-40B4-BE49-F238E27FC236}">
                  <a16:creationId xmlns:a16="http://schemas.microsoft.com/office/drawing/2014/main" id="{CD38307F-CD19-4968-9D0D-6BDFABC1FC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" name="Line 45">
              <a:extLst>
                <a:ext uri="{FF2B5EF4-FFF2-40B4-BE49-F238E27FC236}">
                  <a16:creationId xmlns:a16="http://schemas.microsoft.com/office/drawing/2014/main" id="{E0EF4A1F-5F0D-482F-9E0B-28A9053E68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46">
              <a:extLst>
                <a:ext uri="{FF2B5EF4-FFF2-40B4-BE49-F238E27FC236}">
                  <a16:creationId xmlns:a16="http://schemas.microsoft.com/office/drawing/2014/main" id="{48F5EDE2-3CC3-47F6-A41A-9D05652B8B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47">
              <a:extLst>
                <a:ext uri="{FF2B5EF4-FFF2-40B4-BE49-F238E27FC236}">
                  <a16:creationId xmlns:a16="http://schemas.microsoft.com/office/drawing/2014/main" id="{1AF88B4E-56F7-4FC0-8E21-E10E4E8F22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48">
              <a:extLst>
                <a:ext uri="{FF2B5EF4-FFF2-40B4-BE49-F238E27FC236}">
                  <a16:creationId xmlns:a16="http://schemas.microsoft.com/office/drawing/2014/main" id="{A78E95A2-8C4A-418E-84E5-218DAAEE66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49">
              <a:extLst>
                <a:ext uri="{FF2B5EF4-FFF2-40B4-BE49-F238E27FC236}">
                  <a16:creationId xmlns:a16="http://schemas.microsoft.com/office/drawing/2014/main" id="{EB1B5558-1E4A-4476-844E-487F863691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50">
              <a:extLst>
                <a:ext uri="{FF2B5EF4-FFF2-40B4-BE49-F238E27FC236}">
                  <a16:creationId xmlns:a16="http://schemas.microsoft.com/office/drawing/2014/main" id="{2CF941B4-27B1-4B7F-BD65-978B958031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51">
              <a:extLst>
                <a:ext uri="{FF2B5EF4-FFF2-40B4-BE49-F238E27FC236}">
                  <a16:creationId xmlns:a16="http://schemas.microsoft.com/office/drawing/2014/main" id="{2DE853C5-BA4F-45A6-BF4B-43D02EE88D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52">
              <a:extLst>
                <a:ext uri="{FF2B5EF4-FFF2-40B4-BE49-F238E27FC236}">
                  <a16:creationId xmlns:a16="http://schemas.microsoft.com/office/drawing/2014/main" id="{69393EAB-40C0-415E-96A0-C39B94F352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53">
              <a:extLst>
                <a:ext uri="{FF2B5EF4-FFF2-40B4-BE49-F238E27FC236}">
                  <a16:creationId xmlns:a16="http://schemas.microsoft.com/office/drawing/2014/main" id="{DF84710F-E0D4-4CD5-94F6-DBC3F34EAA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54">
              <a:extLst>
                <a:ext uri="{FF2B5EF4-FFF2-40B4-BE49-F238E27FC236}">
                  <a16:creationId xmlns:a16="http://schemas.microsoft.com/office/drawing/2014/main" id="{11F82CD4-D11F-4DB5-93D8-19CC856F4D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55">
              <a:extLst>
                <a:ext uri="{FF2B5EF4-FFF2-40B4-BE49-F238E27FC236}">
                  <a16:creationId xmlns:a16="http://schemas.microsoft.com/office/drawing/2014/main" id="{6CB5788E-2B0E-471D-A520-90E60F3021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56">
              <a:extLst>
                <a:ext uri="{FF2B5EF4-FFF2-40B4-BE49-F238E27FC236}">
                  <a16:creationId xmlns:a16="http://schemas.microsoft.com/office/drawing/2014/main" id="{C383F1DA-6A34-400A-9A4A-288016C63A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57">
              <a:extLst>
                <a:ext uri="{FF2B5EF4-FFF2-40B4-BE49-F238E27FC236}">
                  <a16:creationId xmlns:a16="http://schemas.microsoft.com/office/drawing/2014/main" id="{68E37D30-9838-41CB-B5CB-B70CD21DC0F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58">
              <a:extLst>
                <a:ext uri="{FF2B5EF4-FFF2-40B4-BE49-F238E27FC236}">
                  <a16:creationId xmlns:a16="http://schemas.microsoft.com/office/drawing/2014/main" id="{4EE7D777-C506-4615-9A8A-0D9176045C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59">
              <a:extLst>
                <a:ext uri="{FF2B5EF4-FFF2-40B4-BE49-F238E27FC236}">
                  <a16:creationId xmlns:a16="http://schemas.microsoft.com/office/drawing/2014/main" id="{332FF3B8-BA22-48EA-A424-C336023EA8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60">
              <a:extLst>
                <a:ext uri="{FF2B5EF4-FFF2-40B4-BE49-F238E27FC236}">
                  <a16:creationId xmlns:a16="http://schemas.microsoft.com/office/drawing/2014/main" id="{5A052A3B-9A77-41D3-9AB2-D3950F68D2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" name="Line 61">
              <a:extLst>
                <a:ext uri="{FF2B5EF4-FFF2-40B4-BE49-F238E27FC236}">
                  <a16:creationId xmlns:a16="http://schemas.microsoft.com/office/drawing/2014/main" id="{FFE1EB4A-06B9-4552-AC95-8950767E52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" name="Line 62">
              <a:extLst>
                <a:ext uri="{FF2B5EF4-FFF2-40B4-BE49-F238E27FC236}">
                  <a16:creationId xmlns:a16="http://schemas.microsoft.com/office/drawing/2014/main" id="{66FCAF56-C74B-47E7-8C78-0E321283C9E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63">
              <a:extLst>
                <a:ext uri="{FF2B5EF4-FFF2-40B4-BE49-F238E27FC236}">
                  <a16:creationId xmlns:a16="http://schemas.microsoft.com/office/drawing/2014/main" id="{1A771476-385E-4ED2-9530-2A0CD82587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64">
              <a:extLst>
                <a:ext uri="{FF2B5EF4-FFF2-40B4-BE49-F238E27FC236}">
                  <a16:creationId xmlns:a16="http://schemas.microsoft.com/office/drawing/2014/main" id="{625E9C1E-84BA-47B5-8226-7AEEF35101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65">
              <a:extLst>
                <a:ext uri="{FF2B5EF4-FFF2-40B4-BE49-F238E27FC236}">
                  <a16:creationId xmlns:a16="http://schemas.microsoft.com/office/drawing/2014/main" id="{9FF2A426-3734-4B24-ABE1-D4D046790F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66">
              <a:extLst>
                <a:ext uri="{FF2B5EF4-FFF2-40B4-BE49-F238E27FC236}">
                  <a16:creationId xmlns:a16="http://schemas.microsoft.com/office/drawing/2014/main" id="{31BD2A01-1DD3-4D69-8BA1-B15C4DC5E3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67">
              <a:extLst>
                <a:ext uri="{FF2B5EF4-FFF2-40B4-BE49-F238E27FC236}">
                  <a16:creationId xmlns:a16="http://schemas.microsoft.com/office/drawing/2014/main" id="{58F429EA-99F5-4598-9D5D-4C59A148D4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68">
              <a:extLst>
                <a:ext uri="{FF2B5EF4-FFF2-40B4-BE49-F238E27FC236}">
                  <a16:creationId xmlns:a16="http://schemas.microsoft.com/office/drawing/2014/main" id="{FB4FFC65-2AD9-4C78-A5A2-310EA0215E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69">
              <a:extLst>
                <a:ext uri="{FF2B5EF4-FFF2-40B4-BE49-F238E27FC236}">
                  <a16:creationId xmlns:a16="http://schemas.microsoft.com/office/drawing/2014/main" id="{552166EF-0E97-4CB7-B024-19D86C2960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70">
              <a:extLst>
                <a:ext uri="{FF2B5EF4-FFF2-40B4-BE49-F238E27FC236}">
                  <a16:creationId xmlns:a16="http://schemas.microsoft.com/office/drawing/2014/main" id="{6A9B519A-06F0-4506-ABC1-5D1FD9A3D0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71">
              <a:extLst>
                <a:ext uri="{FF2B5EF4-FFF2-40B4-BE49-F238E27FC236}">
                  <a16:creationId xmlns:a16="http://schemas.microsoft.com/office/drawing/2014/main" id="{49CF43A7-EFC0-41A3-A93E-D7779EB3DB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4" name="Line 72">
              <a:extLst>
                <a:ext uri="{FF2B5EF4-FFF2-40B4-BE49-F238E27FC236}">
                  <a16:creationId xmlns:a16="http://schemas.microsoft.com/office/drawing/2014/main" id="{D2E8462E-3A24-4F7E-A347-710609F8CD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5" name="Line 73">
              <a:extLst>
                <a:ext uri="{FF2B5EF4-FFF2-40B4-BE49-F238E27FC236}">
                  <a16:creationId xmlns:a16="http://schemas.microsoft.com/office/drawing/2014/main" id="{829EE35E-625A-4CF3-84F2-E7DAB08605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74">
              <a:extLst>
                <a:ext uri="{FF2B5EF4-FFF2-40B4-BE49-F238E27FC236}">
                  <a16:creationId xmlns:a16="http://schemas.microsoft.com/office/drawing/2014/main" id="{4021788C-38CC-4FCC-B273-161148ADB2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75">
              <a:extLst>
                <a:ext uri="{FF2B5EF4-FFF2-40B4-BE49-F238E27FC236}">
                  <a16:creationId xmlns:a16="http://schemas.microsoft.com/office/drawing/2014/main" id="{7C7FCC2D-530A-483A-99CB-5A6EAE093B5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78" name="Group 8">
            <a:extLst>
              <a:ext uri="{FF2B5EF4-FFF2-40B4-BE49-F238E27FC236}">
                <a16:creationId xmlns:a16="http://schemas.microsoft.com/office/drawing/2014/main" id="{F67FCA7B-EF6E-4559-880D-F53340107192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79" name="Line 79">
              <a:extLst>
                <a:ext uri="{FF2B5EF4-FFF2-40B4-BE49-F238E27FC236}">
                  <a16:creationId xmlns:a16="http://schemas.microsoft.com/office/drawing/2014/main" id="{DD20C8ED-0748-4115-A700-7E457024D0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80">
              <a:extLst>
                <a:ext uri="{FF2B5EF4-FFF2-40B4-BE49-F238E27FC236}">
                  <a16:creationId xmlns:a16="http://schemas.microsoft.com/office/drawing/2014/main" id="{DAA7FDDE-54D9-4A93-B77A-C72918A25B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81">
              <a:extLst>
                <a:ext uri="{FF2B5EF4-FFF2-40B4-BE49-F238E27FC236}">
                  <a16:creationId xmlns:a16="http://schemas.microsoft.com/office/drawing/2014/main" id="{B6DF009B-DEFC-4192-8C43-01AED49AD6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2" name="Line 82">
              <a:extLst>
                <a:ext uri="{FF2B5EF4-FFF2-40B4-BE49-F238E27FC236}">
                  <a16:creationId xmlns:a16="http://schemas.microsoft.com/office/drawing/2014/main" id="{4A78754D-9083-4CD4-9482-C3CF50FC30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3" name="Line 83">
              <a:extLst>
                <a:ext uri="{FF2B5EF4-FFF2-40B4-BE49-F238E27FC236}">
                  <a16:creationId xmlns:a16="http://schemas.microsoft.com/office/drawing/2014/main" id="{CB5E4649-6592-48BE-8404-87C74CCDDA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4" name="Line 84">
              <a:extLst>
                <a:ext uri="{FF2B5EF4-FFF2-40B4-BE49-F238E27FC236}">
                  <a16:creationId xmlns:a16="http://schemas.microsoft.com/office/drawing/2014/main" id="{4F2F7832-3282-4D3D-A190-38E15F505D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5" name="Line 85">
              <a:extLst>
                <a:ext uri="{FF2B5EF4-FFF2-40B4-BE49-F238E27FC236}">
                  <a16:creationId xmlns:a16="http://schemas.microsoft.com/office/drawing/2014/main" id="{3C8A0836-0424-4FC8-B427-B609DC7C8A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6" name="Line 86">
              <a:extLst>
                <a:ext uri="{FF2B5EF4-FFF2-40B4-BE49-F238E27FC236}">
                  <a16:creationId xmlns:a16="http://schemas.microsoft.com/office/drawing/2014/main" id="{F94258E5-F6D2-450C-BE89-D12CE5CFDF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7" name="Line 87">
              <a:extLst>
                <a:ext uri="{FF2B5EF4-FFF2-40B4-BE49-F238E27FC236}">
                  <a16:creationId xmlns:a16="http://schemas.microsoft.com/office/drawing/2014/main" id="{CC7A9058-6408-4C6E-9D79-77E139568C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8" name="Line 88">
              <a:extLst>
                <a:ext uri="{FF2B5EF4-FFF2-40B4-BE49-F238E27FC236}">
                  <a16:creationId xmlns:a16="http://schemas.microsoft.com/office/drawing/2014/main" id="{A52076B3-031C-4832-8961-FC7E875E96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9" name="Line 89">
              <a:extLst>
                <a:ext uri="{FF2B5EF4-FFF2-40B4-BE49-F238E27FC236}">
                  <a16:creationId xmlns:a16="http://schemas.microsoft.com/office/drawing/2014/main" id="{161B7E72-4E1C-4874-8F2B-6BDDCE84BB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0" name="Line 90">
              <a:extLst>
                <a:ext uri="{FF2B5EF4-FFF2-40B4-BE49-F238E27FC236}">
                  <a16:creationId xmlns:a16="http://schemas.microsoft.com/office/drawing/2014/main" id="{84695D9D-10A8-46AA-9466-96B71E7477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1" name="Line 91">
              <a:extLst>
                <a:ext uri="{FF2B5EF4-FFF2-40B4-BE49-F238E27FC236}">
                  <a16:creationId xmlns:a16="http://schemas.microsoft.com/office/drawing/2014/main" id="{02B87E2D-BF2E-45E6-B7B8-C1BA28BBFC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2" name="Line 92">
              <a:extLst>
                <a:ext uri="{FF2B5EF4-FFF2-40B4-BE49-F238E27FC236}">
                  <a16:creationId xmlns:a16="http://schemas.microsoft.com/office/drawing/2014/main" id="{A1ABE639-5B5A-4C33-B5C6-52909DEDCC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3" name="Line 93">
              <a:extLst>
                <a:ext uri="{FF2B5EF4-FFF2-40B4-BE49-F238E27FC236}">
                  <a16:creationId xmlns:a16="http://schemas.microsoft.com/office/drawing/2014/main" id="{09D7A991-373C-4132-9CCE-29A2349897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4" name="Line 94">
              <a:extLst>
                <a:ext uri="{FF2B5EF4-FFF2-40B4-BE49-F238E27FC236}">
                  <a16:creationId xmlns:a16="http://schemas.microsoft.com/office/drawing/2014/main" id="{6237850D-81A3-427E-B974-6B940962FE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5" name="Line 95">
              <a:extLst>
                <a:ext uri="{FF2B5EF4-FFF2-40B4-BE49-F238E27FC236}">
                  <a16:creationId xmlns:a16="http://schemas.microsoft.com/office/drawing/2014/main" id="{915CCF6F-8F28-422E-9FFD-CAAE50016C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6" name="Line 96">
              <a:extLst>
                <a:ext uri="{FF2B5EF4-FFF2-40B4-BE49-F238E27FC236}">
                  <a16:creationId xmlns:a16="http://schemas.microsoft.com/office/drawing/2014/main" id="{CB8A570E-29C3-40BF-9AD7-B869B23CBF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7" name="Line 97">
              <a:extLst>
                <a:ext uri="{FF2B5EF4-FFF2-40B4-BE49-F238E27FC236}">
                  <a16:creationId xmlns:a16="http://schemas.microsoft.com/office/drawing/2014/main" id="{657932D5-9A93-44E7-9146-41D9A43CD5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8" name="Line 98">
              <a:extLst>
                <a:ext uri="{FF2B5EF4-FFF2-40B4-BE49-F238E27FC236}">
                  <a16:creationId xmlns:a16="http://schemas.microsoft.com/office/drawing/2014/main" id="{A990DCAD-1C29-4D7A-812F-671BEB4583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9" name="Line 99">
              <a:extLst>
                <a:ext uri="{FF2B5EF4-FFF2-40B4-BE49-F238E27FC236}">
                  <a16:creationId xmlns:a16="http://schemas.microsoft.com/office/drawing/2014/main" id="{83CA1732-8BDA-40B7-962E-EBC265B9BE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0" name="Line 100">
              <a:extLst>
                <a:ext uri="{FF2B5EF4-FFF2-40B4-BE49-F238E27FC236}">
                  <a16:creationId xmlns:a16="http://schemas.microsoft.com/office/drawing/2014/main" id="{A30FA3BE-AB18-4CCD-97C3-49E611A056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1" name="Line 101">
              <a:extLst>
                <a:ext uri="{FF2B5EF4-FFF2-40B4-BE49-F238E27FC236}">
                  <a16:creationId xmlns:a16="http://schemas.microsoft.com/office/drawing/2014/main" id="{5B9A1A6F-E781-4CDF-855C-4BE15FB6D8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2" name="Line 102">
              <a:extLst>
                <a:ext uri="{FF2B5EF4-FFF2-40B4-BE49-F238E27FC236}">
                  <a16:creationId xmlns:a16="http://schemas.microsoft.com/office/drawing/2014/main" id="{6A84AB7A-9E94-4F32-A79B-EC05F0561B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3" name="Line 103">
              <a:extLst>
                <a:ext uri="{FF2B5EF4-FFF2-40B4-BE49-F238E27FC236}">
                  <a16:creationId xmlns:a16="http://schemas.microsoft.com/office/drawing/2014/main" id="{D96C5B42-81BD-47AC-A3B3-E75DA60D6D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4" name="Line 104">
              <a:extLst>
                <a:ext uri="{FF2B5EF4-FFF2-40B4-BE49-F238E27FC236}">
                  <a16:creationId xmlns:a16="http://schemas.microsoft.com/office/drawing/2014/main" id="{73FAA776-E201-4E05-A5E3-64F56DD74C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5" name="Line 105">
              <a:extLst>
                <a:ext uri="{FF2B5EF4-FFF2-40B4-BE49-F238E27FC236}">
                  <a16:creationId xmlns:a16="http://schemas.microsoft.com/office/drawing/2014/main" id="{31290BB5-E6C1-43ED-BA1C-BA6ACEE8F0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6" name="Line 106">
              <a:extLst>
                <a:ext uri="{FF2B5EF4-FFF2-40B4-BE49-F238E27FC236}">
                  <a16:creationId xmlns:a16="http://schemas.microsoft.com/office/drawing/2014/main" id="{F62E6D7C-C92D-41A8-BD79-1ACE61E7D9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7" name="Line 107">
              <a:extLst>
                <a:ext uri="{FF2B5EF4-FFF2-40B4-BE49-F238E27FC236}">
                  <a16:creationId xmlns:a16="http://schemas.microsoft.com/office/drawing/2014/main" id="{62FB09BF-E5DD-4F68-806F-33D6E338D42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8" name="Line 108">
              <a:extLst>
                <a:ext uri="{FF2B5EF4-FFF2-40B4-BE49-F238E27FC236}">
                  <a16:creationId xmlns:a16="http://schemas.microsoft.com/office/drawing/2014/main" id="{8376275B-DA67-4B7D-9A12-92D2F7C983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9" name="Line 109">
              <a:extLst>
                <a:ext uri="{FF2B5EF4-FFF2-40B4-BE49-F238E27FC236}">
                  <a16:creationId xmlns:a16="http://schemas.microsoft.com/office/drawing/2014/main" id="{25ED0F0F-AFD0-4F0C-8089-A8E8227EC4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0" name="Line 110">
              <a:extLst>
                <a:ext uri="{FF2B5EF4-FFF2-40B4-BE49-F238E27FC236}">
                  <a16:creationId xmlns:a16="http://schemas.microsoft.com/office/drawing/2014/main" id="{4563D84B-707C-42D4-AE3A-A9DD87C277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1" name="Line 111">
              <a:extLst>
                <a:ext uri="{FF2B5EF4-FFF2-40B4-BE49-F238E27FC236}">
                  <a16:creationId xmlns:a16="http://schemas.microsoft.com/office/drawing/2014/main" id="{173354AD-9357-42E1-858A-2FB06E8643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2" name="Line 112">
              <a:extLst>
                <a:ext uri="{FF2B5EF4-FFF2-40B4-BE49-F238E27FC236}">
                  <a16:creationId xmlns:a16="http://schemas.microsoft.com/office/drawing/2014/main" id="{63E8D51B-9E6C-4163-AAE0-40E48E156D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3" name="Line 113">
              <a:extLst>
                <a:ext uri="{FF2B5EF4-FFF2-40B4-BE49-F238E27FC236}">
                  <a16:creationId xmlns:a16="http://schemas.microsoft.com/office/drawing/2014/main" id="{37E6312F-D155-4678-9388-7BA4D1E5AC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4" name="Line 114">
              <a:extLst>
                <a:ext uri="{FF2B5EF4-FFF2-40B4-BE49-F238E27FC236}">
                  <a16:creationId xmlns:a16="http://schemas.microsoft.com/office/drawing/2014/main" id="{CF223321-A6FD-4F55-A830-30C9B5AA68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5" name="Line 115">
              <a:extLst>
                <a:ext uri="{FF2B5EF4-FFF2-40B4-BE49-F238E27FC236}">
                  <a16:creationId xmlns:a16="http://schemas.microsoft.com/office/drawing/2014/main" id="{81DC76FE-4FE4-425F-BCD7-51D8043C67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6" name="Line 116">
              <a:extLst>
                <a:ext uri="{FF2B5EF4-FFF2-40B4-BE49-F238E27FC236}">
                  <a16:creationId xmlns:a16="http://schemas.microsoft.com/office/drawing/2014/main" id="{3AD672E6-541F-4E1F-8092-762EAA1994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7" name="Line 117">
              <a:extLst>
                <a:ext uri="{FF2B5EF4-FFF2-40B4-BE49-F238E27FC236}">
                  <a16:creationId xmlns:a16="http://schemas.microsoft.com/office/drawing/2014/main" id="{0EE574A4-113C-4F0B-82B1-E6FBD7274C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8" name="Line 118">
              <a:extLst>
                <a:ext uri="{FF2B5EF4-FFF2-40B4-BE49-F238E27FC236}">
                  <a16:creationId xmlns:a16="http://schemas.microsoft.com/office/drawing/2014/main" id="{FC84C94F-EE41-4C95-8E94-56A0996FC0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9" name="Line 119">
              <a:extLst>
                <a:ext uri="{FF2B5EF4-FFF2-40B4-BE49-F238E27FC236}">
                  <a16:creationId xmlns:a16="http://schemas.microsoft.com/office/drawing/2014/main" id="{8E3A3854-DADC-494B-A28C-14C965E2ECC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0" name="Line 120">
              <a:extLst>
                <a:ext uri="{FF2B5EF4-FFF2-40B4-BE49-F238E27FC236}">
                  <a16:creationId xmlns:a16="http://schemas.microsoft.com/office/drawing/2014/main" id="{EB7E920A-7C8A-4431-95F5-0C1FA8301B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1" name="Line 121">
              <a:extLst>
                <a:ext uri="{FF2B5EF4-FFF2-40B4-BE49-F238E27FC236}">
                  <a16:creationId xmlns:a16="http://schemas.microsoft.com/office/drawing/2014/main" id="{FD8E22A3-F904-4979-A2BC-4BEC0F87F5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2" name="Line 122">
              <a:extLst>
                <a:ext uri="{FF2B5EF4-FFF2-40B4-BE49-F238E27FC236}">
                  <a16:creationId xmlns:a16="http://schemas.microsoft.com/office/drawing/2014/main" id="{30121B3E-0970-4C92-971A-C2BAD95E79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3" name="Line 123">
              <a:extLst>
                <a:ext uri="{FF2B5EF4-FFF2-40B4-BE49-F238E27FC236}">
                  <a16:creationId xmlns:a16="http://schemas.microsoft.com/office/drawing/2014/main" id="{D28ADD89-AA09-4B95-85F4-18039D5C7B0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4" name="Line 124">
              <a:extLst>
                <a:ext uri="{FF2B5EF4-FFF2-40B4-BE49-F238E27FC236}">
                  <a16:creationId xmlns:a16="http://schemas.microsoft.com/office/drawing/2014/main" id="{2CDA01B3-0D06-4BCE-A071-EEF20F575B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5" name="Line 125">
              <a:extLst>
                <a:ext uri="{FF2B5EF4-FFF2-40B4-BE49-F238E27FC236}">
                  <a16:creationId xmlns:a16="http://schemas.microsoft.com/office/drawing/2014/main" id="{133F716E-1574-4340-BC52-8DBDB24FE59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6" name="Line 126">
              <a:extLst>
                <a:ext uri="{FF2B5EF4-FFF2-40B4-BE49-F238E27FC236}">
                  <a16:creationId xmlns:a16="http://schemas.microsoft.com/office/drawing/2014/main" id="{851EAF81-993E-4775-9FA1-FFB48699B1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7" name="Line 127">
              <a:extLst>
                <a:ext uri="{FF2B5EF4-FFF2-40B4-BE49-F238E27FC236}">
                  <a16:creationId xmlns:a16="http://schemas.microsoft.com/office/drawing/2014/main" id="{89B13ECB-8B6A-4A8B-9284-FC10643DB8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8" name="Line 128">
              <a:extLst>
                <a:ext uri="{FF2B5EF4-FFF2-40B4-BE49-F238E27FC236}">
                  <a16:creationId xmlns:a16="http://schemas.microsoft.com/office/drawing/2014/main" id="{EE3875B7-B949-4BFE-9FC3-45CD543ADC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9" name="Line 129">
              <a:extLst>
                <a:ext uri="{FF2B5EF4-FFF2-40B4-BE49-F238E27FC236}">
                  <a16:creationId xmlns:a16="http://schemas.microsoft.com/office/drawing/2014/main" id="{7C657FE8-9511-4F03-B70F-7FFB3E7A03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0" name="Line 130">
              <a:extLst>
                <a:ext uri="{FF2B5EF4-FFF2-40B4-BE49-F238E27FC236}">
                  <a16:creationId xmlns:a16="http://schemas.microsoft.com/office/drawing/2014/main" id="{4991EF2C-10E2-4087-B505-663D6DE1FC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1" name="Line 131">
              <a:extLst>
                <a:ext uri="{FF2B5EF4-FFF2-40B4-BE49-F238E27FC236}">
                  <a16:creationId xmlns:a16="http://schemas.microsoft.com/office/drawing/2014/main" id="{58A8AAA2-715F-4499-A82D-25DDD9F7BC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2" name="Line 132">
              <a:extLst>
                <a:ext uri="{FF2B5EF4-FFF2-40B4-BE49-F238E27FC236}">
                  <a16:creationId xmlns:a16="http://schemas.microsoft.com/office/drawing/2014/main" id="{46C998A7-49D7-4C13-8063-0762B63266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3" name="Line 133">
              <a:extLst>
                <a:ext uri="{FF2B5EF4-FFF2-40B4-BE49-F238E27FC236}">
                  <a16:creationId xmlns:a16="http://schemas.microsoft.com/office/drawing/2014/main" id="{83359604-0504-46E2-AC89-28DEC29B02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4" name="Line 134">
              <a:extLst>
                <a:ext uri="{FF2B5EF4-FFF2-40B4-BE49-F238E27FC236}">
                  <a16:creationId xmlns:a16="http://schemas.microsoft.com/office/drawing/2014/main" id="{0DD596FC-EA26-45C2-BB79-6E574DF33B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5" name="Line 135">
              <a:extLst>
                <a:ext uri="{FF2B5EF4-FFF2-40B4-BE49-F238E27FC236}">
                  <a16:creationId xmlns:a16="http://schemas.microsoft.com/office/drawing/2014/main" id="{A2F14992-3800-4C75-8236-85E1025C458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6" name="Line 136">
              <a:extLst>
                <a:ext uri="{FF2B5EF4-FFF2-40B4-BE49-F238E27FC236}">
                  <a16:creationId xmlns:a16="http://schemas.microsoft.com/office/drawing/2014/main" id="{E94380CD-4041-4591-99C6-A61E31E956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7" name="Line 137">
              <a:extLst>
                <a:ext uri="{FF2B5EF4-FFF2-40B4-BE49-F238E27FC236}">
                  <a16:creationId xmlns:a16="http://schemas.microsoft.com/office/drawing/2014/main" id="{0D42F956-5269-4022-81F7-B00D1D8751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8" name="Line 138">
              <a:extLst>
                <a:ext uri="{FF2B5EF4-FFF2-40B4-BE49-F238E27FC236}">
                  <a16:creationId xmlns:a16="http://schemas.microsoft.com/office/drawing/2014/main" id="{BB0A064F-FFB6-4CE3-9088-0ED10440AD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9" name="Line 139">
              <a:extLst>
                <a:ext uri="{FF2B5EF4-FFF2-40B4-BE49-F238E27FC236}">
                  <a16:creationId xmlns:a16="http://schemas.microsoft.com/office/drawing/2014/main" id="{A2697B52-35D1-4F10-BCD2-FD9D86C538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0" name="Line 140">
              <a:extLst>
                <a:ext uri="{FF2B5EF4-FFF2-40B4-BE49-F238E27FC236}">
                  <a16:creationId xmlns:a16="http://schemas.microsoft.com/office/drawing/2014/main" id="{2B2387FC-DED3-4D34-A542-1359481A43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1" name="Line 141">
              <a:extLst>
                <a:ext uri="{FF2B5EF4-FFF2-40B4-BE49-F238E27FC236}">
                  <a16:creationId xmlns:a16="http://schemas.microsoft.com/office/drawing/2014/main" id="{80293DC5-D1C3-4587-9D04-62496D626C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2" name="Line 142">
              <a:extLst>
                <a:ext uri="{FF2B5EF4-FFF2-40B4-BE49-F238E27FC236}">
                  <a16:creationId xmlns:a16="http://schemas.microsoft.com/office/drawing/2014/main" id="{622056E3-6624-4890-876F-27EA873854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3" name="Line 143">
              <a:extLst>
                <a:ext uri="{FF2B5EF4-FFF2-40B4-BE49-F238E27FC236}">
                  <a16:creationId xmlns:a16="http://schemas.microsoft.com/office/drawing/2014/main" id="{DD78D3CD-9B8A-410C-BC9C-B7539C81D8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4" name="Line 144">
              <a:extLst>
                <a:ext uri="{FF2B5EF4-FFF2-40B4-BE49-F238E27FC236}">
                  <a16:creationId xmlns:a16="http://schemas.microsoft.com/office/drawing/2014/main" id="{C1228050-9A7F-414F-9757-1C73AAAC73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5" name="Line 145">
              <a:extLst>
                <a:ext uri="{FF2B5EF4-FFF2-40B4-BE49-F238E27FC236}">
                  <a16:creationId xmlns:a16="http://schemas.microsoft.com/office/drawing/2014/main" id="{D03F3ED7-0AF5-4F29-9AD4-887FE08E43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6" name="Line 146">
              <a:extLst>
                <a:ext uri="{FF2B5EF4-FFF2-40B4-BE49-F238E27FC236}">
                  <a16:creationId xmlns:a16="http://schemas.microsoft.com/office/drawing/2014/main" id="{7B9F2CE4-5BFA-46CC-B90D-66C2417148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7" name="Line 147">
              <a:extLst>
                <a:ext uri="{FF2B5EF4-FFF2-40B4-BE49-F238E27FC236}">
                  <a16:creationId xmlns:a16="http://schemas.microsoft.com/office/drawing/2014/main" id="{07661320-BE77-4E8B-B8F7-E9FACDBB7F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8" name="Line 148">
              <a:extLst>
                <a:ext uri="{FF2B5EF4-FFF2-40B4-BE49-F238E27FC236}">
                  <a16:creationId xmlns:a16="http://schemas.microsoft.com/office/drawing/2014/main" id="{A741F651-7747-419E-96A6-B5D7AC133D9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9" name="Line 149">
              <a:extLst>
                <a:ext uri="{FF2B5EF4-FFF2-40B4-BE49-F238E27FC236}">
                  <a16:creationId xmlns:a16="http://schemas.microsoft.com/office/drawing/2014/main" id="{7BA955C0-417B-4CD7-92D7-5D42FD1755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0" name="Line 150">
              <a:extLst>
                <a:ext uri="{FF2B5EF4-FFF2-40B4-BE49-F238E27FC236}">
                  <a16:creationId xmlns:a16="http://schemas.microsoft.com/office/drawing/2014/main" id="{C15EE469-45DB-48F4-8581-7C88B9D417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1" name="Line 151">
              <a:extLst>
                <a:ext uri="{FF2B5EF4-FFF2-40B4-BE49-F238E27FC236}">
                  <a16:creationId xmlns:a16="http://schemas.microsoft.com/office/drawing/2014/main" id="{737DB1D5-B6EC-41DD-B165-74D12E0B54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2" name="Line 152">
              <a:extLst>
                <a:ext uri="{FF2B5EF4-FFF2-40B4-BE49-F238E27FC236}">
                  <a16:creationId xmlns:a16="http://schemas.microsoft.com/office/drawing/2014/main" id="{4B04D75F-E26D-430C-9A06-CB54DF0FA9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3" name="Line 153">
              <a:extLst>
                <a:ext uri="{FF2B5EF4-FFF2-40B4-BE49-F238E27FC236}">
                  <a16:creationId xmlns:a16="http://schemas.microsoft.com/office/drawing/2014/main" id="{6B34E853-977B-4FF3-ACB9-47162A73CF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4" name="Line 154">
              <a:extLst>
                <a:ext uri="{FF2B5EF4-FFF2-40B4-BE49-F238E27FC236}">
                  <a16:creationId xmlns:a16="http://schemas.microsoft.com/office/drawing/2014/main" id="{10FD3A63-C4C8-471D-A725-F88C90CE62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5" name="Line 155">
              <a:extLst>
                <a:ext uri="{FF2B5EF4-FFF2-40B4-BE49-F238E27FC236}">
                  <a16:creationId xmlns:a16="http://schemas.microsoft.com/office/drawing/2014/main" id="{DB7B699F-03B7-4BE6-84CB-9E01AC6A447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6" name="Line 156">
              <a:extLst>
                <a:ext uri="{FF2B5EF4-FFF2-40B4-BE49-F238E27FC236}">
                  <a16:creationId xmlns:a16="http://schemas.microsoft.com/office/drawing/2014/main" id="{254BDDD9-81FC-4908-9594-577F15910E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7" name="Line 157">
              <a:extLst>
                <a:ext uri="{FF2B5EF4-FFF2-40B4-BE49-F238E27FC236}">
                  <a16:creationId xmlns:a16="http://schemas.microsoft.com/office/drawing/2014/main" id="{CA35C2EA-82AF-4352-9BB8-F8D193DCA9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8" name="Line 158">
              <a:extLst>
                <a:ext uri="{FF2B5EF4-FFF2-40B4-BE49-F238E27FC236}">
                  <a16:creationId xmlns:a16="http://schemas.microsoft.com/office/drawing/2014/main" id="{8F43A424-33C1-42AF-AC46-F01F8A862C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9" name="Line 159">
              <a:extLst>
                <a:ext uri="{FF2B5EF4-FFF2-40B4-BE49-F238E27FC236}">
                  <a16:creationId xmlns:a16="http://schemas.microsoft.com/office/drawing/2014/main" id="{650476F3-54A8-4C36-AF4E-E774C4C480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0" name="Line 160">
              <a:extLst>
                <a:ext uri="{FF2B5EF4-FFF2-40B4-BE49-F238E27FC236}">
                  <a16:creationId xmlns:a16="http://schemas.microsoft.com/office/drawing/2014/main" id="{5F2FDCC5-E40C-4C14-A7BF-6489E6BC45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1" name="Line 161">
              <a:extLst>
                <a:ext uri="{FF2B5EF4-FFF2-40B4-BE49-F238E27FC236}">
                  <a16:creationId xmlns:a16="http://schemas.microsoft.com/office/drawing/2014/main" id="{14276FA1-3A84-4123-9695-CDFB6A405D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2" name="Line 162">
              <a:extLst>
                <a:ext uri="{FF2B5EF4-FFF2-40B4-BE49-F238E27FC236}">
                  <a16:creationId xmlns:a16="http://schemas.microsoft.com/office/drawing/2014/main" id="{1B36F2D3-35F5-4514-AAAA-7B4B3370CD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3" name="Line 163">
              <a:extLst>
                <a:ext uri="{FF2B5EF4-FFF2-40B4-BE49-F238E27FC236}">
                  <a16:creationId xmlns:a16="http://schemas.microsoft.com/office/drawing/2014/main" id="{C5DA6080-65C5-4D71-A06A-5DFC4951D2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4" name="Line 164">
              <a:extLst>
                <a:ext uri="{FF2B5EF4-FFF2-40B4-BE49-F238E27FC236}">
                  <a16:creationId xmlns:a16="http://schemas.microsoft.com/office/drawing/2014/main" id="{7A1704A1-C82B-468E-8E55-2DDFA1208C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5" name="Line 165">
              <a:extLst>
                <a:ext uri="{FF2B5EF4-FFF2-40B4-BE49-F238E27FC236}">
                  <a16:creationId xmlns:a16="http://schemas.microsoft.com/office/drawing/2014/main" id="{89ADAF7F-1572-40BF-96B9-DFB6B38D25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6" name="Line 166">
              <a:extLst>
                <a:ext uri="{FF2B5EF4-FFF2-40B4-BE49-F238E27FC236}">
                  <a16:creationId xmlns:a16="http://schemas.microsoft.com/office/drawing/2014/main" id="{9020DE5D-5365-4459-98F8-4FD075246B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7" name="Line 167">
              <a:extLst>
                <a:ext uri="{FF2B5EF4-FFF2-40B4-BE49-F238E27FC236}">
                  <a16:creationId xmlns:a16="http://schemas.microsoft.com/office/drawing/2014/main" id="{89E11A21-7EC9-43C6-8EDA-450AE16874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8" name="Line 168">
              <a:extLst>
                <a:ext uri="{FF2B5EF4-FFF2-40B4-BE49-F238E27FC236}">
                  <a16:creationId xmlns:a16="http://schemas.microsoft.com/office/drawing/2014/main" id="{B7166593-D996-4923-8518-27C604B6AE2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9" name="Line 169">
              <a:extLst>
                <a:ext uri="{FF2B5EF4-FFF2-40B4-BE49-F238E27FC236}">
                  <a16:creationId xmlns:a16="http://schemas.microsoft.com/office/drawing/2014/main" id="{2F7FE68B-65E6-4C2C-90FC-E1D20F48941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0" name="Line 170">
              <a:extLst>
                <a:ext uri="{FF2B5EF4-FFF2-40B4-BE49-F238E27FC236}">
                  <a16:creationId xmlns:a16="http://schemas.microsoft.com/office/drawing/2014/main" id="{F2408BC2-3526-4E71-88BF-8FBEDBA536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1" name="Line 171">
              <a:extLst>
                <a:ext uri="{FF2B5EF4-FFF2-40B4-BE49-F238E27FC236}">
                  <a16:creationId xmlns:a16="http://schemas.microsoft.com/office/drawing/2014/main" id="{470B833D-2C33-48B3-804A-91F50D90DB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2" name="Line 172">
              <a:extLst>
                <a:ext uri="{FF2B5EF4-FFF2-40B4-BE49-F238E27FC236}">
                  <a16:creationId xmlns:a16="http://schemas.microsoft.com/office/drawing/2014/main" id="{4A125EE0-5C33-404A-9F40-4E629DDBDE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3" name="Line 173">
              <a:extLst>
                <a:ext uri="{FF2B5EF4-FFF2-40B4-BE49-F238E27FC236}">
                  <a16:creationId xmlns:a16="http://schemas.microsoft.com/office/drawing/2014/main" id="{04BE21FD-74DE-451F-A03B-5CBF78EC15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4" name="Line 174">
              <a:extLst>
                <a:ext uri="{FF2B5EF4-FFF2-40B4-BE49-F238E27FC236}">
                  <a16:creationId xmlns:a16="http://schemas.microsoft.com/office/drawing/2014/main" id="{B9075B4C-13B8-4F24-81B5-03B68DA38C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5" name="Line 175">
              <a:extLst>
                <a:ext uri="{FF2B5EF4-FFF2-40B4-BE49-F238E27FC236}">
                  <a16:creationId xmlns:a16="http://schemas.microsoft.com/office/drawing/2014/main" id="{5F25DBCA-A7D3-45D7-95A9-69B0BE0395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6" name="Line 176">
              <a:extLst>
                <a:ext uri="{FF2B5EF4-FFF2-40B4-BE49-F238E27FC236}">
                  <a16:creationId xmlns:a16="http://schemas.microsoft.com/office/drawing/2014/main" id="{E73F1B4C-0407-4293-AFFC-018A8F460A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7" name="Line 177">
              <a:extLst>
                <a:ext uri="{FF2B5EF4-FFF2-40B4-BE49-F238E27FC236}">
                  <a16:creationId xmlns:a16="http://schemas.microsoft.com/office/drawing/2014/main" id="{FEF18B93-8CEC-4433-8744-23F02B4C17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8" name="Line 178">
              <a:extLst>
                <a:ext uri="{FF2B5EF4-FFF2-40B4-BE49-F238E27FC236}">
                  <a16:creationId xmlns:a16="http://schemas.microsoft.com/office/drawing/2014/main" id="{F0C82B90-2C71-4C7E-B09E-C81B79AC39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179" name="Group 9">
            <a:extLst>
              <a:ext uri="{FF2B5EF4-FFF2-40B4-BE49-F238E27FC236}">
                <a16:creationId xmlns:a16="http://schemas.microsoft.com/office/drawing/2014/main" id="{F7068C90-3C38-4786-B349-9D488300B578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180" name="Line 79">
              <a:extLst>
                <a:ext uri="{FF2B5EF4-FFF2-40B4-BE49-F238E27FC236}">
                  <a16:creationId xmlns:a16="http://schemas.microsoft.com/office/drawing/2014/main" id="{389106B3-3306-46B5-ACFC-445C7DF4AA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1" name="Line 80">
              <a:extLst>
                <a:ext uri="{FF2B5EF4-FFF2-40B4-BE49-F238E27FC236}">
                  <a16:creationId xmlns:a16="http://schemas.microsoft.com/office/drawing/2014/main" id="{F02DC074-D96D-4F38-ACA4-E57896FBED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2" name="Line 81">
              <a:extLst>
                <a:ext uri="{FF2B5EF4-FFF2-40B4-BE49-F238E27FC236}">
                  <a16:creationId xmlns:a16="http://schemas.microsoft.com/office/drawing/2014/main" id="{4D8C2602-37CF-4A62-A6A2-78F9B941B8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3" name="Line 82">
              <a:extLst>
                <a:ext uri="{FF2B5EF4-FFF2-40B4-BE49-F238E27FC236}">
                  <a16:creationId xmlns:a16="http://schemas.microsoft.com/office/drawing/2014/main" id="{23C93773-E7BB-4C9B-9E85-3017CCE906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4" name="Line 83">
              <a:extLst>
                <a:ext uri="{FF2B5EF4-FFF2-40B4-BE49-F238E27FC236}">
                  <a16:creationId xmlns:a16="http://schemas.microsoft.com/office/drawing/2014/main" id="{C073FDB7-2DA3-4103-A637-2DA75C90D8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5" name="Line 84">
              <a:extLst>
                <a:ext uri="{FF2B5EF4-FFF2-40B4-BE49-F238E27FC236}">
                  <a16:creationId xmlns:a16="http://schemas.microsoft.com/office/drawing/2014/main" id="{332F26DF-97B5-4FD5-BB01-0DF7800850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6" name="Line 85">
              <a:extLst>
                <a:ext uri="{FF2B5EF4-FFF2-40B4-BE49-F238E27FC236}">
                  <a16:creationId xmlns:a16="http://schemas.microsoft.com/office/drawing/2014/main" id="{D63562A1-7A27-4C2E-86DB-E0D2D14D5A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7" name="Line 86">
              <a:extLst>
                <a:ext uri="{FF2B5EF4-FFF2-40B4-BE49-F238E27FC236}">
                  <a16:creationId xmlns:a16="http://schemas.microsoft.com/office/drawing/2014/main" id="{71830505-C237-4C8E-995F-92C9D2BF3B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8" name="Line 87">
              <a:extLst>
                <a:ext uri="{FF2B5EF4-FFF2-40B4-BE49-F238E27FC236}">
                  <a16:creationId xmlns:a16="http://schemas.microsoft.com/office/drawing/2014/main" id="{5D88DC3E-6796-43E6-A09D-ED4F70266F6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9" name="Line 88">
              <a:extLst>
                <a:ext uri="{FF2B5EF4-FFF2-40B4-BE49-F238E27FC236}">
                  <a16:creationId xmlns:a16="http://schemas.microsoft.com/office/drawing/2014/main" id="{2772A678-A3FB-41F2-8DD7-38DA315F21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0" name="Line 89">
              <a:extLst>
                <a:ext uri="{FF2B5EF4-FFF2-40B4-BE49-F238E27FC236}">
                  <a16:creationId xmlns:a16="http://schemas.microsoft.com/office/drawing/2014/main" id="{B6545B8B-9E4C-4C2F-A498-182126AB9D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1" name="Line 90">
              <a:extLst>
                <a:ext uri="{FF2B5EF4-FFF2-40B4-BE49-F238E27FC236}">
                  <a16:creationId xmlns:a16="http://schemas.microsoft.com/office/drawing/2014/main" id="{4A1CD4DE-FFF6-4D7D-8EEA-3A8BAA247B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2" name="Line 91">
              <a:extLst>
                <a:ext uri="{FF2B5EF4-FFF2-40B4-BE49-F238E27FC236}">
                  <a16:creationId xmlns:a16="http://schemas.microsoft.com/office/drawing/2014/main" id="{50AAB309-0C48-4A34-84B3-9EDBA0F495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3" name="Line 92">
              <a:extLst>
                <a:ext uri="{FF2B5EF4-FFF2-40B4-BE49-F238E27FC236}">
                  <a16:creationId xmlns:a16="http://schemas.microsoft.com/office/drawing/2014/main" id="{C4A055B8-C8A8-454A-B3B1-F582A2903B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4" name="Line 93">
              <a:extLst>
                <a:ext uri="{FF2B5EF4-FFF2-40B4-BE49-F238E27FC236}">
                  <a16:creationId xmlns:a16="http://schemas.microsoft.com/office/drawing/2014/main" id="{88B83149-2212-4EF4-A814-5641CAD0F4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5" name="Line 94">
              <a:extLst>
                <a:ext uri="{FF2B5EF4-FFF2-40B4-BE49-F238E27FC236}">
                  <a16:creationId xmlns:a16="http://schemas.microsoft.com/office/drawing/2014/main" id="{F23752E7-007C-41B4-80EC-49BA99BFF0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6" name="Line 95">
              <a:extLst>
                <a:ext uri="{FF2B5EF4-FFF2-40B4-BE49-F238E27FC236}">
                  <a16:creationId xmlns:a16="http://schemas.microsoft.com/office/drawing/2014/main" id="{9F6011C6-BC5D-4901-8167-B1070C7910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7" name="Line 96">
              <a:extLst>
                <a:ext uri="{FF2B5EF4-FFF2-40B4-BE49-F238E27FC236}">
                  <a16:creationId xmlns:a16="http://schemas.microsoft.com/office/drawing/2014/main" id="{D111D3AC-400E-42CA-9C4A-E70D9098FE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8" name="Line 97">
              <a:extLst>
                <a:ext uri="{FF2B5EF4-FFF2-40B4-BE49-F238E27FC236}">
                  <a16:creationId xmlns:a16="http://schemas.microsoft.com/office/drawing/2014/main" id="{7E19F4BB-C022-4292-B769-DF9EDEF665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9" name="Line 98">
              <a:extLst>
                <a:ext uri="{FF2B5EF4-FFF2-40B4-BE49-F238E27FC236}">
                  <a16:creationId xmlns:a16="http://schemas.microsoft.com/office/drawing/2014/main" id="{7D0B4DB8-546C-45E6-9C4C-D63985D66B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0" name="Line 99">
              <a:extLst>
                <a:ext uri="{FF2B5EF4-FFF2-40B4-BE49-F238E27FC236}">
                  <a16:creationId xmlns:a16="http://schemas.microsoft.com/office/drawing/2014/main" id="{30B018A4-1948-486A-874A-A2E2633451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1" name="Line 100">
              <a:extLst>
                <a:ext uri="{FF2B5EF4-FFF2-40B4-BE49-F238E27FC236}">
                  <a16:creationId xmlns:a16="http://schemas.microsoft.com/office/drawing/2014/main" id="{67865747-823A-4CB0-ADAE-20D09CDC28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2" name="Line 101">
              <a:extLst>
                <a:ext uri="{FF2B5EF4-FFF2-40B4-BE49-F238E27FC236}">
                  <a16:creationId xmlns:a16="http://schemas.microsoft.com/office/drawing/2014/main" id="{171AB9AE-3638-4964-A23F-920FF3C543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3" name="Line 102">
              <a:extLst>
                <a:ext uri="{FF2B5EF4-FFF2-40B4-BE49-F238E27FC236}">
                  <a16:creationId xmlns:a16="http://schemas.microsoft.com/office/drawing/2014/main" id="{667A3FC8-9079-400C-91EA-605E670354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4" name="Line 103">
              <a:extLst>
                <a:ext uri="{FF2B5EF4-FFF2-40B4-BE49-F238E27FC236}">
                  <a16:creationId xmlns:a16="http://schemas.microsoft.com/office/drawing/2014/main" id="{22A903B9-6F88-4933-979C-F6A329AFA8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5" name="Line 104">
              <a:extLst>
                <a:ext uri="{FF2B5EF4-FFF2-40B4-BE49-F238E27FC236}">
                  <a16:creationId xmlns:a16="http://schemas.microsoft.com/office/drawing/2014/main" id="{50F6DA5F-20FB-416A-B4DE-3A882FAEF4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6" name="Line 105">
              <a:extLst>
                <a:ext uri="{FF2B5EF4-FFF2-40B4-BE49-F238E27FC236}">
                  <a16:creationId xmlns:a16="http://schemas.microsoft.com/office/drawing/2014/main" id="{A3407AEC-76D4-4B09-A4F2-B0A181C1FB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7" name="Line 106">
              <a:extLst>
                <a:ext uri="{FF2B5EF4-FFF2-40B4-BE49-F238E27FC236}">
                  <a16:creationId xmlns:a16="http://schemas.microsoft.com/office/drawing/2014/main" id="{B7D0AEEB-D74F-41B9-A935-569F10E766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8" name="Line 107">
              <a:extLst>
                <a:ext uri="{FF2B5EF4-FFF2-40B4-BE49-F238E27FC236}">
                  <a16:creationId xmlns:a16="http://schemas.microsoft.com/office/drawing/2014/main" id="{F9EA045C-2FCF-4545-BDF5-64A8BB1FB2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9" name="Line 108">
              <a:extLst>
                <a:ext uri="{FF2B5EF4-FFF2-40B4-BE49-F238E27FC236}">
                  <a16:creationId xmlns:a16="http://schemas.microsoft.com/office/drawing/2014/main" id="{5689ACE9-FCA3-42F8-B8F9-DAFBB2B641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0" name="Line 109">
              <a:extLst>
                <a:ext uri="{FF2B5EF4-FFF2-40B4-BE49-F238E27FC236}">
                  <a16:creationId xmlns:a16="http://schemas.microsoft.com/office/drawing/2014/main" id="{F74BD556-6395-46B3-A5C8-2F96946DB2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1" name="Line 110">
              <a:extLst>
                <a:ext uri="{FF2B5EF4-FFF2-40B4-BE49-F238E27FC236}">
                  <a16:creationId xmlns:a16="http://schemas.microsoft.com/office/drawing/2014/main" id="{5F4C3762-1A2B-4F45-BFCF-7E7D9AF580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2" name="Line 111">
              <a:extLst>
                <a:ext uri="{FF2B5EF4-FFF2-40B4-BE49-F238E27FC236}">
                  <a16:creationId xmlns:a16="http://schemas.microsoft.com/office/drawing/2014/main" id="{F00F22D8-6051-41A3-88DF-F2904F43B4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3" name="Line 112">
              <a:extLst>
                <a:ext uri="{FF2B5EF4-FFF2-40B4-BE49-F238E27FC236}">
                  <a16:creationId xmlns:a16="http://schemas.microsoft.com/office/drawing/2014/main" id="{CECD0F36-CB1B-4345-9AAB-82F582CC84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4" name="Line 113">
              <a:extLst>
                <a:ext uri="{FF2B5EF4-FFF2-40B4-BE49-F238E27FC236}">
                  <a16:creationId xmlns:a16="http://schemas.microsoft.com/office/drawing/2014/main" id="{092E0E62-D0B9-4163-AF21-55D88273BF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5" name="Line 114">
              <a:extLst>
                <a:ext uri="{FF2B5EF4-FFF2-40B4-BE49-F238E27FC236}">
                  <a16:creationId xmlns:a16="http://schemas.microsoft.com/office/drawing/2014/main" id="{6B2CA7FB-06E2-41D9-B7E9-D94E3521DD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6" name="Line 115">
              <a:extLst>
                <a:ext uri="{FF2B5EF4-FFF2-40B4-BE49-F238E27FC236}">
                  <a16:creationId xmlns:a16="http://schemas.microsoft.com/office/drawing/2014/main" id="{C9E9A282-40F0-47E7-BA34-8689851241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7" name="Line 116">
              <a:extLst>
                <a:ext uri="{FF2B5EF4-FFF2-40B4-BE49-F238E27FC236}">
                  <a16:creationId xmlns:a16="http://schemas.microsoft.com/office/drawing/2014/main" id="{FA26A5F1-2901-4891-9075-36297067D0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8" name="Line 117">
              <a:extLst>
                <a:ext uri="{FF2B5EF4-FFF2-40B4-BE49-F238E27FC236}">
                  <a16:creationId xmlns:a16="http://schemas.microsoft.com/office/drawing/2014/main" id="{E4C8EAA4-ADB4-418F-8F8D-20C3D9FA4A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9" name="Line 118">
              <a:extLst>
                <a:ext uri="{FF2B5EF4-FFF2-40B4-BE49-F238E27FC236}">
                  <a16:creationId xmlns:a16="http://schemas.microsoft.com/office/drawing/2014/main" id="{485DAD42-713E-44A8-9B5F-5EEB2F86D3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0" name="Line 119">
              <a:extLst>
                <a:ext uri="{FF2B5EF4-FFF2-40B4-BE49-F238E27FC236}">
                  <a16:creationId xmlns:a16="http://schemas.microsoft.com/office/drawing/2014/main" id="{1FB2C6F2-2DD8-485A-B4C1-C4E53B7BCD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1" name="Line 120">
              <a:extLst>
                <a:ext uri="{FF2B5EF4-FFF2-40B4-BE49-F238E27FC236}">
                  <a16:creationId xmlns:a16="http://schemas.microsoft.com/office/drawing/2014/main" id="{5F80B141-4C5F-4568-BD6D-E76DC98351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2" name="Line 121">
              <a:extLst>
                <a:ext uri="{FF2B5EF4-FFF2-40B4-BE49-F238E27FC236}">
                  <a16:creationId xmlns:a16="http://schemas.microsoft.com/office/drawing/2014/main" id="{A2385A46-6B34-4356-8241-93343635A9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3" name="Line 122">
              <a:extLst>
                <a:ext uri="{FF2B5EF4-FFF2-40B4-BE49-F238E27FC236}">
                  <a16:creationId xmlns:a16="http://schemas.microsoft.com/office/drawing/2014/main" id="{1BD854F0-426D-4E4E-B1DF-984E5A18C1B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4" name="Line 123">
              <a:extLst>
                <a:ext uri="{FF2B5EF4-FFF2-40B4-BE49-F238E27FC236}">
                  <a16:creationId xmlns:a16="http://schemas.microsoft.com/office/drawing/2014/main" id="{19D8E8EE-4714-4AFB-B61D-F97B58E80F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5" name="Line 124">
              <a:extLst>
                <a:ext uri="{FF2B5EF4-FFF2-40B4-BE49-F238E27FC236}">
                  <a16:creationId xmlns:a16="http://schemas.microsoft.com/office/drawing/2014/main" id="{4E9896AC-0388-4175-8612-2AF28EA8CF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6" name="Line 125">
              <a:extLst>
                <a:ext uri="{FF2B5EF4-FFF2-40B4-BE49-F238E27FC236}">
                  <a16:creationId xmlns:a16="http://schemas.microsoft.com/office/drawing/2014/main" id="{88E18639-DE06-4C3B-8659-6EED4DBF65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7" name="Line 126">
              <a:extLst>
                <a:ext uri="{FF2B5EF4-FFF2-40B4-BE49-F238E27FC236}">
                  <a16:creationId xmlns:a16="http://schemas.microsoft.com/office/drawing/2014/main" id="{436FD84C-3F04-43AC-A9DD-7C1624D871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8" name="Line 127">
              <a:extLst>
                <a:ext uri="{FF2B5EF4-FFF2-40B4-BE49-F238E27FC236}">
                  <a16:creationId xmlns:a16="http://schemas.microsoft.com/office/drawing/2014/main" id="{0FE47FD9-EBC6-4A10-B49F-5A2D2CD050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9" name="Line 128">
              <a:extLst>
                <a:ext uri="{FF2B5EF4-FFF2-40B4-BE49-F238E27FC236}">
                  <a16:creationId xmlns:a16="http://schemas.microsoft.com/office/drawing/2014/main" id="{F2A8D669-7867-4AA0-8D07-B526660762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0" name="Line 129">
              <a:extLst>
                <a:ext uri="{FF2B5EF4-FFF2-40B4-BE49-F238E27FC236}">
                  <a16:creationId xmlns:a16="http://schemas.microsoft.com/office/drawing/2014/main" id="{0D03B50B-AD04-4AFC-B783-B5DF56EBB1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1" name="Line 130">
              <a:extLst>
                <a:ext uri="{FF2B5EF4-FFF2-40B4-BE49-F238E27FC236}">
                  <a16:creationId xmlns:a16="http://schemas.microsoft.com/office/drawing/2014/main" id="{0C1FA6D0-ED13-46DB-A03E-AD7DBD11FF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2" name="Line 131">
              <a:extLst>
                <a:ext uri="{FF2B5EF4-FFF2-40B4-BE49-F238E27FC236}">
                  <a16:creationId xmlns:a16="http://schemas.microsoft.com/office/drawing/2014/main" id="{EE1343BF-5660-463D-B19F-B65A4DBC77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3" name="Line 132">
              <a:extLst>
                <a:ext uri="{FF2B5EF4-FFF2-40B4-BE49-F238E27FC236}">
                  <a16:creationId xmlns:a16="http://schemas.microsoft.com/office/drawing/2014/main" id="{E130BFB0-1F2D-42AD-8C13-E4FE01C77F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4" name="Line 133">
              <a:extLst>
                <a:ext uri="{FF2B5EF4-FFF2-40B4-BE49-F238E27FC236}">
                  <a16:creationId xmlns:a16="http://schemas.microsoft.com/office/drawing/2014/main" id="{82BD9CB5-8338-4016-B0F2-E238C3C20C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5" name="Line 134">
              <a:extLst>
                <a:ext uri="{FF2B5EF4-FFF2-40B4-BE49-F238E27FC236}">
                  <a16:creationId xmlns:a16="http://schemas.microsoft.com/office/drawing/2014/main" id="{12D18979-2422-4EB0-B8B4-52F3EB76E8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6" name="Line 135">
              <a:extLst>
                <a:ext uri="{FF2B5EF4-FFF2-40B4-BE49-F238E27FC236}">
                  <a16:creationId xmlns:a16="http://schemas.microsoft.com/office/drawing/2014/main" id="{3870DC9A-9016-4945-BB40-F8A00F95C7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7" name="Line 136">
              <a:extLst>
                <a:ext uri="{FF2B5EF4-FFF2-40B4-BE49-F238E27FC236}">
                  <a16:creationId xmlns:a16="http://schemas.microsoft.com/office/drawing/2014/main" id="{3076DF2A-4B47-4DF6-811D-DAECAE276C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8" name="Line 137">
              <a:extLst>
                <a:ext uri="{FF2B5EF4-FFF2-40B4-BE49-F238E27FC236}">
                  <a16:creationId xmlns:a16="http://schemas.microsoft.com/office/drawing/2014/main" id="{CA2E02BF-55E9-436E-B36F-C8CD2D80B8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9" name="Line 138">
              <a:extLst>
                <a:ext uri="{FF2B5EF4-FFF2-40B4-BE49-F238E27FC236}">
                  <a16:creationId xmlns:a16="http://schemas.microsoft.com/office/drawing/2014/main" id="{DD697452-30F8-4191-86A2-851EC50A40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0" name="Line 139">
              <a:extLst>
                <a:ext uri="{FF2B5EF4-FFF2-40B4-BE49-F238E27FC236}">
                  <a16:creationId xmlns:a16="http://schemas.microsoft.com/office/drawing/2014/main" id="{D364D839-4E50-44BC-9509-299D104852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1" name="Line 140">
              <a:extLst>
                <a:ext uri="{FF2B5EF4-FFF2-40B4-BE49-F238E27FC236}">
                  <a16:creationId xmlns:a16="http://schemas.microsoft.com/office/drawing/2014/main" id="{D4CD7E8D-59FA-4DF2-B2D5-61F817E125F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2" name="Line 141">
              <a:extLst>
                <a:ext uri="{FF2B5EF4-FFF2-40B4-BE49-F238E27FC236}">
                  <a16:creationId xmlns:a16="http://schemas.microsoft.com/office/drawing/2014/main" id="{27DC7B9A-2A4A-48FE-8B33-772C14AD4D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3" name="Line 142">
              <a:extLst>
                <a:ext uri="{FF2B5EF4-FFF2-40B4-BE49-F238E27FC236}">
                  <a16:creationId xmlns:a16="http://schemas.microsoft.com/office/drawing/2014/main" id="{A12BBF84-9690-4640-AF6F-F3831998A7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4" name="Line 143">
              <a:extLst>
                <a:ext uri="{FF2B5EF4-FFF2-40B4-BE49-F238E27FC236}">
                  <a16:creationId xmlns:a16="http://schemas.microsoft.com/office/drawing/2014/main" id="{55C261D7-8897-49BF-869E-D62A414BB3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5" name="Line 144">
              <a:extLst>
                <a:ext uri="{FF2B5EF4-FFF2-40B4-BE49-F238E27FC236}">
                  <a16:creationId xmlns:a16="http://schemas.microsoft.com/office/drawing/2014/main" id="{BF77DA7B-9426-40BA-8607-D17AFD0CBC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6" name="Line 145">
              <a:extLst>
                <a:ext uri="{FF2B5EF4-FFF2-40B4-BE49-F238E27FC236}">
                  <a16:creationId xmlns:a16="http://schemas.microsoft.com/office/drawing/2014/main" id="{AF42213A-908C-4D1E-B47B-C09F53431E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7" name="Line 146">
              <a:extLst>
                <a:ext uri="{FF2B5EF4-FFF2-40B4-BE49-F238E27FC236}">
                  <a16:creationId xmlns:a16="http://schemas.microsoft.com/office/drawing/2014/main" id="{41BBB408-84C6-4F6F-9B85-DC290155B8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8" name="Line 147">
              <a:extLst>
                <a:ext uri="{FF2B5EF4-FFF2-40B4-BE49-F238E27FC236}">
                  <a16:creationId xmlns:a16="http://schemas.microsoft.com/office/drawing/2014/main" id="{89C5CD31-DBD1-467C-9C00-5EB883D1BB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9" name="Line 148">
              <a:extLst>
                <a:ext uri="{FF2B5EF4-FFF2-40B4-BE49-F238E27FC236}">
                  <a16:creationId xmlns:a16="http://schemas.microsoft.com/office/drawing/2014/main" id="{A704B8FC-8331-400A-8DB3-82441FC843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0" name="Line 149">
              <a:extLst>
                <a:ext uri="{FF2B5EF4-FFF2-40B4-BE49-F238E27FC236}">
                  <a16:creationId xmlns:a16="http://schemas.microsoft.com/office/drawing/2014/main" id="{13893B8E-1345-481B-B82C-CE13548D44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1" name="Line 150">
              <a:extLst>
                <a:ext uri="{FF2B5EF4-FFF2-40B4-BE49-F238E27FC236}">
                  <a16:creationId xmlns:a16="http://schemas.microsoft.com/office/drawing/2014/main" id="{AA2B77F9-F705-4575-A56E-3B50A294BB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2" name="Line 151">
              <a:extLst>
                <a:ext uri="{FF2B5EF4-FFF2-40B4-BE49-F238E27FC236}">
                  <a16:creationId xmlns:a16="http://schemas.microsoft.com/office/drawing/2014/main" id="{F126C42E-335C-4C45-A596-D0EF2CB2E3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3" name="Line 152">
              <a:extLst>
                <a:ext uri="{FF2B5EF4-FFF2-40B4-BE49-F238E27FC236}">
                  <a16:creationId xmlns:a16="http://schemas.microsoft.com/office/drawing/2014/main" id="{D3775701-46F2-4A15-89C1-EA12414222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4" name="Line 153">
              <a:extLst>
                <a:ext uri="{FF2B5EF4-FFF2-40B4-BE49-F238E27FC236}">
                  <a16:creationId xmlns:a16="http://schemas.microsoft.com/office/drawing/2014/main" id="{3884A09E-B6A9-451E-B070-760E33AE91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5" name="Line 154">
              <a:extLst>
                <a:ext uri="{FF2B5EF4-FFF2-40B4-BE49-F238E27FC236}">
                  <a16:creationId xmlns:a16="http://schemas.microsoft.com/office/drawing/2014/main" id="{14CFE8C2-65F9-4DC7-A75A-FA5E59B851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6" name="Line 155">
              <a:extLst>
                <a:ext uri="{FF2B5EF4-FFF2-40B4-BE49-F238E27FC236}">
                  <a16:creationId xmlns:a16="http://schemas.microsoft.com/office/drawing/2014/main" id="{8501EE49-A5FC-4654-89D4-65F81A3A84E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7" name="Line 156">
              <a:extLst>
                <a:ext uri="{FF2B5EF4-FFF2-40B4-BE49-F238E27FC236}">
                  <a16:creationId xmlns:a16="http://schemas.microsoft.com/office/drawing/2014/main" id="{765645D9-C8DB-499A-B6CB-9E47101756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8" name="Line 157">
              <a:extLst>
                <a:ext uri="{FF2B5EF4-FFF2-40B4-BE49-F238E27FC236}">
                  <a16:creationId xmlns:a16="http://schemas.microsoft.com/office/drawing/2014/main" id="{33761AA8-FC4E-4831-B255-B041DA6B36A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9" name="Line 158">
              <a:extLst>
                <a:ext uri="{FF2B5EF4-FFF2-40B4-BE49-F238E27FC236}">
                  <a16:creationId xmlns:a16="http://schemas.microsoft.com/office/drawing/2014/main" id="{8F8E03FD-9249-4D52-AEDB-3145620278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0" name="Line 159">
              <a:extLst>
                <a:ext uri="{FF2B5EF4-FFF2-40B4-BE49-F238E27FC236}">
                  <a16:creationId xmlns:a16="http://schemas.microsoft.com/office/drawing/2014/main" id="{7AA35BBE-6058-4A80-92B7-6DEEC0AC4B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1" name="Line 160">
              <a:extLst>
                <a:ext uri="{FF2B5EF4-FFF2-40B4-BE49-F238E27FC236}">
                  <a16:creationId xmlns:a16="http://schemas.microsoft.com/office/drawing/2014/main" id="{BE23E70C-82C6-465A-86CF-8C2CC44017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2" name="Line 161">
              <a:extLst>
                <a:ext uri="{FF2B5EF4-FFF2-40B4-BE49-F238E27FC236}">
                  <a16:creationId xmlns:a16="http://schemas.microsoft.com/office/drawing/2014/main" id="{E1B04018-57CC-4C9F-8D07-F5157028B5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3" name="Line 162">
              <a:extLst>
                <a:ext uri="{FF2B5EF4-FFF2-40B4-BE49-F238E27FC236}">
                  <a16:creationId xmlns:a16="http://schemas.microsoft.com/office/drawing/2014/main" id="{8BECC1D6-9E96-4B6E-9119-6F855A22BC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4" name="Line 163">
              <a:extLst>
                <a:ext uri="{FF2B5EF4-FFF2-40B4-BE49-F238E27FC236}">
                  <a16:creationId xmlns:a16="http://schemas.microsoft.com/office/drawing/2014/main" id="{2A11AB8F-20A8-4C35-93DD-DBCE7C8150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5" name="Line 164">
              <a:extLst>
                <a:ext uri="{FF2B5EF4-FFF2-40B4-BE49-F238E27FC236}">
                  <a16:creationId xmlns:a16="http://schemas.microsoft.com/office/drawing/2014/main" id="{298A9BEB-F8C8-4891-B9DC-1D2425E3E6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6" name="Line 165">
              <a:extLst>
                <a:ext uri="{FF2B5EF4-FFF2-40B4-BE49-F238E27FC236}">
                  <a16:creationId xmlns:a16="http://schemas.microsoft.com/office/drawing/2014/main" id="{62AEA305-7311-4224-AFE8-9BDF4836A9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7" name="Line 166">
              <a:extLst>
                <a:ext uri="{FF2B5EF4-FFF2-40B4-BE49-F238E27FC236}">
                  <a16:creationId xmlns:a16="http://schemas.microsoft.com/office/drawing/2014/main" id="{69605F20-6952-4EE6-A3DC-FDAE7BB171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8" name="Line 167">
              <a:extLst>
                <a:ext uri="{FF2B5EF4-FFF2-40B4-BE49-F238E27FC236}">
                  <a16:creationId xmlns:a16="http://schemas.microsoft.com/office/drawing/2014/main" id="{0491E59D-54CC-4D93-90A9-0C2D830846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9" name="Line 168">
              <a:extLst>
                <a:ext uri="{FF2B5EF4-FFF2-40B4-BE49-F238E27FC236}">
                  <a16:creationId xmlns:a16="http://schemas.microsoft.com/office/drawing/2014/main" id="{469A5A23-B9AC-4666-996C-0D03AF49A1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0" name="Line 169">
              <a:extLst>
                <a:ext uri="{FF2B5EF4-FFF2-40B4-BE49-F238E27FC236}">
                  <a16:creationId xmlns:a16="http://schemas.microsoft.com/office/drawing/2014/main" id="{C0645F51-1EF1-453D-B097-6561D1F5DE7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1" name="Line 170">
              <a:extLst>
                <a:ext uri="{FF2B5EF4-FFF2-40B4-BE49-F238E27FC236}">
                  <a16:creationId xmlns:a16="http://schemas.microsoft.com/office/drawing/2014/main" id="{F7EC5E90-157B-4E8C-B40A-DAC38200ED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2" name="Line 171">
              <a:extLst>
                <a:ext uri="{FF2B5EF4-FFF2-40B4-BE49-F238E27FC236}">
                  <a16:creationId xmlns:a16="http://schemas.microsoft.com/office/drawing/2014/main" id="{E191EC40-975F-41C4-81C3-E710A63F48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3" name="Line 172">
              <a:extLst>
                <a:ext uri="{FF2B5EF4-FFF2-40B4-BE49-F238E27FC236}">
                  <a16:creationId xmlns:a16="http://schemas.microsoft.com/office/drawing/2014/main" id="{8A9D6E79-AF9D-4403-ADFB-7B64A00A06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4" name="Line 173">
              <a:extLst>
                <a:ext uri="{FF2B5EF4-FFF2-40B4-BE49-F238E27FC236}">
                  <a16:creationId xmlns:a16="http://schemas.microsoft.com/office/drawing/2014/main" id="{2A36EC9C-5728-4DCF-AC60-CD986B4259A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5" name="Line 174">
              <a:extLst>
                <a:ext uri="{FF2B5EF4-FFF2-40B4-BE49-F238E27FC236}">
                  <a16:creationId xmlns:a16="http://schemas.microsoft.com/office/drawing/2014/main" id="{93F736FA-BD25-46FD-9C69-5CB7F84B8A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6" name="Line 175">
              <a:extLst>
                <a:ext uri="{FF2B5EF4-FFF2-40B4-BE49-F238E27FC236}">
                  <a16:creationId xmlns:a16="http://schemas.microsoft.com/office/drawing/2014/main" id="{2BDCF031-76FA-471B-9658-A23C6C4523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7" name="Line 176">
              <a:extLst>
                <a:ext uri="{FF2B5EF4-FFF2-40B4-BE49-F238E27FC236}">
                  <a16:creationId xmlns:a16="http://schemas.microsoft.com/office/drawing/2014/main" id="{BC89FC7C-171B-4A3C-90D2-9C07D2D5A9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8" name="Line 177">
              <a:extLst>
                <a:ext uri="{FF2B5EF4-FFF2-40B4-BE49-F238E27FC236}">
                  <a16:creationId xmlns:a16="http://schemas.microsoft.com/office/drawing/2014/main" id="{ECA2D4B5-2F55-4C14-85F0-6A2C7031C3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9" name="Line 178">
              <a:extLst>
                <a:ext uri="{FF2B5EF4-FFF2-40B4-BE49-F238E27FC236}">
                  <a16:creationId xmlns:a16="http://schemas.microsoft.com/office/drawing/2014/main" id="{8C9D612D-257B-4138-955D-49A659689F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80" name="Group 10">
            <a:extLst>
              <a:ext uri="{FF2B5EF4-FFF2-40B4-BE49-F238E27FC236}">
                <a16:creationId xmlns:a16="http://schemas.microsoft.com/office/drawing/2014/main" id="{3F305DAA-05B6-4BD1-80FB-38F912D19775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281" name="Line 5">
              <a:extLst>
                <a:ext uri="{FF2B5EF4-FFF2-40B4-BE49-F238E27FC236}">
                  <a16:creationId xmlns:a16="http://schemas.microsoft.com/office/drawing/2014/main" id="{19904F6F-06AE-4700-9525-F3412186B8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2" name="Line 6">
              <a:extLst>
                <a:ext uri="{FF2B5EF4-FFF2-40B4-BE49-F238E27FC236}">
                  <a16:creationId xmlns:a16="http://schemas.microsoft.com/office/drawing/2014/main" id="{A6C8557F-40B6-4435-807F-ECAB3FD6EC4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3" name="Line 7">
              <a:extLst>
                <a:ext uri="{FF2B5EF4-FFF2-40B4-BE49-F238E27FC236}">
                  <a16:creationId xmlns:a16="http://schemas.microsoft.com/office/drawing/2014/main" id="{65836E7F-6FB6-40BC-9444-8D6884DF3E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4" name="Line 8">
              <a:extLst>
                <a:ext uri="{FF2B5EF4-FFF2-40B4-BE49-F238E27FC236}">
                  <a16:creationId xmlns:a16="http://schemas.microsoft.com/office/drawing/2014/main" id="{001021B8-4CAF-498F-9E3E-1911ACC980C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5" name="Line 9">
              <a:extLst>
                <a:ext uri="{FF2B5EF4-FFF2-40B4-BE49-F238E27FC236}">
                  <a16:creationId xmlns:a16="http://schemas.microsoft.com/office/drawing/2014/main" id="{755198D6-7DB6-4726-A6ED-F4102DA1F9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6" name="Line 10">
              <a:extLst>
                <a:ext uri="{FF2B5EF4-FFF2-40B4-BE49-F238E27FC236}">
                  <a16:creationId xmlns:a16="http://schemas.microsoft.com/office/drawing/2014/main" id="{2A8AF30D-4ADD-4935-B9E1-62CCEB0E8E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11">
              <a:extLst>
                <a:ext uri="{FF2B5EF4-FFF2-40B4-BE49-F238E27FC236}">
                  <a16:creationId xmlns:a16="http://schemas.microsoft.com/office/drawing/2014/main" id="{EE2ED14C-3D00-447C-BA1C-EFB8E52336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8" name="Line 12">
              <a:extLst>
                <a:ext uri="{FF2B5EF4-FFF2-40B4-BE49-F238E27FC236}">
                  <a16:creationId xmlns:a16="http://schemas.microsoft.com/office/drawing/2014/main" id="{E0377C35-8961-42EF-B5A3-EC22F2E7BF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9" name="Line 13">
              <a:extLst>
                <a:ext uri="{FF2B5EF4-FFF2-40B4-BE49-F238E27FC236}">
                  <a16:creationId xmlns:a16="http://schemas.microsoft.com/office/drawing/2014/main" id="{D7ECC252-3804-4161-B236-2A409756A7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0" name="Line 14">
              <a:extLst>
                <a:ext uri="{FF2B5EF4-FFF2-40B4-BE49-F238E27FC236}">
                  <a16:creationId xmlns:a16="http://schemas.microsoft.com/office/drawing/2014/main" id="{EF4E623E-6BAD-4F83-BEDE-11B78A643B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1" name="Line 15">
              <a:extLst>
                <a:ext uri="{FF2B5EF4-FFF2-40B4-BE49-F238E27FC236}">
                  <a16:creationId xmlns:a16="http://schemas.microsoft.com/office/drawing/2014/main" id="{B71AF197-4D4C-471D-9FED-2F8D7B3945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16">
              <a:extLst>
                <a:ext uri="{FF2B5EF4-FFF2-40B4-BE49-F238E27FC236}">
                  <a16:creationId xmlns:a16="http://schemas.microsoft.com/office/drawing/2014/main" id="{A08DA1BC-FB47-43D1-BAF5-B773CA7ACF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17">
              <a:extLst>
                <a:ext uri="{FF2B5EF4-FFF2-40B4-BE49-F238E27FC236}">
                  <a16:creationId xmlns:a16="http://schemas.microsoft.com/office/drawing/2014/main" id="{BBD65982-EBC0-4FB9-8F61-0A8337DDFA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18">
              <a:extLst>
                <a:ext uri="{FF2B5EF4-FFF2-40B4-BE49-F238E27FC236}">
                  <a16:creationId xmlns:a16="http://schemas.microsoft.com/office/drawing/2014/main" id="{FD137579-BA63-4DBA-8102-6C3C96D086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19">
              <a:extLst>
                <a:ext uri="{FF2B5EF4-FFF2-40B4-BE49-F238E27FC236}">
                  <a16:creationId xmlns:a16="http://schemas.microsoft.com/office/drawing/2014/main" id="{2E8C71DC-7895-4F8A-94BA-93769E97196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20">
              <a:extLst>
                <a:ext uri="{FF2B5EF4-FFF2-40B4-BE49-F238E27FC236}">
                  <a16:creationId xmlns:a16="http://schemas.microsoft.com/office/drawing/2014/main" id="{003565B1-25A2-4CF2-81EE-1E5001E5F9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7" name="Line 21">
              <a:extLst>
                <a:ext uri="{FF2B5EF4-FFF2-40B4-BE49-F238E27FC236}">
                  <a16:creationId xmlns:a16="http://schemas.microsoft.com/office/drawing/2014/main" id="{FE98B53D-35D1-4635-B4AC-0754167D4A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8" name="Line 22">
              <a:extLst>
                <a:ext uri="{FF2B5EF4-FFF2-40B4-BE49-F238E27FC236}">
                  <a16:creationId xmlns:a16="http://schemas.microsoft.com/office/drawing/2014/main" id="{DBFA53DC-1344-4336-A3A6-8D97FD5904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23">
              <a:extLst>
                <a:ext uri="{FF2B5EF4-FFF2-40B4-BE49-F238E27FC236}">
                  <a16:creationId xmlns:a16="http://schemas.microsoft.com/office/drawing/2014/main" id="{E6FC39E8-CF65-40DF-8796-6507DE6416F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24">
              <a:extLst>
                <a:ext uri="{FF2B5EF4-FFF2-40B4-BE49-F238E27FC236}">
                  <a16:creationId xmlns:a16="http://schemas.microsoft.com/office/drawing/2014/main" id="{11FB9445-08E0-447F-919C-D91BF082413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25">
              <a:extLst>
                <a:ext uri="{FF2B5EF4-FFF2-40B4-BE49-F238E27FC236}">
                  <a16:creationId xmlns:a16="http://schemas.microsoft.com/office/drawing/2014/main" id="{2541DE73-826E-4924-ABC3-C6E1132013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26">
              <a:extLst>
                <a:ext uri="{FF2B5EF4-FFF2-40B4-BE49-F238E27FC236}">
                  <a16:creationId xmlns:a16="http://schemas.microsoft.com/office/drawing/2014/main" id="{7EFE1025-0D99-4108-A6A2-B23E7C7FDC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27">
              <a:extLst>
                <a:ext uri="{FF2B5EF4-FFF2-40B4-BE49-F238E27FC236}">
                  <a16:creationId xmlns:a16="http://schemas.microsoft.com/office/drawing/2014/main" id="{0073797F-4FD5-4362-8F8F-6DAAEDC0D9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28">
              <a:extLst>
                <a:ext uri="{FF2B5EF4-FFF2-40B4-BE49-F238E27FC236}">
                  <a16:creationId xmlns:a16="http://schemas.microsoft.com/office/drawing/2014/main" id="{B262328D-C73B-4776-B733-62347929CDF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29">
              <a:extLst>
                <a:ext uri="{FF2B5EF4-FFF2-40B4-BE49-F238E27FC236}">
                  <a16:creationId xmlns:a16="http://schemas.microsoft.com/office/drawing/2014/main" id="{31C709AB-1B89-4DD4-8F18-89DF313663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30">
              <a:extLst>
                <a:ext uri="{FF2B5EF4-FFF2-40B4-BE49-F238E27FC236}">
                  <a16:creationId xmlns:a16="http://schemas.microsoft.com/office/drawing/2014/main" id="{708513DB-DDB3-499D-8B65-AFEDEA65AA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7" name="Line 31">
              <a:extLst>
                <a:ext uri="{FF2B5EF4-FFF2-40B4-BE49-F238E27FC236}">
                  <a16:creationId xmlns:a16="http://schemas.microsoft.com/office/drawing/2014/main" id="{9E96E63A-4131-4747-8FA5-BBFDD15420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8" name="Line 32">
              <a:extLst>
                <a:ext uri="{FF2B5EF4-FFF2-40B4-BE49-F238E27FC236}">
                  <a16:creationId xmlns:a16="http://schemas.microsoft.com/office/drawing/2014/main" id="{433B9FE8-2AC0-4CC3-9F81-5DD8DA6B59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33">
              <a:extLst>
                <a:ext uri="{FF2B5EF4-FFF2-40B4-BE49-F238E27FC236}">
                  <a16:creationId xmlns:a16="http://schemas.microsoft.com/office/drawing/2014/main" id="{1AC1B7CD-517C-4721-A4B5-3729A29893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34">
              <a:extLst>
                <a:ext uri="{FF2B5EF4-FFF2-40B4-BE49-F238E27FC236}">
                  <a16:creationId xmlns:a16="http://schemas.microsoft.com/office/drawing/2014/main" id="{6E82FED1-65E2-4317-A678-2A42ACE871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35">
              <a:extLst>
                <a:ext uri="{FF2B5EF4-FFF2-40B4-BE49-F238E27FC236}">
                  <a16:creationId xmlns:a16="http://schemas.microsoft.com/office/drawing/2014/main" id="{21B27A4B-2190-47B6-9769-E171EB0E32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36">
              <a:extLst>
                <a:ext uri="{FF2B5EF4-FFF2-40B4-BE49-F238E27FC236}">
                  <a16:creationId xmlns:a16="http://schemas.microsoft.com/office/drawing/2014/main" id="{B93B0B19-AB9A-404C-8039-EC3FBD8C90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37">
              <a:extLst>
                <a:ext uri="{FF2B5EF4-FFF2-40B4-BE49-F238E27FC236}">
                  <a16:creationId xmlns:a16="http://schemas.microsoft.com/office/drawing/2014/main" id="{DDDA6995-1ADA-46E9-8BA6-B4CAF4AB3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38">
              <a:extLst>
                <a:ext uri="{FF2B5EF4-FFF2-40B4-BE49-F238E27FC236}">
                  <a16:creationId xmlns:a16="http://schemas.microsoft.com/office/drawing/2014/main" id="{BBA9CC0F-601D-4488-BC01-AC35FBAABAF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39">
              <a:extLst>
                <a:ext uri="{FF2B5EF4-FFF2-40B4-BE49-F238E27FC236}">
                  <a16:creationId xmlns:a16="http://schemas.microsoft.com/office/drawing/2014/main" id="{DCA2E4F0-3377-4336-BEFB-798544CAA2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40">
              <a:extLst>
                <a:ext uri="{FF2B5EF4-FFF2-40B4-BE49-F238E27FC236}">
                  <a16:creationId xmlns:a16="http://schemas.microsoft.com/office/drawing/2014/main" id="{7EEDC035-123A-4350-A339-DF78F94E41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41">
              <a:extLst>
                <a:ext uri="{FF2B5EF4-FFF2-40B4-BE49-F238E27FC236}">
                  <a16:creationId xmlns:a16="http://schemas.microsoft.com/office/drawing/2014/main" id="{4F89E3DE-78EC-46AB-A6D6-E1076B037E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42">
              <a:extLst>
                <a:ext uri="{FF2B5EF4-FFF2-40B4-BE49-F238E27FC236}">
                  <a16:creationId xmlns:a16="http://schemas.microsoft.com/office/drawing/2014/main" id="{22DD1B7A-00C1-42D6-8F6D-79B8CCFE05E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43">
              <a:extLst>
                <a:ext uri="{FF2B5EF4-FFF2-40B4-BE49-F238E27FC236}">
                  <a16:creationId xmlns:a16="http://schemas.microsoft.com/office/drawing/2014/main" id="{3EBEA252-57E4-4BAA-9A0D-D7377806E02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44">
              <a:extLst>
                <a:ext uri="{FF2B5EF4-FFF2-40B4-BE49-F238E27FC236}">
                  <a16:creationId xmlns:a16="http://schemas.microsoft.com/office/drawing/2014/main" id="{C705A87F-49F3-4556-A901-7B8CB4F273E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45">
              <a:extLst>
                <a:ext uri="{FF2B5EF4-FFF2-40B4-BE49-F238E27FC236}">
                  <a16:creationId xmlns:a16="http://schemas.microsoft.com/office/drawing/2014/main" id="{C2B12D8E-3BCC-4ECE-9FE4-2EE848DE9A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2" name="Line 46">
              <a:extLst>
                <a:ext uri="{FF2B5EF4-FFF2-40B4-BE49-F238E27FC236}">
                  <a16:creationId xmlns:a16="http://schemas.microsoft.com/office/drawing/2014/main" id="{1E1618CD-1299-46C7-A587-52DBCBB354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3" name="Line 47">
              <a:extLst>
                <a:ext uri="{FF2B5EF4-FFF2-40B4-BE49-F238E27FC236}">
                  <a16:creationId xmlns:a16="http://schemas.microsoft.com/office/drawing/2014/main" id="{CCC3615F-D7BA-4E49-9E82-A4E52F9881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48">
              <a:extLst>
                <a:ext uri="{FF2B5EF4-FFF2-40B4-BE49-F238E27FC236}">
                  <a16:creationId xmlns:a16="http://schemas.microsoft.com/office/drawing/2014/main" id="{1066360A-26CE-4217-99CE-FC817C6906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49">
              <a:extLst>
                <a:ext uri="{FF2B5EF4-FFF2-40B4-BE49-F238E27FC236}">
                  <a16:creationId xmlns:a16="http://schemas.microsoft.com/office/drawing/2014/main" id="{452207C6-4F70-4026-A8BF-5640309A0F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50">
              <a:extLst>
                <a:ext uri="{FF2B5EF4-FFF2-40B4-BE49-F238E27FC236}">
                  <a16:creationId xmlns:a16="http://schemas.microsoft.com/office/drawing/2014/main" id="{59032DC0-83B8-48FD-9DAC-FA623D9774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51">
              <a:extLst>
                <a:ext uri="{FF2B5EF4-FFF2-40B4-BE49-F238E27FC236}">
                  <a16:creationId xmlns:a16="http://schemas.microsoft.com/office/drawing/2014/main" id="{1098AEB9-9498-424D-939A-3413E777DB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52">
              <a:extLst>
                <a:ext uri="{FF2B5EF4-FFF2-40B4-BE49-F238E27FC236}">
                  <a16:creationId xmlns:a16="http://schemas.microsoft.com/office/drawing/2014/main" id="{1EE20C1D-9635-4F45-ABB6-A6B8033340F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53">
              <a:extLst>
                <a:ext uri="{FF2B5EF4-FFF2-40B4-BE49-F238E27FC236}">
                  <a16:creationId xmlns:a16="http://schemas.microsoft.com/office/drawing/2014/main" id="{407F88A7-B34C-4152-B88D-8389BEA93A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54">
              <a:extLst>
                <a:ext uri="{FF2B5EF4-FFF2-40B4-BE49-F238E27FC236}">
                  <a16:creationId xmlns:a16="http://schemas.microsoft.com/office/drawing/2014/main" id="{E9E4E675-BF67-4624-849F-66EF447DF9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55">
              <a:extLst>
                <a:ext uri="{FF2B5EF4-FFF2-40B4-BE49-F238E27FC236}">
                  <a16:creationId xmlns:a16="http://schemas.microsoft.com/office/drawing/2014/main" id="{67246FFD-A51F-4BE4-B0AB-F6CB38BCC7A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56">
              <a:extLst>
                <a:ext uri="{FF2B5EF4-FFF2-40B4-BE49-F238E27FC236}">
                  <a16:creationId xmlns:a16="http://schemas.microsoft.com/office/drawing/2014/main" id="{6E1948BC-E52F-43CD-BE84-54BEB735FB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57">
              <a:extLst>
                <a:ext uri="{FF2B5EF4-FFF2-40B4-BE49-F238E27FC236}">
                  <a16:creationId xmlns:a16="http://schemas.microsoft.com/office/drawing/2014/main" id="{4904B3FF-1D7E-40BE-BF88-4E7A68C02E6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58">
              <a:extLst>
                <a:ext uri="{FF2B5EF4-FFF2-40B4-BE49-F238E27FC236}">
                  <a16:creationId xmlns:a16="http://schemas.microsoft.com/office/drawing/2014/main" id="{33D0D491-A606-445A-884C-D8258CF412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59">
              <a:extLst>
                <a:ext uri="{FF2B5EF4-FFF2-40B4-BE49-F238E27FC236}">
                  <a16:creationId xmlns:a16="http://schemas.microsoft.com/office/drawing/2014/main" id="{52A6C0B6-9A6B-47A7-8978-36AD79C5A12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60">
              <a:extLst>
                <a:ext uri="{FF2B5EF4-FFF2-40B4-BE49-F238E27FC236}">
                  <a16:creationId xmlns:a16="http://schemas.microsoft.com/office/drawing/2014/main" id="{ADAAB539-01D7-48CF-93EC-6937A67771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61">
              <a:extLst>
                <a:ext uri="{FF2B5EF4-FFF2-40B4-BE49-F238E27FC236}">
                  <a16:creationId xmlns:a16="http://schemas.microsoft.com/office/drawing/2014/main" id="{CD8C0638-6C90-4899-AC23-4845D35B75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62">
              <a:extLst>
                <a:ext uri="{FF2B5EF4-FFF2-40B4-BE49-F238E27FC236}">
                  <a16:creationId xmlns:a16="http://schemas.microsoft.com/office/drawing/2014/main" id="{43844941-D8F7-4F74-A221-F5D1FF1B5D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63">
              <a:extLst>
                <a:ext uri="{FF2B5EF4-FFF2-40B4-BE49-F238E27FC236}">
                  <a16:creationId xmlns:a16="http://schemas.microsoft.com/office/drawing/2014/main" id="{AD3167C6-D51B-4311-B64F-88619BE25A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64">
              <a:extLst>
                <a:ext uri="{FF2B5EF4-FFF2-40B4-BE49-F238E27FC236}">
                  <a16:creationId xmlns:a16="http://schemas.microsoft.com/office/drawing/2014/main" id="{F6B3CCD5-8807-4275-A25C-2680FFCC90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65">
              <a:extLst>
                <a:ext uri="{FF2B5EF4-FFF2-40B4-BE49-F238E27FC236}">
                  <a16:creationId xmlns:a16="http://schemas.microsoft.com/office/drawing/2014/main" id="{725C1915-2B9D-420D-A910-C7D568C310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66">
              <a:extLst>
                <a:ext uri="{FF2B5EF4-FFF2-40B4-BE49-F238E27FC236}">
                  <a16:creationId xmlns:a16="http://schemas.microsoft.com/office/drawing/2014/main" id="{E32A79F7-DF54-422B-B943-B7950FEA18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67">
              <a:extLst>
                <a:ext uri="{FF2B5EF4-FFF2-40B4-BE49-F238E27FC236}">
                  <a16:creationId xmlns:a16="http://schemas.microsoft.com/office/drawing/2014/main" id="{3B66E7ED-F6CA-443D-9DFD-911115979D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68">
              <a:extLst>
                <a:ext uri="{FF2B5EF4-FFF2-40B4-BE49-F238E27FC236}">
                  <a16:creationId xmlns:a16="http://schemas.microsoft.com/office/drawing/2014/main" id="{FE499AC2-9919-4A4F-B47A-14F71924E5C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69">
              <a:extLst>
                <a:ext uri="{FF2B5EF4-FFF2-40B4-BE49-F238E27FC236}">
                  <a16:creationId xmlns:a16="http://schemas.microsoft.com/office/drawing/2014/main" id="{9BAFCDE9-ABFD-43D3-BBE7-03D2E31B56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70">
              <a:extLst>
                <a:ext uri="{FF2B5EF4-FFF2-40B4-BE49-F238E27FC236}">
                  <a16:creationId xmlns:a16="http://schemas.microsoft.com/office/drawing/2014/main" id="{CD1B592D-EC81-4300-965B-44B03CBA5FA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71">
              <a:extLst>
                <a:ext uri="{FF2B5EF4-FFF2-40B4-BE49-F238E27FC236}">
                  <a16:creationId xmlns:a16="http://schemas.microsoft.com/office/drawing/2014/main" id="{6748A77F-1980-44C3-BDBE-CF4EE016D68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8" name="Line 72">
              <a:extLst>
                <a:ext uri="{FF2B5EF4-FFF2-40B4-BE49-F238E27FC236}">
                  <a16:creationId xmlns:a16="http://schemas.microsoft.com/office/drawing/2014/main" id="{568605C7-460F-4A88-9A24-8AFE4D8623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9" name="Line 73">
              <a:extLst>
                <a:ext uri="{FF2B5EF4-FFF2-40B4-BE49-F238E27FC236}">
                  <a16:creationId xmlns:a16="http://schemas.microsoft.com/office/drawing/2014/main" id="{C37D19A6-D551-4750-9654-D59A6284564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0" name="Line 74">
              <a:extLst>
                <a:ext uri="{FF2B5EF4-FFF2-40B4-BE49-F238E27FC236}">
                  <a16:creationId xmlns:a16="http://schemas.microsoft.com/office/drawing/2014/main" id="{02DA5913-3B44-40E1-AAFA-58BDC08AA0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1" name="Line 75">
              <a:extLst>
                <a:ext uri="{FF2B5EF4-FFF2-40B4-BE49-F238E27FC236}">
                  <a16:creationId xmlns:a16="http://schemas.microsoft.com/office/drawing/2014/main" id="{4EA0489E-133F-4FCD-AAAE-32791EBDDB5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sp>
        <p:nvSpPr>
          <p:cNvPr id="376" name="Titel 375">
            <a:extLst>
              <a:ext uri="{FF2B5EF4-FFF2-40B4-BE49-F238E27FC236}">
                <a16:creationId xmlns:a16="http://schemas.microsoft.com/office/drawing/2014/main" id="{BF56F773-EDB3-4979-8311-55F4F3686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80" name="Footer Placeholder 2">
            <a:extLst>
              <a:ext uri="{FF2B5EF4-FFF2-40B4-BE49-F238E27FC236}">
                <a16:creationId xmlns:a16="http://schemas.microsoft.com/office/drawing/2014/main" id="{F0DC24AE-7072-4D9A-BD23-2C9472566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5756" y="6468762"/>
            <a:ext cx="5172638" cy="11168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726">
                <a:solidFill>
                  <a:srgbClr val="0078D2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3798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8">
          <p15:clr>
            <a:srgbClr val="FBAE40"/>
          </p15:clr>
        </p15:guide>
        <p15:guide id="3" pos="204">
          <p15:clr>
            <a:srgbClr val="FBAE40"/>
          </p15:clr>
        </p15:guide>
        <p15:guide id="4" pos="6462">
          <p15:clr>
            <a:srgbClr val="FBAE40"/>
          </p15:clr>
        </p15:guide>
        <p15:guide id="5" orient="horz" pos="816">
          <p15:clr>
            <a:srgbClr val="FBAE40"/>
          </p15:clr>
        </p15:guide>
        <p15:guide id="6" orient="horz" pos="136">
          <p15:clr>
            <a:srgbClr val="FBAE40"/>
          </p15:clr>
        </p15:guide>
        <p15:guide id="7" pos="2106">
          <p15:clr>
            <a:srgbClr val="FBAE40"/>
          </p15:clr>
        </p15:guide>
        <p15:guide id="8" pos="2382">
          <p15:clr>
            <a:srgbClr val="FBAE40"/>
          </p15:clr>
        </p15:guide>
        <p15:guide id="9" pos="4284">
          <p15:clr>
            <a:srgbClr val="FBAE40"/>
          </p15:clr>
        </p15:guide>
        <p15:guide id="10" pos="45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i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E167523-15D8-45DF-987B-5EAB7CD533E3}"/>
              </a:ext>
            </a:extLst>
          </p:cNvPr>
          <p:cNvGrpSpPr/>
          <p:nvPr userDrawn="1"/>
        </p:nvGrpSpPr>
        <p:grpSpPr bwMode="gray">
          <a:xfrm>
            <a:off x="-329239" y="-319423"/>
            <a:ext cx="12846009" cy="7500113"/>
            <a:chOff x="-329239" y="-319423"/>
            <a:chExt cx="12846009" cy="750011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6F2AD05-35A7-4336-AEC1-CD85A27DAADF}"/>
                </a:ext>
              </a:extLst>
            </p:cNvPr>
            <p:cNvGrpSpPr/>
            <p:nvPr userDrawn="1"/>
          </p:nvGrpSpPr>
          <p:grpSpPr bwMode="gray">
            <a:xfrm>
              <a:off x="-329239" y="0"/>
              <a:ext cx="240289" cy="6858000"/>
              <a:chOff x="-319714" y="0"/>
              <a:chExt cx="240289" cy="6858000"/>
            </a:xfrm>
          </p:grpSpPr>
          <p:sp>
            <p:nvSpPr>
              <p:cNvPr id="128" name="Line 230">
                <a:extLst>
                  <a:ext uri="{FF2B5EF4-FFF2-40B4-BE49-F238E27FC236}">
                    <a16:creationId xmlns:a16="http://schemas.microsoft.com/office/drawing/2014/main" id="{23359A11-D99E-4186-88D0-5E242D030A5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9" name="Line 232">
                <a:extLst>
                  <a:ext uri="{FF2B5EF4-FFF2-40B4-BE49-F238E27FC236}">
                    <a16:creationId xmlns:a16="http://schemas.microsoft.com/office/drawing/2014/main" id="{CEC8A57E-D167-4DA4-BF13-4DA79D5296B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0" name="Line 234">
                <a:extLst>
                  <a:ext uri="{FF2B5EF4-FFF2-40B4-BE49-F238E27FC236}">
                    <a16:creationId xmlns:a16="http://schemas.microsoft.com/office/drawing/2014/main" id="{19201F1B-4CFD-4292-AA47-02DFA70A24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131" name="Line 236">
                <a:extLst>
                  <a:ext uri="{FF2B5EF4-FFF2-40B4-BE49-F238E27FC236}">
                    <a16:creationId xmlns:a16="http://schemas.microsoft.com/office/drawing/2014/main" id="{CA47D2B9-8299-43ED-BC12-67BAA28D4B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2" name="Line 238">
                <a:extLst>
                  <a:ext uri="{FF2B5EF4-FFF2-40B4-BE49-F238E27FC236}">
                    <a16:creationId xmlns:a16="http://schemas.microsoft.com/office/drawing/2014/main" id="{FB44449B-0268-4D62-BD09-F7239FA02B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3" name="Line 240">
                <a:extLst>
                  <a:ext uri="{FF2B5EF4-FFF2-40B4-BE49-F238E27FC236}">
                    <a16:creationId xmlns:a16="http://schemas.microsoft.com/office/drawing/2014/main" id="{1D5A8F6D-E47E-499E-B0E6-F3DBE2C38BD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4" name="Line 244">
                <a:extLst>
                  <a:ext uri="{FF2B5EF4-FFF2-40B4-BE49-F238E27FC236}">
                    <a16:creationId xmlns:a16="http://schemas.microsoft.com/office/drawing/2014/main" id="{043C99DB-D0F4-4846-92A1-E13A9201E9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5" name="Line 246">
                <a:extLst>
                  <a:ext uri="{FF2B5EF4-FFF2-40B4-BE49-F238E27FC236}">
                    <a16:creationId xmlns:a16="http://schemas.microsoft.com/office/drawing/2014/main" id="{EF1E2691-997D-4549-BA5C-1B3056D109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6" name="Line 250">
                <a:extLst>
                  <a:ext uri="{FF2B5EF4-FFF2-40B4-BE49-F238E27FC236}">
                    <a16:creationId xmlns:a16="http://schemas.microsoft.com/office/drawing/2014/main" id="{227CDAF2-5355-4991-B462-11626F23B91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7" name="Line 252">
                <a:extLst>
                  <a:ext uri="{FF2B5EF4-FFF2-40B4-BE49-F238E27FC236}">
                    <a16:creationId xmlns:a16="http://schemas.microsoft.com/office/drawing/2014/main" id="{72048E59-E8FC-4CCC-AC5D-367009C9B9C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8" name="Line 254">
                <a:extLst>
                  <a:ext uri="{FF2B5EF4-FFF2-40B4-BE49-F238E27FC236}">
                    <a16:creationId xmlns:a16="http://schemas.microsoft.com/office/drawing/2014/main" id="{ABA113C2-AAA8-4F52-A808-635C4EF22DD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39" name="Line 256">
                <a:extLst>
                  <a:ext uri="{FF2B5EF4-FFF2-40B4-BE49-F238E27FC236}">
                    <a16:creationId xmlns:a16="http://schemas.microsoft.com/office/drawing/2014/main" id="{3BCB82C4-E9B8-4539-8D77-3419B0D1288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0" name="Line 258">
                <a:extLst>
                  <a:ext uri="{FF2B5EF4-FFF2-40B4-BE49-F238E27FC236}">
                    <a16:creationId xmlns:a16="http://schemas.microsoft.com/office/drawing/2014/main" id="{CA7D3FBA-55FE-4ED3-B4CC-A9A7EFB21BD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1" name="Line 260">
                <a:extLst>
                  <a:ext uri="{FF2B5EF4-FFF2-40B4-BE49-F238E27FC236}">
                    <a16:creationId xmlns:a16="http://schemas.microsoft.com/office/drawing/2014/main" id="{1183BB63-6E47-49DE-ADF7-2765B7A4A1B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2" name="Line 262">
                <a:extLst>
                  <a:ext uri="{FF2B5EF4-FFF2-40B4-BE49-F238E27FC236}">
                    <a16:creationId xmlns:a16="http://schemas.microsoft.com/office/drawing/2014/main" id="{43D3966A-4774-4E7F-B512-1600E691463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3" name="Line 264">
                <a:extLst>
                  <a:ext uri="{FF2B5EF4-FFF2-40B4-BE49-F238E27FC236}">
                    <a16:creationId xmlns:a16="http://schemas.microsoft.com/office/drawing/2014/main" id="{F40C2D75-9BD9-4F67-B35F-F514A7FECDF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4" name="Line 266">
                <a:extLst>
                  <a:ext uri="{FF2B5EF4-FFF2-40B4-BE49-F238E27FC236}">
                    <a16:creationId xmlns:a16="http://schemas.microsoft.com/office/drawing/2014/main" id="{2AB8BBB5-0B46-4680-97D4-E36E9504C92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5" name="Line 268">
                <a:extLst>
                  <a:ext uri="{FF2B5EF4-FFF2-40B4-BE49-F238E27FC236}">
                    <a16:creationId xmlns:a16="http://schemas.microsoft.com/office/drawing/2014/main" id="{2EA25B26-822E-41AA-BB0C-285F684B678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6" name="Line 270">
                <a:extLst>
                  <a:ext uri="{FF2B5EF4-FFF2-40B4-BE49-F238E27FC236}">
                    <a16:creationId xmlns:a16="http://schemas.microsoft.com/office/drawing/2014/main" id="{913DA6D4-14E6-48DE-AAFF-14CD4DB509C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7" name="Line 272">
                <a:extLst>
                  <a:ext uri="{FF2B5EF4-FFF2-40B4-BE49-F238E27FC236}">
                    <a16:creationId xmlns:a16="http://schemas.microsoft.com/office/drawing/2014/main" id="{2824BD00-E4F6-4FF7-8EBB-D321FCF60F7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8" name="Line 274">
                <a:extLst>
                  <a:ext uri="{FF2B5EF4-FFF2-40B4-BE49-F238E27FC236}">
                    <a16:creationId xmlns:a16="http://schemas.microsoft.com/office/drawing/2014/main" id="{8C76C5B5-334E-4F8B-88BB-D282853CB49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49" name="Line 276">
                <a:extLst>
                  <a:ext uri="{FF2B5EF4-FFF2-40B4-BE49-F238E27FC236}">
                    <a16:creationId xmlns:a16="http://schemas.microsoft.com/office/drawing/2014/main" id="{C4D12AB0-491D-4407-802D-597203A1B28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50" name="Line 278">
                <a:extLst>
                  <a:ext uri="{FF2B5EF4-FFF2-40B4-BE49-F238E27FC236}">
                    <a16:creationId xmlns:a16="http://schemas.microsoft.com/office/drawing/2014/main" id="{994B7634-E0BE-450E-B442-EAA80434EF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51" name="Line 256">
                <a:extLst>
                  <a:ext uri="{FF2B5EF4-FFF2-40B4-BE49-F238E27FC236}">
                    <a16:creationId xmlns:a16="http://schemas.microsoft.com/office/drawing/2014/main" id="{8F92D4AD-A56E-4286-A320-1DB070BAA68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52" name="Line 234">
                <a:extLst>
                  <a:ext uri="{FF2B5EF4-FFF2-40B4-BE49-F238E27FC236}">
                    <a16:creationId xmlns:a16="http://schemas.microsoft.com/office/drawing/2014/main" id="{0B64636F-A83C-481E-AE6F-1CBABCA5A0B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ED19570-D906-449F-9AD5-42F9BC0FADE6}"/>
                </a:ext>
              </a:extLst>
            </p:cNvPr>
            <p:cNvGrpSpPr/>
            <p:nvPr userDrawn="1"/>
          </p:nvGrpSpPr>
          <p:grpSpPr bwMode="gray">
            <a:xfrm>
              <a:off x="0" y="-319423"/>
              <a:ext cx="12192000" cy="232538"/>
              <a:chOff x="0" y="-319423"/>
              <a:chExt cx="12192000" cy="232538"/>
            </a:xfrm>
          </p:grpSpPr>
          <p:sp>
            <p:nvSpPr>
              <p:cNvPr id="84" name="Line 146">
                <a:extLst>
                  <a:ext uri="{FF2B5EF4-FFF2-40B4-BE49-F238E27FC236}">
                    <a16:creationId xmlns:a16="http://schemas.microsoft.com/office/drawing/2014/main" id="{A0651690-E6C1-4275-8332-0C6FB8BEFB6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5" name="Line 148">
                <a:extLst>
                  <a:ext uri="{FF2B5EF4-FFF2-40B4-BE49-F238E27FC236}">
                    <a16:creationId xmlns:a16="http://schemas.microsoft.com/office/drawing/2014/main" id="{3C41A501-F9D2-4B1C-BC54-7A150C0D74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6" name="Line 150">
                <a:extLst>
                  <a:ext uri="{FF2B5EF4-FFF2-40B4-BE49-F238E27FC236}">
                    <a16:creationId xmlns:a16="http://schemas.microsoft.com/office/drawing/2014/main" id="{CA19E596-33B6-4A9B-A9E2-2EF4B1503D4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7" name="Line 152">
                <a:extLst>
                  <a:ext uri="{FF2B5EF4-FFF2-40B4-BE49-F238E27FC236}">
                    <a16:creationId xmlns:a16="http://schemas.microsoft.com/office/drawing/2014/main" id="{14A8F140-C036-460B-8CAE-C07142B9DC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8" name="Line 154">
                <a:extLst>
                  <a:ext uri="{FF2B5EF4-FFF2-40B4-BE49-F238E27FC236}">
                    <a16:creationId xmlns:a16="http://schemas.microsoft.com/office/drawing/2014/main" id="{098123E1-9F93-4741-9EBD-B6AC7F06556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9" name="Line 156">
                <a:extLst>
                  <a:ext uri="{FF2B5EF4-FFF2-40B4-BE49-F238E27FC236}">
                    <a16:creationId xmlns:a16="http://schemas.microsoft.com/office/drawing/2014/main" id="{19C48198-2469-4190-9405-B12538396A9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0" name="Line 158">
                <a:extLst>
                  <a:ext uri="{FF2B5EF4-FFF2-40B4-BE49-F238E27FC236}">
                    <a16:creationId xmlns:a16="http://schemas.microsoft.com/office/drawing/2014/main" id="{0D0DF9FB-C8A8-4B8A-9B63-558839EA145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1" name="Line 160">
                <a:extLst>
                  <a:ext uri="{FF2B5EF4-FFF2-40B4-BE49-F238E27FC236}">
                    <a16:creationId xmlns:a16="http://schemas.microsoft.com/office/drawing/2014/main" id="{9368F0E3-A6B8-4303-B29C-12251C078A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2" name="Line 162">
                <a:extLst>
                  <a:ext uri="{FF2B5EF4-FFF2-40B4-BE49-F238E27FC236}">
                    <a16:creationId xmlns:a16="http://schemas.microsoft.com/office/drawing/2014/main" id="{12A79E62-A058-4277-ABE8-3390FAFB047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3" name="Line 164">
                <a:extLst>
                  <a:ext uri="{FF2B5EF4-FFF2-40B4-BE49-F238E27FC236}">
                    <a16:creationId xmlns:a16="http://schemas.microsoft.com/office/drawing/2014/main" id="{64F937F7-E3FB-4B68-9E07-4482DCAF389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4" name="Line 166">
                <a:extLst>
                  <a:ext uri="{FF2B5EF4-FFF2-40B4-BE49-F238E27FC236}">
                    <a16:creationId xmlns:a16="http://schemas.microsoft.com/office/drawing/2014/main" id="{EF0B533B-FB4C-42EE-95DE-1F063F45B33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5" name="Line 168">
                <a:extLst>
                  <a:ext uri="{FF2B5EF4-FFF2-40B4-BE49-F238E27FC236}">
                    <a16:creationId xmlns:a16="http://schemas.microsoft.com/office/drawing/2014/main" id="{07F7B2D5-4C70-447B-A07F-6BB0E8D9F35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6" name="Line 170">
                <a:extLst>
                  <a:ext uri="{FF2B5EF4-FFF2-40B4-BE49-F238E27FC236}">
                    <a16:creationId xmlns:a16="http://schemas.microsoft.com/office/drawing/2014/main" id="{ADE073C8-E03F-4980-AF60-3DC3A9F7CD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7" name="Line 172">
                <a:extLst>
                  <a:ext uri="{FF2B5EF4-FFF2-40B4-BE49-F238E27FC236}">
                    <a16:creationId xmlns:a16="http://schemas.microsoft.com/office/drawing/2014/main" id="{D1558FA7-AEDF-4C1A-8C97-495A62BBB8D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8" name="Line 174">
                <a:extLst>
                  <a:ext uri="{FF2B5EF4-FFF2-40B4-BE49-F238E27FC236}">
                    <a16:creationId xmlns:a16="http://schemas.microsoft.com/office/drawing/2014/main" id="{079F3F16-0BED-4890-9E22-D154C430FA1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9" name="Line 176">
                <a:extLst>
                  <a:ext uri="{FF2B5EF4-FFF2-40B4-BE49-F238E27FC236}">
                    <a16:creationId xmlns:a16="http://schemas.microsoft.com/office/drawing/2014/main" id="{6B9ABAA0-1B4B-4870-BDC6-80B3663FA3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0" name="Line 178">
                <a:extLst>
                  <a:ext uri="{FF2B5EF4-FFF2-40B4-BE49-F238E27FC236}">
                    <a16:creationId xmlns:a16="http://schemas.microsoft.com/office/drawing/2014/main" id="{A459ED7F-9803-4818-923A-976D979C97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1" name="Line 180">
                <a:extLst>
                  <a:ext uri="{FF2B5EF4-FFF2-40B4-BE49-F238E27FC236}">
                    <a16:creationId xmlns:a16="http://schemas.microsoft.com/office/drawing/2014/main" id="{C75B7ED3-CA72-45E0-9433-A8B8EE994C2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2" name="Line 182">
                <a:extLst>
                  <a:ext uri="{FF2B5EF4-FFF2-40B4-BE49-F238E27FC236}">
                    <a16:creationId xmlns:a16="http://schemas.microsoft.com/office/drawing/2014/main" id="{C3EC11E2-FB86-45D4-8841-D09AF795AE0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3" name="Line 184">
                <a:extLst>
                  <a:ext uri="{FF2B5EF4-FFF2-40B4-BE49-F238E27FC236}">
                    <a16:creationId xmlns:a16="http://schemas.microsoft.com/office/drawing/2014/main" id="{B55B1548-C441-4763-A63F-2B28D5D7B7F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4" name="Line 186">
                <a:extLst>
                  <a:ext uri="{FF2B5EF4-FFF2-40B4-BE49-F238E27FC236}">
                    <a16:creationId xmlns:a16="http://schemas.microsoft.com/office/drawing/2014/main" id="{76C9561F-98F1-4251-97C3-F3013C4D2C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5" name="Line 188">
                <a:extLst>
                  <a:ext uri="{FF2B5EF4-FFF2-40B4-BE49-F238E27FC236}">
                    <a16:creationId xmlns:a16="http://schemas.microsoft.com/office/drawing/2014/main" id="{5C8CC2F1-D8DD-4937-9F02-3B183CB5FFC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6" name="Line 190">
                <a:extLst>
                  <a:ext uri="{FF2B5EF4-FFF2-40B4-BE49-F238E27FC236}">
                    <a16:creationId xmlns:a16="http://schemas.microsoft.com/office/drawing/2014/main" id="{B3DC8681-B3CE-48F7-A2CC-1FBA5295F93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7" name="Line 192">
                <a:extLst>
                  <a:ext uri="{FF2B5EF4-FFF2-40B4-BE49-F238E27FC236}">
                    <a16:creationId xmlns:a16="http://schemas.microsoft.com/office/drawing/2014/main" id="{0C98E150-AB1A-44EA-A00C-571E26FD88F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8" name="Line 194">
                <a:extLst>
                  <a:ext uri="{FF2B5EF4-FFF2-40B4-BE49-F238E27FC236}">
                    <a16:creationId xmlns:a16="http://schemas.microsoft.com/office/drawing/2014/main" id="{858B03DA-5649-4A88-9525-611377F79D2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9" name="Line 196">
                <a:extLst>
                  <a:ext uri="{FF2B5EF4-FFF2-40B4-BE49-F238E27FC236}">
                    <a16:creationId xmlns:a16="http://schemas.microsoft.com/office/drawing/2014/main" id="{0A35C492-0275-4EBB-94AE-63566019BD2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0" name="Line 198">
                <a:extLst>
                  <a:ext uri="{FF2B5EF4-FFF2-40B4-BE49-F238E27FC236}">
                    <a16:creationId xmlns:a16="http://schemas.microsoft.com/office/drawing/2014/main" id="{BFC4A740-3847-447A-A211-91A7E869950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1" name="Line 200">
                <a:extLst>
                  <a:ext uri="{FF2B5EF4-FFF2-40B4-BE49-F238E27FC236}">
                    <a16:creationId xmlns:a16="http://schemas.microsoft.com/office/drawing/2014/main" id="{5C33B12F-BF5F-4BB7-9C85-422C371F4B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2" name="Line 202">
                <a:extLst>
                  <a:ext uri="{FF2B5EF4-FFF2-40B4-BE49-F238E27FC236}">
                    <a16:creationId xmlns:a16="http://schemas.microsoft.com/office/drawing/2014/main" id="{84A35D5E-0E26-40FD-BF96-ED0299F2C6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3" name="Line 204">
                <a:extLst>
                  <a:ext uri="{FF2B5EF4-FFF2-40B4-BE49-F238E27FC236}">
                    <a16:creationId xmlns:a16="http://schemas.microsoft.com/office/drawing/2014/main" id="{47F045AC-F434-48BD-92EE-A83DE9ED08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4" name="Line 206">
                <a:extLst>
                  <a:ext uri="{FF2B5EF4-FFF2-40B4-BE49-F238E27FC236}">
                    <a16:creationId xmlns:a16="http://schemas.microsoft.com/office/drawing/2014/main" id="{3C931936-7FAA-4D7D-8067-663AFE215C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5" name="Line 208">
                <a:extLst>
                  <a:ext uri="{FF2B5EF4-FFF2-40B4-BE49-F238E27FC236}">
                    <a16:creationId xmlns:a16="http://schemas.microsoft.com/office/drawing/2014/main" id="{48D8F41B-A7AB-4B4C-9184-E522CDB0CA0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6" name="Line 210">
                <a:extLst>
                  <a:ext uri="{FF2B5EF4-FFF2-40B4-BE49-F238E27FC236}">
                    <a16:creationId xmlns:a16="http://schemas.microsoft.com/office/drawing/2014/main" id="{764CCF0D-AFBC-4B9A-A162-D93EA14390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7" name="Line 212">
                <a:extLst>
                  <a:ext uri="{FF2B5EF4-FFF2-40B4-BE49-F238E27FC236}">
                    <a16:creationId xmlns:a16="http://schemas.microsoft.com/office/drawing/2014/main" id="{61079BD5-B69C-4127-82C3-C173651C649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8" name="Line 214">
                <a:extLst>
                  <a:ext uri="{FF2B5EF4-FFF2-40B4-BE49-F238E27FC236}">
                    <a16:creationId xmlns:a16="http://schemas.microsoft.com/office/drawing/2014/main" id="{925DBBB3-E814-4981-8238-93F0BE732A8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9" name="Line 216">
                <a:extLst>
                  <a:ext uri="{FF2B5EF4-FFF2-40B4-BE49-F238E27FC236}">
                    <a16:creationId xmlns:a16="http://schemas.microsoft.com/office/drawing/2014/main" id="{E08BDF0C-2C85-429D-A155-364B69D9042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0" name="Line 218">
                <a:extLst>
                  <a:ext uri="{FF2B5EF4-FFF2-40B4-BE49-F238E27FC236}">
                    <a16:creationId xmlns:a16="http://schemas.microsoft.com/office/drawing/2014/main" id="{52811AD7-8B8D-4ADF-A1E6-74BBF857CCD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1" name="Line 220">
                <a:extLst>
                  <a:ext uri="{FF2B5EF4-FFF2-40B4-BE49-F238E27FC236}">
                    <a16:creationId xmlns:a16="http://schemas.microsoft.com/office/drawing/2014/main" id="{A28ED4B1-93F5-481E-98F0-20DCE4B258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2" name="Line 222">
                <a:extLst>
                  <a:ext uri="{FF2B5EF4-FFF2-40B4-BE49-F238E27FC236}">
                    <a16:creationId xmlns:a16="http://schemas.microsoft.com/office/drawing/2014/main" id="{C181D72B-33AA-428C-AA2A-0952BE9FAA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3" name="Line 224">
                <a:extLst>
                  <a:ext uri="{FF2B5EF4-FFF2-40B4-BE49-F238E27FC236}">
                    <a16:creationId xmlns:a16="http://schemas.microsoft.com/office/drawing/2014/main" id="{7935DE74-D6AB-4D8A-B03E-35E3CE9863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4" name="Line 226">
                <a:extLst>
                  <a:ext uri="{FF2B5EF4-FFF2-40B4-BE49-F238E27FC236}">
                    <a16:creationId xmlns:a16="http://schemas.microsoft.com/office/drawing/2014/main" id="{6AB0E5B0-C978-4ABA-A21E-FDDBB34720D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5" name="Line 228">
                <a:extLst>
                  <a:ext uri="{FF2B5EF4-FFF2-40B4-BE49-F238E27FC236}">
                    <a16:creationId xmlns:a16="http://schemas.microsoft.com/office/drawing/2014/main" id="{6795AF44-ABCC-44E1-B975-009157D4D91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6" name="Line 146">
                <a:extLst>
                  <a:ext uri="{FF2B5EF4-FFF2-40B4-BE49-F238E27FC236}">
                    <a16:creationId xmlns:a16="http://schemas.microsoft.com/office/drawing/2014/main" id="{7B398D7E-0349-410D-BA26-ADCBDD19188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27" name="Line 204">
                <a:extLst>
                  <a:ext uri="{FF2B5EF4-FFF2-40B4-BE49-F238E27FC236}">
                    <a16:creationId xmlns:a16="http://schemas.microsoft.com/office/drawing/2014/main" id="{05E27748-DFA1-43C6-BF34-8B25D3E5F57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32C3921-6DF0-4499-B509-B1CA43367392}"/>
                </a:ext>
              </a:extLst>
            </p:cNvPr>
            <p:cNvGrpSpPr/>
            <p:nvPr userDrawn="1"/>
          </p:nvGrpSpPr>
          <p:grpSpPr bwMode="gray">
            <a:xfrm>
              <a:off x="0" y="6948152"/>
              <a:ext cx="12192000" cy="232538"/>
              <a:chOff x="0" y="-319423"/>
              <a:chExt cx="12192000" cy="232538"/>
            </a:xfrm>
          </p:grpSpPr>
          <p:sp>
            <p:nvSpPr>
              <p:cNvPr id="40" name="Line 146">
                <a:extLst>
                  <a:ext uri="{FF2B5EF4-FFF2-40B4-BE49-F238E27FC236}">
                    <a16:creationId xmlns:a16="http://schemas.microsoft.com/office/drawing/2014/main" id="{3051F23E-6AFF-4303-B42D-418EAAC9648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1" name="Line 148">
                <a:extLst>
                  <a:ext uri="{FF2B5EF4-FFF2-40B4-BE49-F238E27FC236}">
                    <a16:creationId xmlns:a16="http://schemas.microsoft.com/office/drawing/2014/main" id="{DE926B51-F388-46F1-ABAA-EFAD8543D0E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2" name="Line 150">
                <a:extLst>
                  <a:ext uri="{FF2B5EF4-FFF2-40B4-BE49-F238E27FC236}">
                    <a16:creationId xmlns:a16="http://schemas.microsoft.com/office/drawing/2014/main" id="{B8679416-3158-41FB-AE9A-2ED3D40B51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3" name="Line 152">
                <a:extLst>
                  <a:ext uri="{FF2B5EF4-FFF2-40B4-BE49-F238E27FC236}">
                    <a16:creationId xmlns:a16="http://schemas.microsoft.com/office/drawing/2014/main" id="{6D4809B7-24EF-4C92-AA39-9546E2808F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4" name="Line 154">
                <a:extLst>
                  <a:ext uri="{FF2B5EF4-FFF2-40B4-BE49-F238E27FC236}">
                    <a16:creationId xmlns:a16="http://schemas.microsoft.com/office/drawing/2014/main" id="{71F11503-511D-49D7-B079-455D1410823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5" name="Line 156">
                <a:extLst>
                  <a:ext uri="{FF2B5EF4-FFF2-40B4-BE49-F238E27FC236}">
                    <a16:creationId xmlns:a16="http://schemas.microsoft.com/office/drawing/2014/main" id="{55230904-84EC-4BE8-A843-4850C37BF03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6" name="Line 158">
                <a:extLst>
                  <a:ext uri="{FF2B5EF4-FFF2-40B4-BE49-F238E27FC236}">
                    <a16:creationId xmlns:a16="http://schemas.microsoft.com/office/drawing/2014/main" id="{D51A699A-4F6F-49F8-9B4D-03E90B5CA7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7" name="Line 160">
                <a:extLst>
                  <a:ext uri="{FF2B5EF4-FFF2-40B4-BE49-F238E27FC236}">
                    <a16:creationId xmlns:a16="http://schemas.microsoft.com/office/drawing/2014/main" id="{BED16DB2-5A00-4E75-9276-32843FD0408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8" name="Line 162">
                <a:extLst>
                  <a:ext uri="{FF2B5EF4-FFF2-40B4-BE49-F238E27FC236}">
                    <a16:creationId xmlns:a16="http://schemas.microsoft.com/office/drawing/2014/main" id="{1771A086-EE43-439E-9418-9C35B8842E3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9" name="Line 164">
                <a:extLst>
                  <a:ext uri="{FF2B5EF4-FFF2-40B4-BE49-F238E27FC236}">
                    <a16:creationId xmlns:a16="http://schemas.microsoft.com/office/drawing/2014/main" id="{E17CC11D-623E-448C-BE0C-1E2D64D4FCE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0" name="Line 166">
                <a:extLst>
                  <a:ext uri="{FF2B5EF4-FFF2-40B4-BE49-F238E27FC236}">
                    <a16:creationId xmlns:a16="http://schemas.microsoft.com/office/drawing/2014/main" id="{54F3B892-17F1-40CC-8963-6E74D33F6A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1" name="Line 168">
                <a:extLst>
                  <a:ext uri="{FF2B5EF4-FFF2-40B4-BE49-F238E27FC236}">
                    <a16:creationId xmlns:a16="http://schemas.microsoft.com/office/drawing/2014/main" id="{4021A450-FC7C-4702-9495-272EEF932B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2" name="Line 170">
                <a:extLst>
                  <a:ext uri="{FF2B5EF4-FFF2-40B4-BE49-F238E27FC236}">
                    <a16:creationId xmlns:a16="http://schemas.microsoft.com/office/drawing/2014/main" id="{EF720E9C-13E4-4141-A656-95D7EE48E4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3" name="Line 172">
                <a:extLst>
                  <a:ext uri="{FF2B5EF4-FFF2-40B4-BE49-F238E27FC236}">
                    <a16:creationId xmlns:a16="http://schemas.microsoft.com/office/drawing/2014/main" id="{60480E39-E07F-49F8-89C7-607E8DE7C76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4" name="Line 174">
                <a:extLst>
                  <a:ext uri="{FF2B5EF4-FFF2-40B4-BE49-F238E27FC236}">
                    <a16:creationId xmlns:a16="http://schemas.microsoft.com/office/drawing/2014/main" id="{6F9FEF41-2045-488E-A308-C02788C966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5" name="Line 176">
                <a:extLst>
                  <a:ext uri="{FF2B5EF4-FFF2-40B4-BE49-F238E27FC236}">
                    <a16:creationId xmlns:a16="http://schemas.microsoft.com/office/drawing/2014/main" id="{5590EB51-ED00-4E47-869B-726BC926625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6" name="Line 178">
                <a:extLst>
                  <a:ext uri="{FF2B5EF4-FFF2-40B4-BE49-F238E27FC236}">
                    <a16:creationId xmlns:a16="http://schemas.microsoft.com/office/drawing/2014/main" id="{A0E49892-B680-4A94-B516-A4559150014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7" name="Line 180">
                <a:extLst>
                  <a:ext uri="{FF2B5EF4-FFF2-40B4-BE49-F238E27FC236}">
                    <a16:creationId xmlns:a16="http://schemas.microsoft.com/office/drawing/2014/main" id="{402361D0-7EA8-4163-B462-CACE3A1198E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8" name="Line 182">
                <a:extLst>
                  <a:ext uri="{FF2B5EF4-FFF2-40B4-BE49-F238E27FC236}">
                    <a16:creationId xmlns:a16="http://schemas.microsoft.com/office/drawing/2014/main" id="{230D9405-C539-40D4-AA83-D385D30A24F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9" name="Line 184">
                <a:extLst>
                  <a:ext uri="{FF2B5EF4-FFF2-40B4-BE49-F238E27FC236}">
                    <a16:creationId xmlns:a16="http://schemas.microsoft.com/office/drawing/2014/main" id="{98C1F4FA-8990-4B72-9100-F28AB828AC8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0" name="Line 186">
                <a:extLst>
                  <a:ext uri="{FF2B5EF4-FFF2-40B4-BE49-F238E27FC236}">
                    <a16:creationId xmlns:a16="http://schemas.microsoft.com/office/drawing/2014/main" id="{246A124A-21E4-44E2-9957-E1AAF18D58E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1" name="Line 188">
                <a:extLst>
                  <a:ext uri="{FF2B5EF4-FFF2-40B4-BE49-F238E27FC236}">
                    <a16:creationId xmlns:a16="http://schemas.microsoft.com/office/drawing/2014/main" id="{A8CB19A5-CF55-4164-A0AE-E9A447363B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2" name="Line 190">
                <a:extLst>
                  <a:ext uri="{FF2B5EF4-FFF2-40B4-BE49-F238E27FC236}">
                    <a16:creationId xmlns:a16="http://schemas.microsoft.com/office/drawing/2014/main" id="{CE61766A-FA33-44DE-B9B5-507CD29AA23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3" name="Line 192">
                <a:extLst>
                  <a:ext uri="{FF2B5EF4-FFF2-40B4-BE49-F238E27FC236}">
                    <a16:creationId xmlns:a16="http://schemas.microsoft.com/office/drawing/2014/main" id="{70FDD65A-3EFB-410E-B7F4-A82A5957C96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4" name="Line 194">
                <a:extLst>
                  <a:ext uri="{FF2B5EF4-FFF2-40B4-BE49-F238E27FC236}">
                    <a16:creationId xmlns:a16="http://schemas.microsoft.com/office/drawing/2014/main" id="{C33F92E0-5BC3-4895-913C-67CE42F8A30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5" name="Line 196">
                <a:extLst>
                  <a:ext uri="{FF2B5EF4-FFF2-40B4-BE49-F238E27FC236}">
                    <a16:creationId xmlns:a16="http://schemas.microsoft.com/office/drawing/2014/main" id="{BF24C5C3-C488-49A8-B00A-40D0D064F55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6" name="Line 198">
                <a:extLst>
                  <a:ext uri="{FF2B5EF4-FFF2-40B4-BE49-F238E27FC236}">
                    <a16:creationId xmlns:a16="http://schemas.microsoft.com/office/drawing/2014/main" id="{D3AD992F-1BB3-43ED-B20F-771293D2CB3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7" name="Line 200">
                <a:extLst>
                  <a:ext uri="{FF2B5EF4-FFF2-40B4-BE49-F238E27FC236}">
                    <a16:creationId xmlns:a16="http://schemas.microsoft.com/office/drawing/2014/main" id="{CE888F2D-0E29-4BDB-8B57-212611ED49F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8" name="Line 202">
                <a:extLst>
                  <a:ext uri="{FF2B5EF4-FFF2-40B4-BE49-F238E27FC236}">
                    <a16:creationId xmlns:a16="http://schemas.microsoft.com/office/drawing/2014/main" id="{05F25D64-C3B4-41C5-BA72-3BE72056F96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9" name="Line 204">
                <a:extLst>
                  <a:ext uri="{FF2B5EF4-FFF2-40B4-BE49-F238E27FC236}">
                    <a16:creationId xmlns:a16="http://schemas.microsoft.com/office/drawing/2014/main" id="{68DFA407-7095-4EF7-8AA6-46958682E00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0" name="Line 206">
                <a:extLst>
                  <a:ext uri="{FF2B5EF4-FFF2-40B4-BE49-F238E27FC236}">
                    <a16:creationId xmlns:a16="http://schemas.microsoft.com/office/drawing/2014/main" id="{15281B6D-0F5C-468F-A67C-DB046F38355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1" name="Line 208">
                <a:extLst>
                  <a:ext uri="{FF2B5EF4-FFF2-40B4-BE49-F238E27FC236}">
                    <a16:creationId xmlns:a16="http://schemas.microsoft.com/office/drawing/2014/main" id="{A0245633-EB1D-4CBB-9ED1-4B346F84FA5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2" name="Line 210">
                <a:extLst>
                  <a:ext uri="{FF2B5EF4-FFF2-40B4-BE49-F238E27FC236}">
                    <a16:creationId xmlns:a16="http://schemas.microsoft.com/office/drawing/2014/main" id="{8FA675A0-0C08-4349-85C7-DC4D04E3C7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3" name="Line 212">
                <a:extLst>
                  <a:ext uri="{FF2B5EF4-FFF2-40B4-BE49-F238E27FC236}">
                    <a16:creationId xmlns:a16="http://schemas.microsoft.com/office/drawing/2014/main" id="{558DA6D5-DC0E-47CA-BFDE-56F38E5FDC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4" name="Line 214">
                <a:extLst>
                  <a:ext uri="{FF2B5EF4-FFF2-40B4-BE49-F238E27FC236}">
                    <a16:creationId xmlns:a16="http://schemas.microsoft.com/office/drawing/2014/main" id="{BE1BBDB6-E438-4DCE-9BD9-6433CF6FEC6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5" name="Line 216">
                <a:extLst>
                  <a:ext uri="{FF2B5EF4-FFF2-40B4-BE49-F238E27FC236}">
                    <a16:creationId xmlns:a16="http://schemas.microsoft.com/office/drawing/2014/main" id="{59ACB492-8A5F-48E4-B226-2DAEE9B920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6" name="Line 218">
                <a:extLst>
                  <a:ext uri="{FF2B5EF4-FFF2-40B4-BE49-F238E27FC236}">
                    <a16:creationId xmlns:a16="http://schemas.microsoft.com/office/drawing/2014/main" id="{9708A34D-2C67-4196-93F6-BB9AF0EC24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7" name="Line 220">
                <a:extLst>
                  <a:ext uri="{FF2B5EF4-FFF2-40B4-BE49-F238E27FC236}">
                    <a16:creationId xmlns:a16="http://schemas.microsoft.com/office/drawing/2014/main" id="{BE2C44DC-A694-4CF8-A55E-1B61CCD85CF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8" name="Line 222">
                <a:extLst>
                  <a:ext uri="{FF2B5EF4-FFF2-40B4-BE49-F238E27FC236}">
                    <a16:creationId xmlns:a16="http://schemas.microsoft.com/office/drawing/2014/main" id="{2A2B77F9-F3C5-494D-AA7E-667BAE5DA6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9" name="Line 224">
                <a:extLst>
                  <a:ext uri="{FF2B5EF4-FFF2-40B4-BE49-F238E27FC236}">
                    <a16:creationId xmlns:a16="http://schemas.microsoft.com/office/drawing/2014/main" id="{087E13D9-F871-4AC2-9AB1-8C6A34CC49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0" name="Line 226">
                <a:extLst>
                  <a:ext uri="{FF2B5EF4-FFF2-40B4-BE49-F238E27FC236}">
                    <a16:creationId xmlns:a16="http://schemas.microsoft.com/office/drawing/2014/main" id="{C63A1DE9-D7B4-4075-973F-3C7DBDAA56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1" name="Line 228">
                <a:extLst>
                  <a:ext uri="{FF2B5EF4-FFF2-40B4-BE49-F238E27FC236}">
                    <a16:creationId xmlns:a16="http://schemas.microsoft.com/office/drawing/2014/main" id="{054ED991-DD5E-4A5D-8497-895F4EA5A9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2" name="Line 146">
                <a:extLst>
                  <a:ext uri="{FF2B5EF4-FFF2-40B4-BE49-F238E27FC236}">
                    <a16:creationId xmlns:a16="http://schemas.microsoft.com/office/drawing/2014/main" id="{991FC6A0-A7D5-4709-832C-E524927EF9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3" name="Line 204">
                <a:extLst>
                  <a:ext uri="{FF2B5EF4-FFF2-40B4-BE49-F238E27FC236}">
                    <a16:creationId xmlns:a16="http://schemas.microsoft.com/office/drawing/2014/main" id="{C51B17CF-0281-4A43-9079-78304ED3E26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38BF484-F7DE-43E4-8D3C-EA7B5DE8F582}"/>
                </a:ext>
              </a:extLst>
            </p:cNvPr>
            <p:cNvGrpSpPr/>
            <p:nvPr userDrawn="1"/>
          </p:nvGrpSpPr>
          <p:grpSpPr bwMode="gray">
            <a:xfrm>
              <a:off x="12276481" y="0"/>
              <a:ext cx="240289" cy="6858000"/>
              <a:chOff x="-319714" y="0"/>
              <a:chExt cx="240289" cy="6858000"/>
            </a:xfrm>
          </p:grpSpPr>
          <p:sp>
            <p:nvSpPr>
              <p:cNvPr id="15" name="Line 230">
                <a:extLst>
                  <a:ext uri="{FF2B5EF4-FFF2-40B4-BE49-F238E27FC236}">
                    <a16:creationId xmlns:a16="http://schemas.microsoft.com/office/drawing/2014/main" id="{E607298D-E175-48A5-A33A-EA3F3D18DA7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6" name="Line 232">
                <a:extLst>
                  <a:ext uri="{FF2B5EF4-FFF2-40B4-BE49-F238E27FC236}">
                    <a16:creationId xmlns:a16="http://schemas.microsoft.com/office/drawing/2014/main" id="{0FAA0CC8-295F-4B9B-B166-E4B110C248D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7" name="Line 234">
                <a:extLst>
                  <a:ext uri="{FF2B5EF4-FFF2-40B4-BE49-F238E27FC236}">
                    <a16:creationId xmlns:a16="http://schemas.microsoft.com/office/drawing/2014/main" id="{4493DE9E-1A3C-4216-A905-5CE9F01FBC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18" name="Line 236">
                <a:extLst>
                  <a:ext uri="{FF2B5EF4-FFF2-40B4-BE49-F238E27FC236}">
                    <a16:creationId xmlns:a16="http://schemas.microsoft.com/office/drawing/2014/main" id="{E100301F-2319-48F1-A1A3-E09EC4730B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" name="Line 238">
                <a:extLst>
                  <a:ext uri="{FF2B5EF4-FFF2-40B4-BE49-F238E27FC236}">
                    <a16:creationId xmlns:a16="http://schemas.microsoft.com/office/drawing/2014/main" id="{9F8D59B2-ACFC-405B-B947-0133413A5A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" name="Line 240">
                <a:extLst>
                  <a:ext uri="{FF2B5EF4-FFF2-40B4-BE49-F238E27FC236}">
                    <a16:creationId xmlns:a16="http://schemas.microsoft.com/office/drawing/2014/main" id="{30CEAC1C-E022-4CB8-9B0E-B5EE235D01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" name="Line 244">
                <a:extLst>
                  <a:ext uri="{FF2B5EF4-FFF2-40B4-BE49-F238E27FC236}">
                    <a16:creationId xmlns:a16="http://schemas.microsoft.com/office/drawing/2014/main" id="{A7A0483A-9ABA-4F80-BBB6-8A08854B3EF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" name="Line 246">
                <a:extLst>
                  <a:ext uri="{FF2B5EF4-FFF2-40B4-BE49-F238E27FC236}">
                    <a16:creationId xmlns:a16="http://schemas.microsoft.com/office/drawing/2014/main" id="{9FA55C8A-1A8D-4E17-92C1-9D045E90F0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" name="Line 250">
                <a:extLst>
                  <a:ext uri="{FF2B5EF4-FFF2-40B4-BE49-F238E27FC236}">
                    <a16:creationId xmlns:a16="http://schemas.microsoft.com/office/drawing/2014/main" id="{FD539FF3-BCFE-44CE-9E2D-E0E82F6CB82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" name="Line 252">
                <a:extLst>
                  <a:ext uri="{FF2B5EF4-FFF2-40B4-BE49-F238E27FC236}">
                    <a16:creationId xmlns:a16="http://schemas.microsoft.com/office/drawing/2014/main" id="{3C9C8295-A03F-455E-8D76-400FA48B51D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" name="Line 254">
                <a:extLst>
                  <a:ext uri="{FF2B5EF4-FFF2-40B4-BE49-F238E27FC236}">
                    <a16:creationId xmlns:a16="http://schemas.microsoft.com/office/drawing/2014/main" id="{486881BE-152B-4956-BDB8-07DC36BCFBA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" name="Line 256">
                <a:extLst>
                  <a:ext uri="{FF2B5EF4-FFF2-40B4-BE49-F238E27FC236}">
                    <a16:creationId xmlns:a16="http://schemas.microsoft.com/office/drawing/2014/main" id="{6DE2C0B4-97C2-48DE-8865-FB25A6FD79E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" name="Line 258">
                <a:extLst>
                  <a:ext uri="{FF2B5EF4-FFF2-40B4-BE49-F238E27FC236}">
                    <a16:creationId xmlns:a16="http://schemas.microsoft.com/office/drawing/2014/main" id="{5FBF2699-33DD-4796-97AF-7152139ADBE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" name="Line 260">
                <a:extLst>
                  <a:ext uri="{FF2B5EF4-FFF2-40B4-BE49-F238E27FC236}">
                    <a16:creationId xmlns:a16="http://schemas.microsoft.com/office/drawing/2014/main" id="{1C6261CF-E54F-49B9-BC84-59EA48934B1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" name="Line 262">
                <a:extLst>
                  <a:ext uri="{FF2B5EF4-FFF2-40B4-BE49-F238E27FC236}">
                    <a16:creationId xmlns:a16="http://schemas.microsoft.com/office/drawing/2014/main" id="{5D15D2CC-50A7-42FC-8D7F-C804AFE189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0" name="Line 264">
                <a:extLst>
                  <a:ext uri="{FF2B5EF4-FFF2-40B4-BE49-F238E27FC236}">
                    <a16:creationId xmlns:a16="http://schemas.microsoft.com/office/drawing/2014/main" id="{4ED4E6BA-3735-46A7-867D-7F3F51CBCD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1" name="Line 266">
                <a:extLst>
                  <a:ext uri="{FF2B5EF4-FFF2-40B4-BE49-F238E27FC236}">
                    <a16:creationId xmlns:a16="http://schemas.microsoft.com/office/drawing/2014/main" id="{3862A41B-C006-4B65-90D7-9C2F687CA11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2" name="Line 268">
                <a:extLst>
                  <a:ext uri="{FF2B5EF4-FFF2-40B4-BE49-F238E27FC236}">
                    <a16:creationId xmlns:a16="http://schemas.microsoft.com/office/drawing/2014/main" id="{6E11108E-EB91-485A-973E-FBAED050CE0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3" name="Line 270">
                <a:extLst>
                  <a:ext uri="{FF2B5EF4-FFF2-40B4-BE49-F238E27FC236}">
                    <a16:creationId xmlns:a16="http://schemas.microsoft.com/office/drawing/2014/main" id="{8ECC69CC-2E5D-48A1-8169-E871F9E3F0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4" name="Line 272">
                <a:extLst>
                  <a:ext uri="{FF2B5EF4-FFF2-40B4-BE49-F238E27FC236}">
                    <a16:creationId xmlns:a16="http://schemas.microsoft.com/office/drawing/2014/main" id="{C1A90C61-B2C9-4F09-BB2E-93BF0BDDF9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5" name="Line 274">
                <a:extLst>
                  <a:ext uri="{FF2B5EF4-FFF2-40B4-BE49-F238E27FC236}">
                    <a16:creationId xmlns:a16="http://schemas.microsoft.com/office/drawing/2014/main" id="{BB68AAB4-8D4F-4757-8116-BFB22F2ACCE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6" name="Line 276">
                <a:extLst>
                  <a:ext uri="{FF2B5EF4-FFF2-40B4-BE49-F238E27FC236}">
                    <a16:creationId xmlns:a16="http://schemas.microsoft.com/office/drawing/2014/main" id="{2D5511C0-9CEF-4F70-8054-797FBD483B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7" name="Line 278">
                <a:extLst>
                  <a:ext uri="{FF2B5EF4-FFF2-40B4-BE49-F238E27FC236}">
                    <a16:creationId xmlns:a16="http://schemas.microsoft.com/office/drawing/2014/main" id="{21987BD8-A143-4D72-81AD-7B81572CFAB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8" name="Line 256">
                <a:extLst>
                  <a:ext uri="{FF2B5EF4-FFF2-40B4-BE49-F238E27FC236}">
                    <a16:creationId xmlns:a16="http://schemas.microsoft.com/office/drawing/2014/main" id="{E5156AC1-71A4-42A7-BABE-76D6F764C7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9" name="Line 234">
                <a:extLst>
                  <a:ext uri="{FF2B5EF4-FFF2-40B4-BE49-F238E27FC236}">
                    <a16:creationId xmlns:a16="http://schemas.microsoft.com/office/drawing/2014/main" id="{AD35C812-EC5C-402E-8D80-62A34413D4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389B5C-A374-46FA-89AC-805B0EEC7969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black">
          <a:xfrm>
            <a:off x="571500" y="1531939"/>
            <a:ext cx="11048400" cy="45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003383"/>
                </a:solidFill>
              </a:defRPr>
            </a:lvl1pPr>
            <a:lvl2pPr marL="180000">
              <a:buClr>
                <a:schemeClr val="tx2"/>
              </a:buClr>
              <a:defRPr>
                <a:solidFill>
                  <a:srgbClr val="003383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2B1BA5E-282E-469B-8A36-ED8EC1EA1ED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black"/>
        <p:txBody>
          <a:bodyPr/>
          <a:lstStyle>
            <a:lvl1pPr>
              <a:defRPr>
                <a:solidFill>
                  <a:srgbClr val="003383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153" name="Slide Number Placeholder 152">
            <a:extLst>
              <a:ext uri="{FF2B5EF4-FFF2-40B4-BE49-F238E27FC236}">
                <a16:creationId xmlns:a16="http://schemas.microsoft.com/office/drawing/2014/main" id="{36E3B2CA-6AA2-46CE-AF8E-D4A073598E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black"/>
        <p:txBody>
          <a:bodyPr/>
          <a:lstStyle>
            <a:lvl1pPr>
              <a:defRPr>
                <a:solidFill>
                  <a:srgbClr val="003383"/>
                </a:solidFill>
              </a:defRPr>
            </a:lvl1pPr>
          </a:lstStyle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7D6050-2078-4E93-B4C4-47591C4F87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571500" y="285752"/>
            <a:ext cx="11049000" cy="1238248"/>
          </a:xfrm>
        </p:spPr>
        <p:txBody>
          <a:bodyPr/>
          <a:lstStyle>
            <a:lvl1pPr>
              <a:defRPr>
                <a:solidFill>
                  <a:srgbClr val="003383"/>
                </a:solidFill>
              </a:defRPr>
            </a:lvl1pPr>
          </a:lstStyle>
          <a:p>
            <a:r>
              <a:rPr lang="nl-NL" dirty="0"/>
              <a:t>Klik om de titel aan te passen</a:t>
            </a:r>
          </a:p>
        </p:txBody>
      </p:sp>
    </p:spTree>
    <p:extLst>
      <p:ext uri="{BB962C8B-B14F-4D97-AF65-F5344CB8AC3E}">
        <p14:creationId xmlns:p14="http://schemas.microsoft.com/office/powerpoint/2010/main" val="5061196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Rectangle 730">
            <a:extLst>
              <a:ext uri="{FF2B5EF4-FFF2-40B4-BE49-F238E27FC236}">
                <a16:creationId xmlns:a16="http://schemas.microsoft.com/office/drawing/2014/main" id="{B3A5B6E0-A532-4F00-8D3B-1239D4EF82C2}"/>
              </a:ext>
            </a:extLst>
          </p:cNvPr>
          <p:cNvSpPr/>
          <p:nvPr userDrawn="1"/>
        </p:nvSpPr>
        <p:spPr>
          <a:xfrm flipH="1">
            <a:off x="368635" y="-288155"/>
            <a:ext cx="11329167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351" name="Rectangle 381">
            <a:extLst>
              <a:ext uri="{FF2B5EF4-FFF2-40B4-BE49-F238E27FC236}">
                <a16:creationId xmlns:a16="http://schemas.microsoft.com/office/drawing/2014/main" id="{D47A5DC8-1637-4DB2-BD3E-477F999CF48B}"/>
              </a:ext>
            </a:extLst>
          </p:cNvPr>
          <p:cNvSpPr/>
          <p:nvPr userDrawn="1"/>
        </p:nvSpPr>
        <p:spPr>
          <a:xfrm flipH="1">
            <a:off x="369289" y="6947102"/>
            <a:ext cx="11330138" cy="222078"/>
          </a:xfrm>
          <a:prstGeom prst="rect">
            <a:avLst/>
          </a:prstGeom>
          <a:solidFill>
            <a:srgbClr val="DE7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grpSp>
        <p:nvGrpSpPr>
          <p:cNvPr id="352" name="Group 80">
            <a:extLst>
              <a:ext uri="{FF2B5EF4-FFF2-40B4-BE49-F238E27FC236}">
                <a16:creationId xmlns:a16="http://schemas.microsoft.com/office/drawing/2014/main" id="{AA89B8B8-1C50-48ED-9877-AF68339C723C}"/>
              </a:ext>
            </a:extLst>
          </p:cNvPr>
          <p:cNvGrpSpPr/>
          <p:nvPr userDrawn="1"/>
        </p:nvGrpSpPr>
        <p:grpSpPr>
          <a:xfrm>
            <a:off x="-1977847" y="385965"/>
            <a:ext cx="1888897" cy="5889803"/>
            <a:chOff x="-1742004" y="208824"/>
            <a:chExt cx="1656474" cy="2275131"/>
          </a:xfrm>
        </p:grpSpPr>
        <p:sp>
          <p:nvSpPr>
            <p:cNvPr id="353" name="Rectangle 81">
              <a:extLst>
                <a:ext uri="{FF2B5EF4-FFF2-40B4-BE49-F238E27FC236}">
                  <a16:creationId xmlns:a16="http://schemas.microsoft.com/office/drawing/2014/main" id="{4E14A21C-6D67-47AA-93D3-20AB7435256A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54" name="Group 82">
              <a:extLst>
                <a:ext uri="{FF2B5EF4-FFF2-40B4-BE49-F238E27FC236}">
                  <a16:creationId xmlns:a16="http://schemas.microsoft.com/office/drawing/2014/main" id="{FF94A93F-EE4C-430F-808B-81F42A259E18}"/>
                </a:ext>
              </a:extLst>
            </p:cNvPr>
            <p:cNvGrpSpPr/>
            <p:nvPr userDrawn="1"/>
          </p:nvGrpSpPr>
          <p:grpSpPr>
            <a:xfrm>
              <a:off x="-1742004" y="1238391"/>
              <a:ext cx="1411674" cy="215996"/>
              <a:chOff x="-2892946" y="9829800"/>
              <a:chExt cx="2677167" cy="428625"/>
            </a:xfrm>
          </p:grpSpPr>
          <p:sp>
            <p:nvSpPr>
              <p:cNvPr id="355" name="Text Placeholder 2">
                <a:extLst>
                  <a:ext uri="{FF2B5EF4-FFF2-40B4-BE49-F238E27FC236}">
                    <a16:creationId xmlns:a16="http://schemas.microsoft.com/office/drawing/2014/main" id="{A2106A1F-7567-44DE-BF85-BB255D0C3870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2892946" y="9829800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56" name="Straight Arrow Connector 84">
                <a:extLst>
                  <a:ext uri="{FF2B5EF4-FFF2-40B4-BE49-F238E27FC236}">
                    <a16:creationId xmlns:a16="http://schemas.microsoft.com/office/drawing/2014/main" id="{EA296BCB-264F-4CAD-B90B-35ED85B1DACB}"/>
                  </a:ext>
                </a:extLst>
              </p:cNvPr>
              <p:cNvCxnSpPr>
                <a:cxnSpLocks/>
                <a:endCxn id="353" idx="3"/>
              </p:cNvCxnSpPr>
              <p:nvPr/>
            </p:nvCxnSpPr>
            <p:spPr>
              <a:xfrm>
                <a:off x="-659548" y="10043894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7" name="Group 90">
            <a:extLst>
              <a:ext uri="{FF2B5EF4-FFF2-40B4-BE49-F238E27FC236}">
                <a16:creationId xmlns:a16="http://schemas.microsoft.com/office/drawing/2014/main" id="{6FE4D770-3360-45BC-B094-C620EC130C01}"/>
              </a:ext>
            </a:extLst>
          </p:cNvPr>
          <p:cNvGrpSpPr/>
          <p:nvPr userDrawn="1"/>
        </p:nvGrpSpPr>
        <p:grpSpPr>
          <a:xfrm flipH="1">
            <a:off x="12309417" y="388842"/>
            <a:ext cx="2082873" cy="5881100"/>
            <a:chOff x="-1912112" y="208824"/>
            <a:chExt cx="1826582" cy="2275131"/>
          </a:xfrm>
        </p:grpSpPr>
        <p:sp>
          <p:nvSpPr>
            <p:cNvPr id="368" name="Rectangle 91">
              <a:extLst>
                <a:ext uri="{FF2B5EF4-FFF2-40B4-BE49-F238E27FC236}">
                  <a16:creationId xmlns:a16="http://schemas.microsoft.com/office/drawing/2014/main" id="{C76DED6B-D635-416A-83B4-797387A7007D}"/>
                </a:ext>
              </a:extLst>
            </p:cNvPr>
            <p:cNvSpPr/>
            <p:nvPr userDrawn="1"/>
          </p:nvSpPr>
          <p:spPr>
            <a:xfrm flipH="1">
              <a:off x="-330330" y="208824"/>
              <a:ext cx="244800" cy="2275131"/>
            </a:xfrm>
            <a:prstGeom prst="rect">
              <a:avLst/>
            </a:prstGeom>
            <a:solidFill>
              <a:srgbClr val="DE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633" dirty="0"/>
            </a:p>
          </p:txBody>
        </p:sp>
        <p:grpSp>
          <p:nvGrpSpPr>
            <p:cNvPr id="369" name="Group 92">
              <a:extLst>
                <a:ext uri="{FF2B5EF4-FFF2-40B4-BE49-F238E27FC236}">
                  <a16:creationId xmlns:a16="http://schemas.microsoft.com/office/drawing/2014/main" id="{065C159B-A971-49FE-8700-6D60318E8CFC}"/>
                </a:ext>
              </a:extLst>
            </p:cNvPr>
            <p:cNvGrpSpPr/>
            <p:nvPr userDrawn="1"/>
          </p:nvGrpSpPr>
          <p:grpSpPr>
            <a:xfrm>
              <a:off x="-1912112" y="1238391"/>
              <a:ext cx="1581782" cy="215996"/>
              <a:chOff x="-3215547" y="9829798"/>
              <a:chExt cx="2999768" cy="428625"/>
            </a:xfrm>
          </p:grpSpPr>
          <p:sp>
            <p:nvSpPr>
              <p:cNvPr id="370" name="Text Placeholder 2">
                <a:extLst>
                  <a:ext uri="{FF2B5EF4-FFF2-40B4-BE49-F238E27FC236}">
                    <a16:creationId xmlns:a16="http://schemas.microsoft.com/office/drawing/2014/main" id="{402078D0-0F89-4EBA-B91E-344B9ABFD8F4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-3215547" y="9829798"/>
                <a:ext cx="2555999" cy="428625"/>
              </a:xfrm>
              <a:prstGeom prst="rect">
                <a:avLst/>
              </a:prstGeom>
              <a:noFill/>
            </p:spPr>
            <p:txBody>
              <a:bodyPr vert="horz" lIns="0" tIns="0" rIns="0" bIns="0" numCol="1" spcCol="0" rtlCol="0" anchor="ctr" anchorCtr="0">
                <a:noAutofit/>
              </a:bodyPr>
              <a:lstStyle>
                <a:lvl1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200" b="1" kern="1200">
                    <a:solidFill>
                      <a:srgbClr val="0078D2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None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2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•"/>
                  <a:defRPr lang="nl-NL"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900000" marR="0" indent="-180000" algn="l" defTabSz="11341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SzTx/>
                  <a:buFont typeface="Arial" panose="020B0604020202020204" pitchFamily="34" charset="0"/>
                  <a:buChar char="–"/>
                  <a:tabLst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8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260000" indent="-180000" algn="l" defTabSz="1134168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–"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0078D2"/>
                  </a:buClr>
                </a:pPr>
                <a:r>
                  <a:rPr lang="nl-NL" sz="907" b="1" dirty="0"/>
                  <a:t>Maximale </a:t>
                </a:r>
                <a:br>
                  <a:rPr lang="nl-NL" sz="907" b="1" dirty="0"/>
                </a:br>
                <a:r>
                  <a:rPr lang="nl-NL" sz="907" b="1" dirty="0"/>
                  <a:t>content hoogte</a:t>
                </a:r>
                <a:endParaRPr lang="nl-NL" sz="907" dirty="0"/>
              </a:p>
            </p:txBody>
          </p:sp>
          <p:cxnSp>
            <p:nvCxnSpPr>
              <p:cNvPr id="371" name="Straight Arrow Connector 94">
                <a:extLst>
                  <a:ext uri="{FF2B5EF4-FFF2-40B4-BE49-F238E27FC236}">
                    <a16:creationId xmlns:a16="http://schemas.microsoft.com/office/drawing/2014/main" id="{1C8F2FF7-2C55-4A10-9965-AEB89F5C4580}"/>
                  </a:ext>
                </a:extLst>
              </p:cNvPr>
              <p:cNvCxnSpPr>
                <a:cxnSpLocks/>
                <a:endCxn id="368" idx="3"/>
              </p:cNvCxnSpPr>
              <p:nvPr/>
            </p:nvCxnSpPr>
            <p:spPr>
              <a:xfrm>
                <a:off x="-659548" y="10043897"/>
                <a:ext cx="443769" cy="220"/>
              </a:xfrm>
              <a:prstGeom prst="straightConnector1">
                <a:avLst/>
              </a:prstGeom>
              <a:ln w="12700">
                <a:solidFill>
                  <a:srgbClr val="DE7F93"/>
                </a:solidFill>
                <a:prstDash val="soli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Group 7">
            <a:extLst>
              <a:ext uri="{FF2B5EF4-FFF2-40B4-BE49-F238E27FC236}">
                <a16:creationId xmlns:a16="http://schemas.microsoft.com/office/drawing/2014/main" id="{C3C3AB27-2A6E-4987-AC42-6B5946B289D8}"/>
              </a:ext>
            </a:extLst>
          </p:cNvPr>
          <p:cNvGrpSpPr/>
          <p:nvPr userDrawn="1"/>
        </p:nvGrpSpPr>
        <p:grpSpPr>
          <a:xfrm>
            <a:off x="-339733" y="0"/>
            <a:ext cx="205256" cy="6858000"/>
            <a:chOff x="-320893" y="0"/>
            <a:chExt cx="242888" cy="7559675"/>
          </a:xfrm>
        </p:grpSpPr>
        <p:sp>
          <p:nvSpPr>
            <p:cNvPr id="3" name="Line 5">
              <a:extLst>
                <a:ext uri="{FF2B5EF4-FFF2-40B4-BE49-F238E27FC236}">
                  <a16:creationId xmlns:a16="http://schemas.microsoft.com/office/drawing/2014/main" id="{E0CEE653-8933-4FA6-8B3C-49C2A93FE98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" name="Line 6">
              <a:extLst>
                <a:ext uri="{FF2B5EF4-FFF2-40B4-BE49-F238E27FC236}">
                  <a16:creationId xmlns:a16="http://schemas.microsoft.com/office/drawing/2014/main" id="{0691D4E3-2F40-4684-A1C9-412EF16177D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" name="Line 7">
              <a:extLst>
                <a:ext uri="{FF2B5EF4-FFF2-40B4-BE49-F238E27FC236}">
                  <a16:creationId xmlns:a16="http://schemas.microsoft.com/office/drawing/2014/main" id="{9F9E5DB4-D795-40A5-94F6-BF0E68855D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" name="Line 8">
              <a:extLst>
                <a:ext uri="{FF2B5EF4-FFF2-40B4-BE49-F238E27FC236}">
                  <a16:creationId xmlns:a16="http://schemas.microsoft.com/office/drawing/2014/main" id="{7EEBF261-9616-41AE-8C19-A45F63492B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" name="Line 9">
              <a:extLst>
                <a:ext uri="{FF2B5EF4-FFF2-40B4-BE49-F238E27FC236}">
                  <a16:creationId xmlns:a16="http://schemas.microsoft.com/office/drawing/2014/main" id="{7D55E7DF-2B3F-4708-9E7C-0AD8ACD08A4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" name="Line 10">
              <a:extLst>
                <a:ext uri="{FF2B5EF4-FFF2-40B4-BE49-F238E27FC236}">
                  <a16:creationId xmlns:a16="http://schemas.microsoft.com/office/drawing/2014/main" id="{556CBE99-3EA3-4FA0-86CA-318FE4026D3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" name="Line 11">
              <a:extLst>
                <a:ext uri="{FF2B5EF4-FFF2-40B4-BE49-F238E27FC236}">
                  <a16:creationId xmlns:a16="http://schemas.microsoft.com/office/drawing/2014/main" id="{686016DB-7DA6-48BC-BEF5-7F9D93EC59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" name="Line 12">
              <a:extLst>
                <a:ext uri="{FF2B5EF4-FFF2-40B4-BE49-F238E27FC236}">
                  <a16:creationId xmlns:a16="http://schemas.microsoft.com/office/drawing/2014/main" id="{F4A9B758-AEA1-4D25-BE55-B806A353522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" name="Line 13">
              <a:extLst>
                <a:ext uri="{FF2B5EF4-FFF2-40B4-BE49-F238E27FC236}">
                  <a16:creationId xmlns:a16="http://schemas.microsoft.com/office/drawing/2014/main" id="{7DC20589-2D2D-4DA5-B15F-6DE15A8DD5F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" name="Line 14">
              <a:extLst>
                <a:ext uri="{FF2B5EF4-FFF2-40B4-BE49-F238E27FC236}">
                  <a16:creationId xmlns:a16="http://schemas.microsoft.com/office/drawing/2014/main" id="{96CAB3B4-6075-40CF-A539-B9D21D22FB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" name="Line 15">
              <a:extLst>
                <a:ext uri="{FF2B5EF4-FFF2-40B4-BE49-F238E27FC236}">
                  <a16:creationId xmlns:a16="http://schemas.microsoft.com/office/drawing/2014/main" id="{F3EDD28A-3A4C-4423-8E6C-C1FD2688E7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" name="Line 16">
              <a:extLst>
                <a:ext uri="{FF2B5EF4-FFF2-40B4-BE49-F238E27FC236}">
                  <a16:creationId xmlns:a16="http://schemas.microsoft.com/office/drawing/2014/main" id="{77DE4DBF-C196-43F1-82EA-8285197B52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" name="Line 17">
              <a:extLst>
                <a:ext uri="{FF2B5EF4-FFF2-40B4-BE49-F238E27FC236}">
                  <a16:creationId xmlns:a16="http://schemas.microsoft.com/office/drawing/2014/main" id="{18B12F96-AB8C-4120-A7F6-763AFB5D39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" name="Line 18">
              <a:extLst>
                <a:ext uri="{FF2B5EF4-FFF2-40B4-BE49-F238E27FC236}">
                  <a16:creationId xmlns:a16="http://schemas.microsoft.com/office/drawing/2014/main" id="{9EBCD5A1-F644-4FA1-8B53-1CDDA6ACD0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" name="Line 19">
              <a:extLst>
                <a:ext uri="{FF2B5EF4-FFF2-40B4-BE49-F238E27FC236}">
                  <a16:creationId xmlns:a16="http://schemas.microsoft.com/office/drawing/2014/main" id="{F3BEA94B-9432-4D8B-8522-132C2F9DD04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" name="Line 20">
              <a:extLst>
                <a:ext uri="{FF2B5EF4-FFF2-40B4-BE49-F238E27FC236}">
                  <a16:creationId xmlns:a16="http://schemas.microsoft.com/office/drawing/2014/main" id="{B96B0A1F-EB73-4EE3-8F8B-7F5857C97B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" name="Line 21">
              <a:extLst>
                <a:ext uri="{FF2B5EF4-FFF2-40B4-BE49-F238E27FC236}">
                  <a16:creationId xmlns:a16="http://schemas.microsoft.com/office/drawing/2014/main" id="{1EF2E8BF-59E6-458D-B4EC-053F1862D2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" name="Line 22">
              <a:extLst>
                <a:ext uri="{FF2B5EF4-FFF2-40B4-BE49-F238E27FC236}">
                  <a16:creationId xmlns:a16="http://schemas.microsoft.com/office/drawing/2014/main" id="{F6C3C338-2D54-437E-986A-C2B3D06FE8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" name="Line 23">
              <a:extLst>
                <a:ext uri="{FF2B5EF4-FFF2-40B4-BE49-F238E27FC236}">
                  <a16:creationId xmlns:a16="http://schemas.microsoft.com/office/drawing/2014/main" id="{07A98369-D058-4BF2-BF31-6E2F07928A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" name="Line 24">
              <a:extLst>
                <a:ext uri="{FF2B5EF4-FFF2-40B4-BE49-F238E27FC236}">
                  <a16:creationId xmlns:a16="http://schemas.microsoft.com/office/drawing/2014/main" id="{5700AFD3-23EF-4FB5-91DC-6D0F3BF794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" name="Line 25">
              <a:extLst>
                <a:ext uri="{FF2B5EF4-FFF2-40B4-BE49-F238E27FC236}">
                  <a16:creationId xmlns:a16="http://schemas.microsoft.com/office/drawing/2014/main" id="{9C98E6F6-10EE-4A9F-A62B-6F39234972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" name="Line 26">
              <a:extLst>
                <a:ext uri="{FF2B5EF4-FFF2-40B4-BE49-F238E27FC236}">
                  <a16:creationId xmlns:a16="http://schemas.microsoft.com/office/drawing/2014/main" id="{E93884F0-3AF8-4862-98C5-F33D5CBEDD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" name="Line 27">
              <a:extLst>
                <a:ext uri="{FF2B5EF4-FFF2-40B4-BE49-F238E27FC236}">
                  <a16:creationId xmlns:a16="http://schemas.microsoft.com/office/drawing/2014/main" id="{834A5ED4-9E94-4E5F-A273-2F5E7CDF09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" name="Line 28">
              <a:extLst>
                <a:ext uri="{FF2B5EF4-FFF2-40B4-BE49-F238E27FC236}">
                  <a16:creationId xmlns:a16="http://schemas.microsoft.com/office/drawing/2014/main" id="{BD414510-C169-454A-8588-247CA48475C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" name="Line 29">
              <a:extLst>
                <a:ext uri="{FF2B5EF4-FFF2-40B4-BE49-F238E27FC236}">
                  <a16:creationId xmlns:a16="http://schemas.microsoft.com/office/drawing/2014/main" id="{0EA99422-1975-4500-98A1-6895383F5E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" name="Line 30">
              <a:extLst>
                <a:ext uri="{FF2B5EF4-FFF2-40B4-BE49-F238E27FC236}">
                  <a16:creationId xmlns:a16="http://schemas.microsoft.com/office/drawing/2014/main" id="{55E8FAE6-AAFE-4509-ACC8-6626B331AD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" name="Line 31">
              <a:extLst>
                <a:ext uri="{FF2B5EF4-FFF2-40B4-BE49-F238E27FC236}">
                  <a16:creationId xmlns:a16="http://schemas.microsoft.com/office/drawing/2014/main" id="{A0F9803A-9A6C-4093-9242-D4A96CC04BC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" name="Line 32">
              <a:extLst>
                <a:ext uri="{FF2B5EF4-FFF2-40B4-BE49-F238E27FC236}">
                  <a16:creationId xmlns:a16="http://schemas.microsoft.com/office/drawing/2014/main" id="{86229166-AB0C-4C98-A0FC-E74726F158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" name="Line 33">
              <a:extLst>
                <a:ext uri="{FF2B5EF4-FFF2-40B4-BE49-F238E27FC236}">
                  <a16:creationId xmlns:a16="http://schemas.microsoft.com/office/drawing/2014/main" id="{F4E57C3A-B73B-4E5A-AA3C-68B10CD180A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" name="Line 34">
              <a:extLst>
                <a:ext uri="{FF2B5EF4-FFF2-40B4-BE49-F238E27FC236}">
                  <a16:creationId xmlns:a16="http://schemas.microsoft.com/office/drawing/2014/main" id="{8B56BCDA-3904-4781-A999-1008886416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" name="Line 35">
              <a:extLst>
                <a:ext uri="{FF2B5EF4-FFF2-40B4-BE49-F238E27FC236}">
                  <a16:creationId xmlns:a16="http://schemas.microsoft.com/office/drawing/2014/main" id="{8ACBF147-C327-4619-88AD-A190E1C08DF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" name="Line 36">
              <a:extLst>
                <a:ext uri="{FF2B5EF4-FFF2-40B4-BE49-F238E27FC236}">
                  <a16:creationId xmlns:a16="http://schemas.microsoft.com/office/drawing/2014/main" id="{E8812CE6-6957-430F-A39D-B2A46F30D5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5" name="Line 37">
              <a:extLst>
                <a:ext uri="{FF2B5EF4-FFF2-40B4-BE49-F238E27FC236}">
                  <a16:creationId xmlns:a16="http://schemas.microsoft.com/office/drawing/2014/main" id="{986358EC-0CB7-4481-BC83-83383BC1DF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6" name="Line 38">
              <a:extLst>
                <a:ext uri="{FF2B5EF4-FFF2-40B4-BE49-F238E27FC236}">
                  <a16:creationId xmlns:a16="http://schemas.microsoft.com/office/drawing/2014/main" id="{F04D6E13-3F67-4305-B3E4-C0FE531834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7" name="Line 39">
              <a:extLst>
                <a:ext uri="{FF2B5EF4-FFF2-40B4-BE49-F238E27FC236}">
                  <a16:creationId xmlns:a16="http://schemas.microsoft.com/office/drawing/2014/main" id="{45F0EBC0-D383-43E4-BD40-61765A4A6F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8" name="Line 40">
              <a:extLst>
                <a:ext uri="{FF2B5EF4-FFF2-40B4-BE49-F238E27FC236}">
                  <a16:creationId xmlns:a16="http://schemas.microsoft.com/office/drawing/2014/main" id="{1EBE818F-7DEB-4C97-94AB-A0DA2EF919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9" name="Line 41">
              <a:extLst>
                <a:ext uri="{FF2B5EF4-FFF2-40B4-BE49-F238E27FC236}">
                  <a16:creationId xmlns:a16="http://schemas.microsoft.com/office/drawing/2014/main" id="{17ECC9D7-5AC0-4AB2-A121-7ED30C0947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0" name="Line 42">
              <a:extLst>
                <a:ext uri="{FF2B5EF4-FFF2-40B4-BE49-F238E27FC236}">
                  <a16:creationId xmlns:a16="http://schemas.microsoft.com/office/drawing/2014/main" id="{48D2FA70-C7B4-461F-A004-B206F142D5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1" name="Line 43">
              <a:extLst>
                <a:ext uri="{FF2B5EF4-FFF2-40B4-BE49-F238E27FC236}">
                  <a16:creationId xmlns:a16="http://schemas.microsoft.com/office/drawing/2014/main" id="{F8522530-56FD-4E70-B51F-3CD8530511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2" name="Line 44">
              <a:extLst>
                <a:ext uri="{FF2B5EF4-FFF2-40B4-BE49-F238E27FC236}">
                  <a16:creationId xmlns:a16="http://schemas.microsoft.com/office/drawing/2014/main" id="{8304F73A-0AD8-463F-AF5C-FFA0CCEA17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3" name="Line 45">
              <a:extLst>
                <a:ext uri="{FF2B5EF4-FFF2-40B4-BE49-F238E27FC236}">
                  <a16:creationId xmlns:a16="http://schemas.microsoft.com/office/drawing/2014/main" id="{ADC715FB-F61F-4B0E-8488-6BA2C8D362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4" name="Line 46">
              <a:extLst>
                <a:ext uri="{FF2B5EF4-FFF2-40B4-BE49-F238E27FC236}">
                  <a16:creationId xmlns:a16="http://schemas.microsoft.com/office/drawing/2014/main" id="{7F63CC8D-9880-49FD-8221-0FB44435C1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5" name="Line 47">
              <a:extLst>
                <a:ext uri="{FF2B5EF4-FFF2-40B4-BE49-F238E27FC236}">
                  <a16:creationId xmlns:a16="http://schemas.microsoft.com/office/drawing/2014/main" id="{3F5A515D-1C51-4F74-B076-16E9F1A72ED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6" name="Line 48">
              <a:extLst>
                <a:ext uri="{FF2B5EF4-FFF2-40B4-BE49-F238E27FC236}">
                  <a16:creationId xmlns:a16="http://schemas.microsoft.com/office/drawing/2014/main" id="{0E3B410D-AE20-42EB-861A-BA52278B56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7" name="Line 49">
              <a:extLst>
                <a:ext uri="{FF2B5EF4-FFF2-40B4-BE49-F238E27FC236}">
                  <a16:creationId xmlns:a16="http://schemas.microsoft.com/office/drawing/2014/main" id="{B1FA6745-C75B-4693-98CB-CE2E886CF9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8" name="Line 50">
              <a:extLst>
                <a:ext uri="{FF2B5EF4-FFF2-40B4-BE49-F238E27FC236}">
                  <a16:creationId xmlns:a16="http://schemas.microsoft.com/office/drawing/2014/main" id="{CEE5C561-8D01-4B39-A2F1-37A3B70383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49" name="Line 51">
              <a:extLst>
                <a:ext uri="{FF2B5EF4-FFF2-40B4-BE49-F238E27FC236}">
                  <a16:creationId xmlns:a16="http://schemas.microsoft.com/office/drawing/2014/main" id="{50C568CC-F09A-48CB-92F0-FBDC532B27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0" name="Line 52">
              <a:extLst>
                <a:ext uri="{FF2B5EF4-FFF2-40B4-BE49-F238E27FC236}">
                  <a16:creationId xmlns:a16="http://schemas.microsoft.com/office/drawing/2014/main" id="{91024226-EDAA-4A11-A191-1359FDA3CF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1" name="Line 53">
              <a:extLst>
                <a:ext uri="{FF2B5EF4-FFF2-40B4-BE49-F238E27FC236}">
                  <a16:creationId xmlns:a16="http://schemas.microsoft.com/office/drawing/2014/main" id="{BF7FB9B7-9D1B-4E83-87F0-51E2AE8327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2" name="Line 54">
              <a:extLst>
                <a:ext uri="{FF2B5EF4-FFF2-40B4-BE49-F238E27FC236}">
                  <a16:creationId xmlns:a16="http://schemas.microsoft.com/office/drawing/2014/main" id="{4735DF10-328E-4D87-8370-C960B48A80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3" name="Line 55">
              <a:extLst>
                <a:ext uri="{FF2B5EF4-FFF2-40B4-BE49-F238E27FC236}">
                  <a16:creationId xmlns:a16="http://schemas.microsoft.com/office/drawing/2014/main" id="{5DCC69EE-0256-4CF6-AB0A-27972C2087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4" name="Line 56">
              <a:extLst>
                <a:ext uri="{FF2B5EF4-FFF2-40B4-BE49-F238E27FC236}">
                  <a16:creationId xmlns:a16="http://schemas.microsoft.com/office/drawing/2014/main" id="{A76CC991-9332-4320-8437-8D33362524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5" name="Line 57">
              <a:extLst>
                <a:ext uri="{FF2B5EF4-FFF2-40B4-BE49-F238E27FC236}">
                  <a16:creationId xmlns:a16="http://schemas.microsoft.com/office/drawing/2014/main" id="{562D64F1-D200-45D5-90EC-D13AEC1EE4D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6" name="Line 58">
              <a:extLst>
                <a:ext uri="{FF2B5EF4-FFF2-40B4-BE49-F238E27FC236}">
                  <a16:creationId xmlns:a16="http://schemas.microsoft.com/office/drawing/2014/main" id="{DB4D5AEE-1E29-4A5D-8D01-BDA2AB8BC4A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7" name="Line 59">
              <a:extLst>
                <a:ext uri="{FF2B5EF4-FFF2-40B4-BE49-F238E27FC236}">
                  <a16:creationId xmlns:a16="http://schemas.microsoft.com/office/drawing/2014/main" id="{67E2DE33-880D-4EEE-AC6C-11076D99215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8" name="Line 60">
              <a:extLst>
                <a:ext uri="{FF2B5EF4-FFF2-40B4-BE49-F238E27FC236}">
                  <a16:creationId xmlns:a16="http://schemas.microsoft.com/office/drawing/2014/main" id="{BB4AAF61-DC1D-45EA-A12D-DF5A7D46C5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59" name="Line 61">
              <a:extLst>
                <a:ext uri="{FF2B5EF4-FFF2-40B4-BE49-F238E27FC236}">
                  <a16:creationId xmlns:a16="http://schemas.microsoft.com/office/drawing/2014/main" id="{43A14E3A-9975-4593-9E87-43578698811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0" name="Line 62">
              <a:extLst>
                <a:ext uri="{FF2B5EF4-FFF2-40B4-BE49-F238E27FC236}">
                  <a16:creationId xmlns:a16="http://schemas.microsoft.com/office/drawing/2014/main" id="{8AA36CAA-BFBA-4F89-90C1-FE7406EE670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1" name="Line 63">
              <a:extLst>
                <a:ext uri="{FF2B5EF4-FFF2-40B4-BE49-F238E27FC236}">
                  <a16:creationId xmlns:a16="http://schemas.microsoft.com/office/drawing/2014/main" id="{A4651B9E-4F98-4258-B163-86EBCF6A08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2" name="Line 64">
              <a:extLst>
                <a:ext uri="{FF2B5EF4-FFF2-40B4-BE49-F238E27FC236}">
                  <a16:creationId xmlns:a16="http://schemas.microsoft.com/office/drawing/2014/main" id="{C3AD6C38-8F3D-491D-AF20-374D26F560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3" name="Line 65">
              <a:extLst>
                <a:ext uri="{FF2B5EF4-FFF2-40B4-BE49-F238E27FC236}">
                  <a16:creationId xmlns:a16="http://schemas.microsoft.com/office/drawing/2014/main" id="{AB245E1E-72B8-420A-8E5F-38E49B65A0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4" name="Line 66">
              <a:extLst>
                <a:ext uri="{FF2B5EF4-FFF2-40B4-BE49-F238E27FC236}">
                  <a16:creationId xmlns:a16="http://schemas.microsoft.com/office/drawing/2014/main" id="{5C5C4BA3-1871-41E0-AD13-455B799AB9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5" name="Line 67">
              <a:extLst>
                <a:ext uri="{FF2B5EF4-FFF2-40B4-BE49-F238E27FC236}">
                  <a16:creationId xmlns:a16="http://schemas.microsoft.com/office/drawing/2014/main" id="{F81D74B8-948D-407C-88D3-5A1776DB92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6" name="Line 68">
              <a:extLst>
                <a:ext uri="{FF2B5EF4-FFF2-40B4-BE49-F238E27FC236}">
                  <a16:creationId xmlns:a16="http://schemas.microsoft.com/office/drawing/2014/main" id="{E9C9E3C8-5489-4C0E-A237-55695313C5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7" name="Line 69">
              <a:extLst>
                <a:ext uri="{FF2B5EF4-FFF2-40B4-BE49-F238E27FC236}">
                  <a16:creationId xmlns:a16="http://schemas.microsoft.com/office/drawing/2014/main" id="{8F299DFE-13FB-4D5D-B182-684560040E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8" name="Line 70">
              <a:extLst>
                <a:ext uri="{FF2B5EF4-FFF2-40B4-BE49-F238E27FC236}">
                  <a16:creationId xmlns:a16="http://schemas.microsoft.com/office/drawing/2014/main" id="{F6E01D79-94E6-4AF6-ADBE-2E04A055B46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69" name="Line 71">
              <a:extLst>
                <a:ext uri="{FF2B5EF4-FFF2-40B4-BE49-F238E27FC236}">
                  <a16:creationId xmlns:a16="http://schemas.microsoft.com/office/drawing/2014/main" id="{489999AE-8906-439D-AEAA-241B53226F3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0" name="Line 72">
              <a:extLst>
                <a:ext uri="{FF2B5EF4-FFF2-40B4-BE49-F238E27FC236}">
                  <a16:creationId xmlns:a16="http://schemas.microsoft.com/office/drawing/2014/main" id="{F3C87863-FFF8-46D2-9F68-2CDE372BB5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1" name="Line 73">
              <a:extLst>
                <a:ext uri="{FF2B5EF4-FFF2-40B4-BE49-F238E27FC236}">
                  <a16:creationId xmlns:a16="http://schemas.microsoft.com/office/drawing/2014/main" id="{116C6441-DCB6-47AA-98BC-6FAFC71DFC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2" name="Line 74">
              <a:extLst>
                <a:ext uri="{FF2B5EF4-FFF2-40B4-BE49-F238E27FC236}">
                  <a16:creationId xmlns:a16="http://schemas.microsoft.com/office/drawing/2014/main" id="{73F9F59A-2E83-447C-B5FB-4343F2DDF0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3" name="Line 75">
              <a:extLst>
                <a:ext uri="{FF2B5EF4-FFF2-40B4-BE49-F238E27FC236}">
                  <a16:creationId xmlns:a16="http://schemas.microsoft.com/office/drawing/2014/main" id="{3568153A-6E02-4E5E-9C75-20D8125BFB0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74" name="Group 8">
            <a:extLst>
              <a:ext uri="{FF2B5EF4-FFF2-40B4-BE49-F238E27FC236}">
                <a16:creationId xmlns:a16="http://schemas.microsoft.com/office/drawing/2014/main" id="{7A475EED-7A5A-43F8-8C72-6DAA4C78A148}"/>
              </a:ext>
            </a:extLst>
          </p:cNvPr>
          <p:cNvGrpSpPr/>
          <p:nvPr userDrawn="1"/>
        </p:nvGrpSpPr>
        <p:grpSpPr>
          <a:xfrm>
            <a:off x="1" y="-258650"/>
            <a:ext cx="12192000" cy="163293"/>
            <a:chOff x="0" y="-317390"/>
            <a:chExt cx="10691813" cy="244552"/>
          </a:xfrm>
        </p:grpSpPr>
        <p:sp>
          <p:nvSpPr>
            <p:cNvPr id="75" name="Line 79">
              <a:extLst>
                <a:ext uri="{FF2B5EF4-FFF2-40B4-BE49-F238E27FC236}">
                  <a16:creationId xmlns:a16="http://schemas.microsoft.com/office/drawing/2014/main" id="{D23806F8-6644-423B-B1F9-A6FDF4A7A9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6" name="Line 80">
              <a:extLst>
                <a:ext uri="{FF2B5EF4-FFF2-40B4-BE49-F238E27FC236}">
                  <a16:creationId xmlns:a16="http://schemas.microsoft.com/office/drawing/2014/main" id="{45AC6AAB-0359-427B-A135-7D5B2A2750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7" name="Line 81">
              <a:extLst>
                <a:ext uri="{FF2B5EF4-FFF2-40B4-BE49-F238E27FC236}">
                  <a16:creationId xmlns:a16="http://schemas.microsoft.com/office/drawing/2014/main" id="{D8AFA7C9-7E6E-467A-8824-B91BC616A3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8" name="Line 82">
              <a:extLst>
                <a:ext uri="{FF2B5EF4-FFF2-40B4-BE49-F238E27FC236}">
                  <a16:creationId xmlns:a16="http://schemas.microsoft.com/office/drawing/2014/main" id="{83293A99-C57A-4235-A9EE-F3156DAD71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79" name="Line 83">
              <a:extLst>
                <a:ext uri="{FF2B5EF4-FFF2-40B4-BE49-F238E27FC236}">
                  <a16:creationId xmlns:a16="http://schemas.microsoft.com/office/drawing/2014/main" id="{127B89A2-E014-4B94-9D63-62C7CFC641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0" name="Line 84">
              <a:extLst>
                <a:ext uri="{FF2B5EF4-FFF2-40B4-BE49-F238E27FC236}">
                  <a16:creationId xmlns:a16="http://schemas.microsoft.com/office/drawing/2014/main" id="{1E602511-4F78-4BC8-B6A8-3137075063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1" name="Line 85">
              <a:extLst>
                <a:ext uri="{FF2B5EF4-FFF2-40B4-BE49-F238E27FC236}">
                  <a16:creationId xmlns:a16="http://schemas.microsoft.com/office/drawing/2014/main" id="{E7F15913-2C84-460A-9B15-4A7B95C27E5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2" name="Line 86">
              <a:extLst>
                <a:ext uri="{FF2B5EF4-FFF2-40B4-BE49-F238E27FC236}">
                  <a16:creationId xmlns:a16="http://schemas.microsoft.com/office/drawing/2014/main" id="{6A50BC3D-D6FC-4142-AC36-508B08DFA2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3" name="Line 87">
              <a:extLst>
                <a:ext uri="{FF2B5EF4-FFF2-40B4-BE49-F238E27FC236}">
                  <a16:creationId xmlns:a16="http://schemas.microsoft.com/office/drawing/2014/main" id="{A79DC726-CBE4-4B7E-8767-31E0FC60DE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4" name="Line 88">
              <a:extLst>
                <a:ext uri="{FF2B5EF4-FFF2-40B4-BE49-F238E27FC236}">
                  <a16:creationId xmlns:a16="http://schemas.microsoft.com/office/drawing/2014/main" id="{63979AB5-2CBF-463E-B0A0-8CB451A7AE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5" name="Line 89">
              <a:extLst>
                <a:ext uri="{FF2B5EF4-FFF2-40B4-BE49-F238E27FC236}">
                  <a16:creationId xmlns:a16="http://schemas.microsoft.com/office/drawing/2014/main" id="{271258B8-1391-4AF5-B1BF-927F9319E4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6" name="Line 90">
              <a:extLst>
                <a:ext uri="{FF2B5EF4-FFF2-40B4-BE49-F238E27FC236}">
                  <a16:creationId xmlns:a16="http://schemas.microsoft.com/office/drawing/2014/main" id="{793A9121-063F-4385-AD2E-2D5462FA12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7" name="Line 91">
              <a:extLst>
                <a:ext uri="{FF2B5EF4-FFF2-40B4-BE49-F238E27FC236}">
                  <a16:creationId xmlns:a16="http://schemas.microsoft.com/office/drawing/2014/main" id="{1EBE305C-0D26-4C0B-8436-13EAAD2BC6C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8" name="Line 92">
              <a:extLst>
                <a:ext uri="{FF2B5EF4-FFF2-40B4-BE49-F238E27FC236}">
                  <a16:creationId xmlns:a16="http://schemas.microsoft.com/office/drawing/2014/main" id="{596F842F-0EEE-44C0-AC55-EA5479DE043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89" name="Line 93">
              <a:extLst>
                <a:ext uri="{FF2B5EF4-FFF2-40B4-BE49-F238E27FC236}">
                  <a16:creationId xmlns:a16="http://schemas.microsoft.com/office/drawing/2014/main" id="{04988878-319D-4204-B7E3-26AA2D496B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0" name="Line 94">
              <a:extLst>
                <a:ext uri="{FF2B5EF4-FFF2-40B4-BE49-F238E27FC236}">
                  <a16:creationId xmlns:a16="http://schemas.microsoft.com/office/drawing/2014/main" id="{DEE42097-2EDD-4D2B-8B99-34B1107712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1" name="Line 95">
              <a:extLst>
                <a:ext uri="{FF2B5EF4-FFF2-40B4-BE49-F238E27FC236}">
                  <a16:creationId xmlns:a16="http://schemas.microsoft.com/office/drawing/2014/main" id="{7EE86CEC-0194-47D9-870F-9EA339AC3A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2" name="Line 96">
              <a:extLst>
                <a:ext uri="{FF2B5EF4-FFF2-40B4-BE49-F238E27FC236}">
                  <a16:creationId xmlns:a16="http://schemas.microsoft.com/office/drawing/2014/main" id="{44FB2B27-E37A-4700-8A8E-53C1FDA331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3" name="Line 97">
              <a:extLst>
                <a:ext uri="{FF2B5EF4-FFF2-40B4-BE49-F238E27FC236}">
                  <a16:creationId xmlns:a16="http://schemas.microsoft.com/office/drawing/2014/main" id="{DD424FE9-04DB-4F76-AA7C-BC7DAA0E78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4" name="Line 98">
              <a:extLst>
                <a:ext uri="{FF2B5EF4-FFF2-40B4-BE49-F238E27FC236}">
                  <a16:creationId xmlns:a16="http://schemas.microsoft.com/office/drawing/2014/main" id="{6A5DAE62-99DE-421A-B8CF-16CD401E47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5" name="Line 99">
              <a:extLst>
                <a:ext uri="{FF2B5EF4-FFF2-40B4-BE49-F238E27FC236}">
                  <a16:creationId xmlns:a16="http://schemas.microsoft.com/office/drawing/2014/main" id="{01A94D1F-C3C0-49AD-BD83-3F1F8AEDD8E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6" name="Line 100">
              <a:extLst>
                <a:ext uri="{FF2B5EF4-FFF2-40B4-BE49-F238E27FC236}">
                  <a16:creationId xmlns:a16="http://schemas.microsoft.com/office/drawing/2014/main" id="{1AE8063D-A45F-4102-8C9E-B619A9B1969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7" name="Line 101">
              <a:extLst>
                <a:ext uri="{FF2B5EF4-FFF2-40B4-BE49-F238E27FC236}">
                  <a16:creationId xmlns:a16="http://schemas.microsoft.com/office/drawing/2014/main" id="{898011E8-16C7-4B5E-9044-D8F35E5310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8" name="Line 102">
              <a:extLst>
                <a:ext uri="{FF2B5EF4-FFF2-40B4-BE49-F238E27FC236}">
                  <a16:creationId xmlns:a16="http://schemas.microsoft.com/office/drawing/2014/main" id="{40B1B436-835C-4C95-8BE6-95A70BD0BB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99" name="Line 103">
              <a:extLst>
                <a:ext uri="{FF2B5EF4-FFF2-40B4-BE49-F238E27FC236}">
                  <a16:creationId xmlns:a16="http://schemas.microsoft.com/office/drawing/2014/main" id="{FD161536-77BC-41F5-9A68-70F22368CA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0" name="Line 104">
              <a:extLst>
                <a:ext uri="{FF2B5EF4-FFF2-40B4-BE49-F238E27FC236}">
                  <a16:creationId xmlns:a16="http://schemas.microsoft.com/office/drawing/2014/main" id="{68EA141B-96CE-489E-AC3D-1C0D00B8DA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1" name="Line 105">
              <a:extLst>
                <a:ext uri="{FF2B5EF4-FFF2-40B4-BE49-F238E27FC236}">
                  <a16:creationId xmlns:a16="http://schemas.microsoft.com/office/drawing/2014/main" id="{5B77C216-E299-43F3-B9BE-042AD2A1E5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2" name="Line 106">
              <a:extLst>
                <a:ext uri="{FF2B5EF4-FFF2-40B4-BE49-F238E27FC236}">
                  <a16:creationId xmlns:a16="http://schemas.microsoft.com/office/drawing/2014/main" id="{4B5ECD6E-444B-4647-87DE-2BEBC42449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3" name="Line 107">
              <a:extLst>
                <a:ext uri="{FF2B5EF4-FFF2-40B4-BE49-F238E27FC236}">
                  <a16:creationId xmlns:a16="http://schemas.microsoft.com/office/drawing/2014/main" id="{B46D1D66-837E-4E91-92AD-525766EA2C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4" name="Line 108">
              <a:extLst>
                <a:ext uri="{FF2B5EF4-FFF2-40B4-BE49-F238E27FC236}">
                  <a16:creationId xmlns:a16="http://schemas.microsoft.com/office/drawing/2014/main" id="{467E3B8C-13C6-43BB-8791-13991F66FA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5" name="Line 109">
              <a:extLst>
                <a:ext uri="{FF2B5EF4-FFF2-40B4-BE49-F238E27FC236}">
                  <a16:creationId xmlns:a16="http://schemas.microsoft.com/office/drawing/2014/main" id="{68021716-88AE-47ED-8C9F-96032705970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6" name="Line 110">
              <a:extLst>
                <a:ext uri="{FF2B5EF4-FFF2-40B4-BE49-F238E27FC236}">
                  <a16:creationId xmlns:a16="http://schemas.microsoft.com/office/drawing/2014/main" id="{A417DA65-5D79-4B17-9ACC-386D781D66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7" name="Line 111">
              <a:extLst>
                <a:ext uri="{FF2B5EF4-FFF2-40B4-BE49-F238E27FC236}">
                  <a16:creationId xmlns:a16="http://schemas.microsoft.com/office/drawing/2014/main" id="{E5C2B4D5-ADE5-4026-B4BB-05B824009E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8" name="Line 112">
              <a:extLst>
                <a:ext uri="{FF2B5EF4-FFF2-40B4-BE49-F238E27FC236}">
                  <a16:creationId xmlns:a16="http://schemas.microsoft.com/office/drawing/2014/main" id="{81654692-BF30-4FF2-B5FF-E1F1564837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09" name="Line 113">
              <a:extLst>
                <a:ext uri="{FF2B5EF4-FFF2-40B4-BE49-F238E27FC236}">
                  <a16:creationId xmlns:a16="http://schemas.microsoft.com/office/drawing/2014/main" id="{9BF16B19-5F8E-429F-99DB-FA040C84753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0" name="Line 114">
              <a:extLst>
                <a:ext uri="{FF2B5EF4-FFF2-40B4-BE49-F238E27FC236}">
                  <a16:creationId xmlns:a16="http://schemas.microsoft.com/office/drawing/2014/main" id="{7E32AD58-314F-4F72-A4EF-6BA7C7699A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1" name="Line 115">
              <a:extLst>
                <a:ext uri="{FF2B5EF4-FFF2-40B4-BE49-F238E27FC236}">
                  <a16:creationId xmlns:a16="http://schemas.microsoft.com/office/drawing/2014/main" id="{17301E4C-278A-47D7-A33B-1BF395801FA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2" name="Line 116">
              <a:extLst>
                <a:ext uri="{FF2B5EF4-FFF2-40B4-BE49-F238E27FC236}">
                  <a16:creationId xmlns:a16="http://schemas.microsoft.com/office/drawing/2014/main" id="{B08C3DAF-F7B1-4F9B-9DF9-16F769C7C6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3" name="Line 117">
              <a:extLst>
                <a:ext uri="{FF2B5EF4-FFF2-40B4-BE49-F238E27FC236}">
                  <a16:creationId xmlns:a16="http://schemas.microsoft.com/office/drawing/2014/main" id="{A5D39546-6727-4153-BCCD-557F56E2C27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4" name="Line 118">
              <a:extLst>
                <a:ext uri="{FF2B5EF4-FFF2-40B4-BE49-F238E27FC236}">
                  <a16:creationId xmlns:a16="http://schemas.microsoft.com/office/drawing/2014/main" id="{02F583DC-54A3-4590-82BD-A73C8AC9FCB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5" name="Line 119">
              <a:extLst>
                <a:ext uri="{FF2B5EF4-FFF2-40B4-BE49-F238E27FC236}">
                  <a16:creationId xmlns:a16="http://schemas.microsoft.com/office/drawing/2014/main" id="{06D5D41A-F9DD-4DF0-A260-BE19DEAA8F5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6" name="Line 120">
              <a:extLst>
                <a:ext uri="{FF2B5EF4-FFF2-40B4-BE49-F238E27FC236}">
                  <a16:creationId xmlns:a16="http://schemas.microsoft.com/office/drawing/2014/main" id="{4C21C66E-1433-4D2E-8BAF-0FC91DEF23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7" name="Line 121">
              <a:extLst>
                <a:ext uri="{FF2B5EF4-FFF2-40B4-BE49-F238E27FC236}">
                  <a16:creationId xmlns:a16="http://schemas.microsoft.com/office/drawing/2014/main" id="{DED2F3A5-909C-4CA6-A1E7-2D3DBCAB91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8" name="Line 122">
              <a:extLst>
                <a:ext uri="{FF2B5EF4-FFF2-40B4-BE49-F238E27FC236}">
                  <a16:creationId xmlns:a16="http://schemas.microsoft.com/office/drawing/2014/main" id="{D10D25EA-6BAE-4F3D-90F4-5585BDDB78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19" name="Line 123">
              <a:extLst>
                <a:ext uri="{FF2B5EF4-FFF2-40B4-BE49-F238E27FC236}">
                  <a16:creationId xmlns:a16="http://schemas.microsoft.com/office/drawing/2014/main" id="{6EDB1AC2-F374-4171-8F86-C51D44BB13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0" name="Line 124">
              <a:extLst>
                <a:ext uri="{FF2B5EF4-FFF2-40B4-BE49-F238E27FC236}">
                  <a16:creationId xmlns:a16="http://schemas.microsoft.com/office/drawing/2014/main" id="{A7462ACD-EF92-4CBE-9FE6-4C82F0954D0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1" name="Line 125">
              <a:extLst>
                <a:ext uri="{FF2B5EF4-FFF2-40B4-BE49-F238E27FC236}">
                  <a16:creationId xmlns:a16="http://schemas.microsoft.com/office/drawing/2014/main" id="{28DFA8E5-834D-4CB6-88CF-B2B9E77CC4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2" name="Line 126">
              <a:extLst>
                <a:ext uri="{FF2B5EF4-FFF2-40B4-BE49-F238E27FC236}">
                  <a16:creationId xmlns:a16="http://schemas.microsoft.com/office/drawing/2014/main" id="{250A85D6-36FA-4732-A940-ADBB4284ABD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3" name="Line 127">
              <a:extLst>
                <a:ext uri="{FF2B5EF4-FFF2-40B4-BE49-F238E27FC236}">
                  <a16:creationId xmlns:a16="http://schemas.microsoft.com/office/drawing/2014/main" id="{F96B987F-499F-4393-BA47-9FAC81228F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4" name="Line 128">
              <a:extLst>
                <a:ext uri="{FF2B5EF4-FFF2-40B4-BE49-F238E27FC236}">
                  <a16:creationId xmlns:a16="http://schemas.microsoft.com/office/drawing/2014/main" id="{835DFA5F-83D1-4807-9137-D3275E099FB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5" name="Line 129">
              <a:extLst>
                <a:ext uri="{FF2B5EF4-FFF2-40B4-BE49-F238E27FC236}">
                  <a16:creationId xmlns:a16="http://schemas.microsoft.com/office/drawing/2014/main" id="{47D82BA3-B4F0-413F-9BA4-794AD94141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6" name="Line 130">
              <a:extLst>
                <a:ext uri="{FF2B5EF4-FFF2-40B4-BE49-F238E27FC236}">
                  <a16:creationId xmlns:a16="http://schemas.microsoft.com/office/drawing/2014/main" id="{EA9EAFCB-7F1D-4F79-9F2A-B4E9AFEC40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7" name="Line 131">
              <a:extLst>
                <a:ext uri="{FF2B5EF4-FFF2-40B4-BE49-F238E27FC236}">
                  <a16:creationId xmlns:a16="http://schemas.microsoft.com/office/drawing/2014/main" id="{C1CF39DE-3468-4002-B2F9-10EFC71F35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8" name="Line 132">
              <a:extLst>
                <a:ext uri="{FF2B5EF4-FFF2-40B4-BE49-F238E27FC236}">
                  <a16:creationId xmlns:a16="http://schemas.microsoft.com/office/drawing/2014/main" id="{EC5A7C18-7478-4D40-82ED-75BB44F46E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29" name="Line 133">
              <a:extLst>
                <a:ext uri="{FF2B5EF4-FFF2-40B4-BE49-F238E27FC236}">
                  <a16:creationId xmlns:a16="http://schemas.microsoft.com/office/drawing/2014/main" id="{346669FF-37E5-423B-920A-EB8824210B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0" name="Line 134">
              <a:extLst>
                <a:ext uri="{FF2B5EF4-FFF2-40B4-BE49-F238E27FC236}">
                  <a16:creationId xmlns:a16="http://schemas.microsoft.com/office/drawing/2014/main" id="{817925FF-6D88-456D-BE3B-F91012549D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1" name="Line 135">
              <a:extLst>
                <a:ext uri="{FF2B5EF4-FFF2-40B4-BE49-F238E27FC236}">
                  <a16:creationId xmlns:a16="http://schemas.microsoft.com/office/drawing/2014/main" id="{4C260D16-8B1A-46C1-802E-11C067F4A8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2" name="Line 136">
              <a:extLst>
                <a:ext uri="{FF2B5EF4-FFF2-40B4-BE49-F238E27FC236}">
                  <a16:creationId xmlns:a16="http://schemas.microsoft.com/office/drawing/2014/main" id="{5BE334BF-A03A-4A2C-8E97-A0F96DAA9D8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3" name="Line 137">
              <a:extLst>
                <a:ext uri="{FF2B5EF4-FFF2-40B4-BE49-F238E27FC236}">
                  <a16:creationId xmlns:a16="http://schemas.microsoft.com/office/drawing/2014/main" id="{C238F50D-CC00-4E3E-9567-B46C3E786B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4" name="Line 138">
              <a:extLst>
                <a:ext uri="{FF2B5EF4-FFF2-40B4-BE49-F238E27FC236}">
                  <a16:creationId xmlns:a16="http://schemas.microsoft.com/office/drawing/2014/main" id="{FFBAA1A2-265C-4774-BA81-F0BE24039B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5" name="Line 139">
              <a:extLst>
                <a:ext uri="{FF2B5EF4-FFF2-40B4-BE49-F238E27FC236}">
                  <a16:creationId xmlns:a16="http://schemas.microsoft.com/office/drawing/2014/main" id="{9DCF9F0C-0B68-460D-AFB8-B26CF1D8E8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6" name="Line 140">
              <a:extLst>
                <a:ext uri="{FF2B5EF4-FFF2-40B4-BE49-F238E27FC236}">
                  <a16:creationId xmlns:a16="http://schemas.microsoft.com/office/drawing/2014/main" id="{4578015A-8EF0-4CC6-B063-1586EB9035B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7" name="Line 141">
              <a:extLst>
                <a:ext uri="{FF2B5EF4-FFF2-40B4-BE49-F238E27FC236}">
                  <a16:creationId xmlns:a16="http://schemas.microsoft.com/office/drawing/2014/main" id="{B58E22CD-77DC-4619-9678-A8D9AEB34C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8" name="Line 142">
              <a:extLst>
                <a:ext uri="{FF2B5EF4-FFF2-40B4-BE49-F238E27FC236}">
                  <a16:creationId xmlns:a16="http://schemas.microsoft.com/office/drawing/2014/main" id="{A0EB5B3F-7FBD-4E27-9397-AC8235AD89B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39" name="Line 143">
              <a:extLst>
                <a:ext uri="{FF2B5EF4-FFF2-40B4-BE49-F238E27FC236}">
                  <a16:creationId xmlns:a16="http://schemas.microsoft.com/office/drawing/2014/main" id="{2DAFA351-A774-430B-9F26-813644640A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0" name="Line 144">
              <a:extLst>
                <a:ext uri="{FF2B5EF4-FFF2-40B4-BE49-F238E27FC236}">
                  <a16:creationId xmlns:a16="http://schemas.microsoft.com/office/drawing/2014/main" id="{5A04A6A9-5848-4C5D-95C5-E3D3667D91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1" name="Line 145">
              <a:extLst>
                <a:ext uri="{FF2B5EF4-FFF2-40B4-BE49-F238E27FC236}">
                  <a16:creationId xmlns:a16="http://schemas.microsoft.com/office/drawing/2014/main" id="{359D6FA1-F053-4932-966C-EE2200BFDA8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2" name="Line 146">
              <a:extLst>
                <a:ext uri="{FF2B5EF4-FFF2-40B4-BE49-F238E27FC236}">
                  <a16:creationId xmlns:a16="http://schemas.microsoft.com/office/drawing/2014/main" id="{5CEFA73A-B07F-4D89-B616-C26F379E57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3" name="Line 147">
              <a:extLst>
                <a:ext uri="{FF2B5EF4-FFF2-40B4-BE49-F238E27FC236}">
                  <a16:creationId xmlns:a16="http://schemas.microsoft.com/office/drawing/2014/main" id="{32773E0A-D196-44AF-AB4F-7795315BF6B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4" name="Line 148">
              <a:extLst>
                <a:ext uri="{FF2B5EF4-FFF2-40B4-BE49-F238E27FC236}">
                  <a16:creationId xmlns:a16="http://schemas.microsoft.com/office/drawing/2014/main" id="{4897E3E1-F02E-4F41-AAB5-D7751DD889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5" name="Line 149">
              <a:extLst>
                <a:ext uri="{FF2B5EF4-FFF2-40B4-BE49-F238E27FC236}">
                  <a16:creationId xmlns:a16="http://schemas.microsoft.com/office/drawing/2014/main" id="{2E2E7538-4010-438C-B58F-B4EF047AFC8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6" name="Line 150">
              <a:extLst>
                <a:ext uri="{FF2B5EF4-FFF2-40B4-BE49-F238E27FC236}">
                  <a16:creationId xmlns:a16="http://schemas.microsoft.com/office/drawing/2014/main" id="{29EEDBA1-7AA5-4BF5-8453-47BCEF5CDA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7" name="Line 151">
              <a:extLst>
                <a:ext uri="{FF2B5EF4-FFF2-40B4-BE49-F238E27FC236}">
                  <a16:creationId xmlns:a16="http://schemas.microsoft.com/office/drawing/2014/main" id="{15B83DF1-0A72-4B01-B9EA-D748631C161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8" name="Line 152">
              <a:extLst>
                <a:ext uri="{FF2B5EF4-FFF2-40B4-BE49-F238E27FC236}">
                  <a16:creationId xmlns:a16="http://schemas.microsoft.com/office/drawing/2014/main" id="{2238F524-AF51-4DE3-8929-58EB75EA247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49" name="Line 153">
              <a:extLst>
                <a:ext uri="{FF2B5EF4-FFF2-40B4-BE49-F238E27FC236}">
                  <a16:creationId xmlns:a16="http://schemas.microsoft.com/office/drawing/2014/main" id="{2A7AB447-74EA-4F9A-9A98-E32307D1DC7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0" name="Line 154">
              <a:extLst>
                <a:ext uri="{FF2B5EF4-FFF2-40B4-BE49-F238E27FC236}">
                  <a16:creationId xmlns:a16="http://schemas.microsoft.com/office/drawing/2014/main" id="{6E65A471-E944-44C8-B39C-EC3F24CF6F3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1" name="Line 155">
              <a:extLst>
                <a:ext uri="{FF2B5EF4-FFF2-40B4-BE49-F238E27FC236}">
                  <a16:creationId xmlns:a16="http://schemas.microsoft.com/office/drawing/2014/main" id="{3141AC16-1896-46DD-9534-FEB2727B25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2" name="Line 156">
              <a:extLst>
                <a:ext uri="{FF2B5EF4-FFF2-40B4-BE49-F238E27FC236}">
                  <a16:creationId xmlns:a16="http://schemas.microsoft.com/office/drawing/2014/main" id="{6342F645-90DF-4365-A7EA-D0E1295BC9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3" name="Line 157">
              <a:extLst>
                <a:ext uri="{FF2B5EF4-FFF2-40B4-BE49-F238E27FC236}">
                  <a16:creationId xmlns:a16="http://schemas.microsoft.com/office/drawing/2014/main" id="{2FC3390D-013C-4DC3-92C7-261BD4DCB7E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4" name="Line 158">
              <a:extLst>
                <a:ext uri="{FF2B5EF4-FFF2-40B4-BE49-F238E27FC236}">
                  <a16:creationId xmlns:a16="http://schemas.microsoft.com/office/drawing/2014/main" id="{1E2802C2-6B82-4570-9646-9418A6DDCD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5" name="Line 159">
              <a:extLst>
                <a:ext uri="{FF2B5EF4-FFF2-40B4-BE49-F238E27FC236}">
                  <a16:creationId xmlns:a16="http://schemas.microsoft.com/office/drawing/2014/main" id="{511A16CF-9311-4EEE-919C-E60B98BB64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6" name="Line 160">
              <a:extLst>
                <a:ext uri="{FF2B5EF4-FFF2-40B4-BE49-F238E27FC236}">
                  <a16:creationId xmlns:a16="http://schemas.microsoft.com/office/drawing/2014/main" id="{3224E443-8D2A-4415-9C84-AAE943FC2A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7" name="Line 161">
              <a:extLst>
                <a:ext uri="{FF2B5EF4-FFF2-40B4-BE49-F238E27FC236}">
                  <a16:creationId xmlns:a16="http://schemas.microsoft.com/office/drawing/2014/main" id="{ACCC7F41-C7E2-4858-9AAB-C5DE058A7D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8" name="Line 162">
              <a:extLst>
                <a:ext uri="{FF2B5EF4-FFF2-40B4-BE49-F238E27FC236}">
                  <a16:creationId xmlns:a16="http://schemas.microsoft.com/office/drawing/2014/main" id="{7DA50C6F-3E04-41C0-8246-5C88F73706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59" name="Line 163">
              <a:extLst>
                <a:ext uri="{FF2B5EF4-FFF2-40B4-BE49-F238E27FC236}">
                  <a16:creationId xmlns:a16="http://schemas.microsoft.com/office/drawing/2014/main" id="{1C552228-5BC9-402E-BB45-7F006ABD57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0" name="Line 164">
              <a:extLst>
                <a:ext uri="{FF2B5EF4-FFF2-40B4-BE49-F238E27FC236}">
                  <a16:creationId xmlns:a16="http://schemas.microsoft.com/office/drawing/2014/main" id="{3A2FDCA3-9A1A-446E-BA49-41803378FF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1" name="Line 165">
              <a:extLst>
                <a:ext uri="{FF2B5EF4-FFF2-40B4-BE49-F238E27FC236}">
                  <a16:creationId xmlns:a16="http://schemas.microsoft.com/office/drawing/2014/main" id="{99F4F8B0-97C0-4361-BDD8-4072C1E1C32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2" name="Line 166">
              <a:extLst>
                <a:ext uri="{FF2B5EF4-FFF2-40B4-BE49-F238E27FC236}">
                  <a16:creationId xmlns:a16="http://schemas.microsoft.com/office/drawing/2014/main" id="{B5909F7F-E5A4-40A2-A6E7-B0A6B3128D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3" name="Line 167">
              <a:extLst>
                <a:ext uri="{FF2B5EF4-FFF2-40B4-BE49-F238E27FC236}">
                  <a16:creationId xmlns:a16="http://schemas.microsoft.com/office/drawing/2014/main" id="{8803CEF5-47D2-46CE-856A-328EBB50782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4" name="Line 168">
              <a:extLst>
                <a:ext uri="{FF2B5EF4-FFF2-40B4-BE49-F238E27FC236}">
                  <a16:creationId xmlns:a16="http://schemas.microsoft.com/office/drawing/2014/main" id="{1BDEF96D-3165-4280-B290-E58B09E74D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5" name="Line 169">
              <a:extLst>
                <a:ext uri="{FF2B5EF4-FFF2-40B4-BE49-F238E27FC236}">
                  <a16:creationId xmlns:a16="http://schemas.microsoft.com/office/drawing/2014/main" id="{6670517A-5F5F-40CC-A2CE-B541377213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6" name="Line 170">
              <a:extLst>
                <a:ext uri="{FF2B5EF4-FFF2-40B4-BE49-F238E27FC236}">
                  <a16:creationId xmlns:a16="http://schemas.microsoft.com/office/drawing/2014/main" id="{AB1C9FC8-50ED-4046-BAA6-A80C7B7F36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7" name="Line 171">
              <a:extLst>
                <a:ext uri="{FF2B5EF4-FFF2-40B4-BE49-F238E27FC236}">
                  <a16:creationId xmlns:a16="http://schemas.microsoft.com/office/drawing/2014/main" id="{2DD7A92A-1123-423C-8693-06FF809426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8" name="Line 172">
              <a:extLst>
                <a:ext uri="{FF2B5EF4-FFF2-40B4-BE49-F238E27FC236}">
                  <a16:creationId xmlns:a16="http://schemas.microsoft.com/office/drawing/2014/main" id="{B2A02A76-D6DE-46C9-9BE7-8F82381142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69" name="Line 173">
              <a:extLst>
                <a:ext uri="{FF2B5EF4-FFF2-40B4-BE49-F238E27FC236}">
                  <a16:creationId xmlns:a16="http://schemas.microsoft.com/office/drawing/2014/main" id="{F6B65421-CC87-49B1-B676-F6F0076B02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0" name="Line 174">
              <a:extLst>
                <a:ext uri="{FF2B5EF4-FFF2-40B4-BE49-F238E27FC236}">
                  <a16:creationId xmlns:a16="http://schemas.microsoft.com/office/drawing/2014/main" id="{A1B29705-0D1F-48C3-859A-FAA430F88F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1" name="Line 175">
              <a:extLst>
                <a:ext uri="{FF2B5EF4-FFF2-40B4-BE49-F238E27FC236}">
                  <a16:creationId xmlns:a16="http://schemas.microsoft.com/office/drawing/2014/main" id="{74446F05-7C83-4F05-AB59-61C90DDC924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2" name="Line 176">
              <a:extLst>
                <a:ext uri="{FF2B5EF4-FFF2-40B4-BE49-F238E27FC236}">
                  <a16:creationId xmlns:a16="http://schemas.microsoft.com/office/drawing/2014/main" id="{050DA4D7-F46B-40AD-881D-354C17C2FF4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3" name="Line 177">
              <a:extLst>
                <a:ext uri="{FF2B5EF4-FFF2-40B4-BE49-F238E27FC236}">
                  <a16:creationId xmlns:a16="http://schemas.microsoft.com/office/drawing/2014/main" id="{FFC72BFB-515C-4C9C-ADD8-DD16D7D89A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4" name="Line 178">
              <a:extLst>
                <a:ext uri="{FF2B5EF4-FFF2-40B4-BE49-F238E27FC236}">
                  <a16:creationId xmlns:a16="http://schemas.microsoft.com/office/drawing/2014/main" id="{3A7F6182-FF63-486C-9BCE-AE7C027A14C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175" name="Group 9">
            <a:extLst>
              <a:ext uri="{FF2B5EF4-FFF2-40B4-BE49-F238E27FC236}">
                <a16:creationId xmlns:a16="http://schemas.microsoft.com/office/drawing/2014/main" id="{7DB86281-3602-490F-A0EA-2EFA219C94CA}"/>
              </a:ext>
            </a:extLst>
          </p:cNvPr>
          <p:cNvGrpSpPr/>
          <p:nvPr userDrawn="1"/>
        </p:nvGrpSpPr>
        <p:grpSpPr>
          <a:xfrm>
            <a:off x="1" y="6976382"/>
            <a:ext cx="12192000" cy="163293"/>
            <a:chOff x="0" y="-317390"/>
            <a:chExt cx="10691813" cy="244552"/>
          </a:xfrm>
        </p:grpSpPr>
        <p:sp>
          <p:nvSpPr>
            <p:cNvPr id="176" name="Line 79">
              <a:extLst>
                <a:ext uri="{FF2B5EF4-FFF2-40B4-BE49-F238E27FC236}">
                  <a16:creationId xmlns:a16="http://schemas.microsoft.com/office/drawing/2014/main" id="{24E0A1D9-C9DB-4F7B-84E5-550D1BC3CB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7" name="Line 80">
              <a:extLst>
                <a:ext uri="{FF2B5EF4-FFF2-40B4-BE49-F238E27FC236}">
                  <a16:creationId xmlns:a16="http://schemas.microsoft.com/office/drawing/2014/main" id="{4A9E133F-D301-4354-8EDF-EE620E5EB80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8" name="Line 81">
              <a:extLst>
                <a:ext uri="{FF2B5EF4-FFF2-40B4-BE49-F238E27FC236}">
                  <a16:creationId xmlns:a16="http://schemas.microsoft.com/office/drawing/2014/main" id="{8B10E4AE-D2E2-473F-9A3C-8C4952EF77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79" name="Line 82">
              <a:extLst>
                <a:ext uri="{FF2B5EF4-FFF2-40B4-BE49-F238E27FC236}">
                  <a16:creationId xmlns:a16="http://schemas.microsoft.com/office/drawing/2014/main" id="{CF647CD1-53E3-4B37-A3B3-E006AEA8DA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0" name="Line 83">
              <a:extLst>
                <a:ext uri="{FF2B5EF4-FFF2-40B4-BE49-F238E27FC236}">
                  <a16:creationId xmlns:a16="http://schemas.microsoft.com/office/drawing/2014/main" id="{02F2EE2B-31AC-41B0-9BE8-D31BCE9C344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1" name="Line 84">
              <a:extLst>
                <a:ext uri="{FF2B5EF4-FFF2-40B4-BE49-F238E27FC236}">
                  <a16:creationId xmlns:a16="http://schemas.microsoft.com/office/drawing/2014/main" id="{B32A90EC-2398-467E-88D1-1B029DEFD1A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2" name="Line 85">
              <a:extLst>
                <a:ext uri="{FF2B5EF4-FFF2-40B4-BE49-F238E27FC236}">
                  <a16:creationId xmlns:a16="http://schemas.microsoft.com/office/drawing/2014/main" id="{5EC49677-EF41-4CB3-971F-89F8A6DC83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3" name="Line 86">
              <a:extLst>
                <a:ext uri="{FF2B5EF4-FFF2-40B4-BE49-F238E27FC236}">
                  <a16:creationId xmlns:a16="http://schemas.microsoft.com/office/drawing/2014/main" id="{14487C16-41C7-45AD-8904-A636B9A5C9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4" name="Line 87">
              <a:extLst>
                <a:ext uri="{FF2B5EF4-FFF2-40B4-BE49-F238E27FC236}">
                  <a16:creationId xmlns:a16="http://schemas.microsoft.com/office/drawing/2014/main" id="{8AAD4E2A-EBD5-49BD-9E39-364DB38990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5" name="Line 88">
              <a:extLst>
                <a:ext uri="{FF2B5EF4-FFF2-40B4-BE49-F238E27FC236}">
                  <a16:creationId xmlns:a16="http://schemas.microsoft.com/office/drawing/2014/main" id="{C32FD472-F2D6-4C9D-B19D-A4EB312103C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6" name="Line 89">
              <a:extLst>
                <a:ext uri="{FF2B5EF4-FFF2-40B4-BE49-F238E27FC236}">
                  <a16:creationId xmlns:a16="http://schemas.microsoft.com/office/drawing/2014/main" id="{96A76926-EA8D-4624-ABFD-32FCF32DAC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799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7" name="Line 90">
              <a:extLst>
                <a:ext uri="{FF2B5EF4-FFF2-40B4-BE49-F238E27FC236}">
                  <a16:creationId xmlns:a16="http://schemas.microsoft.com/office/drawing/2014/main" id="{87237545-31DD-4880-9DA0-91393959DC1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1879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8" name="Line 91">
              <a:extLst>
                <a:ext uri="{FF2B5EF4-FFF2-40B4-BE49-F238E27FC236}">
                  <a16:creationId xmlns:a16="http://schemas.microsoft.com/office/drawing/2014/main" id="{9E66CDDB-7777-4C32-A949-0BB89F56B9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2959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89" name="Line 92">
              <a:extLst>
                <a:ext uri="{FF2B5EF4-FFF2-40B4-BE49-F238E27FC236}">
                  <a16:creationId xmlns:a16="http://schemas.microsoft.com/office/drawing/2014/main" id="{D1F7950A-82F6-41E2-AF43-C74E7918C0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4039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0" name="Line 93">
              <a:extLst>
                <a:ext uri="{FF2B5EF4-FFF2-40B4-BE49-F238E27FC236}">
                  <a16:creationId xmlns:a16="http://schemas.microsoft.com/office/drawing/2014/main" id="{4AFE70A7-7FD2-4458-A54B-9447ADE3D6C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5119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1" name="Line 94">
              <a:extLst>
                <a:ext uri="{FF2B5EF4-FFF2-40B4-BE49-F238E27FC236}">
                  <a16:creationId xmlns:a16="http://schemas.microsoft.com/office/drawing/2014/main" id="{893F8EB0-6364-4272-8CA2-C6842D6D3BE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6199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2" name="Line 95">
              <a:extLst>
                <a:ext uri="{FF2B5EF4-FFF2-40B4-BE49-F238E27FC236}">
                  <a16:creationId xmlns:a16="http://schemas.microsoft.com/office/drawing/2014/main" id="{B659062A-6EFB-4382-87C9-DC96F3A31B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7279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3" name="Line 96">
              <a:extLst>
                <a:ext uri="{FF2B5EF4-FFF2-40B4-BE49-F238E27FC236}">
                  <a16:creationId xmlns:a16="http://schemas.microsoft.com/office/drawing/2014/main" id="{F25A6368-8198-4384-8CA6-852F6DAB9E1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8359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4" name="Line 97">
              <a:extLst>
                <a:ext uri="{FF2B5EF4-FFF2-40B4-BE49-F238E27FC236}">
                  <a16:creationId xmlns:a16="http://schemas.microsoft.com/office/drawing/2014/main" id="{ABA986CD-5D8D-4140-8E3E-8E18EB73E4E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9439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5" name="Line 98">
              <a:extLst>
                <a:ext uri="{FF2B5EF4-FFF2-40B4-BE49-F238E27FC236}">
                  <a16:creationId xmlns:a16="http://schemas.microsoft.com/office/drawing/2014/main" id="{D85AF568-DF11-4798-9C0F-6C57EE1D227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0519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6" name="Line 99">
              <a:extLst>
                <a:ext uri="{FF2B5EF4-FFF2-40B4-BE49-F238E27FC236}">
                  <a16:creationId xmlns:a16="http://schemas.microsoft.com/office/drawing/2014/main" id="{06607946-B3FE-4F59-983F-3B37A4CE1A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1599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7" name="Line 100">
              <a:extLst>
                <a:ext uri="{FF2B5EF4-FFF2-40B4-BE49-F238E27FC236}">
                  <a16:creationId xmlns:a16="http://schemas.microsoft.com/office/drawing/2014/main" id="{A0ECAA68-3C9C-4349-95AE-BA9CC2E94ED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2679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8" name="Line 101">
              <a:extLst>
                <a:ext uri="{FF2B5EF4-FFF2-40B4-BE49-F238E27FC236}">
                  <a16:creationId xmlns:a16="http://schemas.microsoft.com/office/drawing/2014/main" id="{E5EB7F4E-6BDE-4A92-9C3E-C39B799068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3759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199" name="Line 102">
              <a:extLst>
                <a:ext uri="{FF2B5EF4-FFF2-40B4-BE49-F238E27FC236}">
                  <a16:creationId xmlns:a16="http://schemas.microsoft.com/office/drawing/2014/main" id="{65425160-1FCB-4B92-8CA0-25C812B8624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4839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0" name="Line 103">
              <a:extLst>
                <a:ext uri="{FF2B5EF4-FFF2-40B4-BE49-F238E27FC236}">
                  <a16:creationId xmlns:a16="http://schemas.microsoft.com/office/drawing/2014/main" id="{0BAA91E2-1F34-401E-8A26-30AA03D7A7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5919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1" name="Line 104">
              <a:extLst>
                <a:ext uri="{FF2B5EF4-FFF2-40B4-BE49-F238E27FC236}">
                  <a16:creationId xmlns:a16="http://schemas.microsoft.com/office/drawing/2014/main" id="{3C238DC1-64E1-44EF-ADFC-F824E760E9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6999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2" name="Line 105">
              <a:extLst>
                <a:ext uri="{FF2B5EF4-FFF2-40B4-BE49-F238E27FC236}">
                  <a16:creationId xmlns:a16="http://schemas.microsoft.com/office/drawing/2014/main" id="{68151A5E-883A-4898-9C63-7682BEDD410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8079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3" name="Line 106">
              <a:extLst>
                <a:ext uri="{FF2B5EF4-FFF2-40B4-BE49-F238E27FC236}">
                  <a16:creationId xmlns:a16="http://schemas.microsoft.com/office/drawing/2014/main" id="{9DDA0C64-1CA6-406B-A61B-1471C53451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29159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4" name="Line 107">
              <a:extLst>
                <a:ext uri="{FF2B5EF4-FFF2-40B4-BE49-F238E27FC236}">
                  <a16:creationId xmlns:a16="http://schemas.microsoft.com/office/drawing/2014/main" id="{0624FF29-0234-46F3-8A7E-E5FFE780D2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0239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5" name="Line 108">
              <a:extLst>
                <a:ext uri="{FF2B5EF4-FFF2-40B4-BE49-F238E27FC236}">
                  <a16:creationId xmlns:a16="http://schemas.microsoft.com/office/drawing/2014/main" id="{31A4C9A0-01FF-4A2A-A394-FF97DDD837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1319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6" name="Line 109">
              <a:extLst>
                <a:ext uri="{FF2B5EF4-FFF2-40B4-BE49-F238E27FC236}">
                  <a16:creationId xmlns:a16="http://schemas.microsoft.com/office/drawing/2014/main" id="{0A53125E-1282-4947-BD0F-A2222BD635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2399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7" name="Line 110">
              <a:extLst>
                <a:ext uri="{FF2B5EF4-FFF2-40B4-BE49-F238E27FC236}">
                  <a16:creationId xmlns:a16="http://schemas.microsoft.com/office/drawing/2014/main" id="{FFE1E723-3FFB-49AE-BB30-90E1ABBECC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3479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8" name="Line 111">
              <a:extLst>
                <a:ext uri="{FF2B5EF4-FFF2-40B4-BE49-F238E27FC236}">
                  <a16:creationId xmlns:a16="http://schemas.microsoft.com/office/drawing/2014/main" id="{D4D16C4C-FAC5-4F34-A4D8-33621F39BC5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4559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09" name="Line 112">
              <a:extLst>
                <a:ext uri="{FF2B5EF4-FFF2-40B4-BE49-F238E27FC236}">
                  <a16:creationId xmlns:a16="http://schemas.microsoft.com/office/drawing/2014/main" id="{EEDBF2A9-0FCA-4585-8BD0-6B1407AC44E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5639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0" name="Line 113">
              <a:extLst>
                <a:ext uri="{FF2B5EF4-FFF2-40B4-BE49-F238E27FC236}">
                  <a16:creationId xmlns:a16="http://schemas.microsoft.com/office/drawing/2014/main" id="{49616790-1252-4F97-BC8E-CCF26C460B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6719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1" name="Line 114">
              <a:extLst>
                <a:ext uri="{FF2B5EF4-FFF2-40B4-BE49-F238E27FC236}">
                  <a16:creationId xmlns:a16="http://schemas.microsoft.com/office/drawing/2014/main" id="{30BD8601-4899-42C6-8BAF-5F0B9DE43DD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7799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2" name="Line 115">
              <a:extLst>
                <a:ext uri="{FF2B5EF4-FFF2-40B4-BE49-F238E27FC236}">
                  <a16:creationId xmlns:a16="http://schemas.microsoft.com/office/drawing/2014/main" id="{018E5177-1185-4DDA-B71C-8B909CC1E16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8879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3" name="Line 116">
              <a:extLst>
                <a:ext uri="{FF2B5EF4-FFF2-40B4-BE49-F238E27FC236}">
                  <a16:creationId xmlns:a16="http://schemas.microsoft.com/office/drawing/2014/main" id="{A48B11E4-E328-4A90-9F42-29D3AD6D65A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39959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4" name="Line 117">
              <a:extLst>
                <a:ext uri="{FF2B5EF4-FFF2-40B4-BE49-F238E27FC236}">
                  <a16:creationId xmlns:a16="http://schemas.microsoft.com/office/drawing/2014/main" id="{D7F832CD-53F3-4AEA-BA42-2A0C4F7DFB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039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5" name="Line 118">
              <a:extLst>
                <a:ext uri="{FF2B5EF4-FFF2-40B4-BE49-F238E27FC236}">
                  <a16:creationId xmlns:a16="http://schemas.microsoft.com/office/drawing/2014/main" id="{C0A9A9B4-5243-44BA-9FB2-533B5BACC94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2119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6" name="Line 119">
              <a:extLst>
                <a:ext uri="{FF2B5EF4-FFF2-40B4-BE49-F238E27FC236}">
                  <a16:creationId xmlns:a16="http://schemas.microsoft.com/office/drawing/2014/main" id="{5F1314B4-43FF-4788-81F2-0EC19DC93A8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3199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7" name="Line 120">
              <a:extLst>
                <a:ext uri="{FF2B5EF4-FFF2-40B4-BE49-F238E27FC236}">
                  <a16:creationId xmlns:a16="http://schemas.microsoft.com/office/drawing/2014/main" id="{758B83A0-149B-4510-9BD8-A2854FCE5A7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4279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8" name="Line 121">
              <a:extLst>
                <a:ext uri="{FF2B5EF4-FFF2-40B4-BE49-F238E27FC236}">
                  <a16:creationId xmlns:a16="http://schemas.microsoft.com/office/drawing/2014/main" id="{C90EB9C0-036D-4DE4-B8B2-BEC932D4F2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5359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19" name="Line 122">
              <a:extLst>
                <a:ext uri="{FF2B5EF4-FFF2-40B4-BE49-F238E27FC236}">
                  <a16:creationId xmlns:a16="http://schemas.microsoft.com/office/drawing/2014/main" id="{FE2252A5-D22F-4471-AF59-0F504E3DBF3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6439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0" name="Line 123">
              <a:extLst>
                <a:ext uri="{FF2B5EF4-FFF2-40B4-BE49-F238E27FC236}">
                  <a16:creationId xmlns:a16="http://schemas.microsoft.com/office/drawing/2014/main" id="{D758A6CE-007F-401F-BCF3-AFFFE325BB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7519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1" name="Line 124">
              <a:extLst>
                <a:ext uri="{FF2B5EF4-FFF2-40B4-BE49-F238E27FC236}">
                  <a16:creationId xmlns:a16="http://schemas.microsoft.com/office/drawing/2014/main" id="{051B08E8-BEB0-4E11-9E50-E0D16C968DD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599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2" name="Line 125">
              <a:extLst>
                <a:ext uri="{FF2B5EF4-FFF2-40B4-BE49-F238E27FC236}">
                  <a16:creationId xmlns:a16="http://schemas.microsoft.com/office/drawing/2014/main" id="{D12ABBA5-171C-446C-AA36-238E24B86C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9679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3" name="Line 126">
              <a:extLst>
                <a:ext uri="{FF2B5EF4-FFF2-40B4-BE49-F238E27FC236}">
                  <a16:creationId xmlns:a16="http://schemas.microsoft.com/office/drawing/2014/main" id="{78564FF0-6303-4374-AF9C-D4BFAF3C3B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0759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4" name="Line 127">
              <a:extLst>
                <a:ext uri="{FF2B5EF4-FFF2-40B4-BE49-F238E27FC236}">
                  <a16:creationId xmlns:a16="http://schemas.microsoft.com/office/drawing/2014/main" id="{C8E0389C-6813-4A91-84CF-686BD937DA9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1839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5" name="Line 128">
              <a:extLst>
                <a:ext uri="{FF2B5EF4-FFF2-40B4-BE49-F238E27FC236}">
                  <a16:creationId xmlns:a16="http://schemas.microsoft.com/office/drawing/2014/main" id="{C66CB8BC-021E-47F4-9B03-461942857E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29190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6" name="Line 129">
              <a:extLst>
                <a:ext uri="{FF2B5EF4-FFF2-40B4-BE49-F238E27FC236}">
                  <a16:creationId xmlns:a16="http://schemas.microsoft.com/office/drawing/2014/main" id="{C8316920-1231-4B2F-836D-3F1A1F3D820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39990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7" name="Line 130">
              <a:extLst>
                <a:ext uri="{FF2B5EF4-FFF2-40B4-BE49-F238E27FC236}">
                  <a16:creationId xmlns:a16="http://schemas.microsoft.com/office/drawing/2014/main" id="{4EF467DA-8147-45B2-8CA0-81634A2E86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50789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8" name="Line 131">
              <a:extLst>
                <a:ext uri="{FF2B5EF4-FFF2-40B4-BE49-F238E27FC236}">
                  <a16:creationId xmlns:a16="http://schemas.microsoft.com/office/drawing/2014/main" id="{EED38FF3-16EA-47B5-9D18-943DEBA1FE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61589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29" name="Line 132">
              <a:extLst>
                <a:ext uri="{FF2B5EF4-FFF2-40B4-BE49-F238E27FC236}">
                  <a16:creationId xmlns:a16="http://schemas.microsoft.com/office/drawing/2014/main" id="{32E5A718-7608-443D-BF9A-F2F35582FBB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72389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0" name="Line 133">
              <a:extLst>
                <a:ext uri="{FF2B5EF4-FFF2-40B4-BE49-F238E27FC236}">
                  <a16:creationId xmlns:a16="http://schemas.microsoft.com/office/drawing/2014/main" id="{E9687D93-01EC-4A2A-B799-39F50DAA84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83189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1" name="Line 134">
              <a:extLst>
                <a:ext uri="{FF2B5EF4-FFF2-40B4-BE49-F238E27FC236}">
                  <a16:creationId xmlns:a16="http://schemas.microsoft.com/office/drawing/2014/main" id="{10216539-71B9-4EA7-8B21-33FFF9B8316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593989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2" name="Line 135">
              <a:extLst>
                <a:ext uri="{FF2B5EF4-FFF2-40B4-BE49-F238E27FC236}">
                  <a16:creationId xmlns:a16="http://schemas.microsoft.com/office/drawing/2014/main" id="{238FB108-19FE-4CCE-976B-47A24D17655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04788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3" name="Line 136">
              <a:extLst>
                <a:ext uri="{FF2B5EF4-FFF2-40B4-BE49-F238E27FC236}">
                  <a16:creationId xmlns:a16="http://schemas.microsoft.com/office/drawing/2014/main" id="{79E6432B-6D01-4C21-A585-CD389C88101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15588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4" name="Line 137">
              <a:extLst>
                <a:ext uri="{FF2B5EF4-FFF2-40B4-BE49-F238E27FC236}">
                  <a16:creationId xmlns:a16="http://schemas.microsoft.com/office/drawing/2014/main" id="{FC461A1D-AED4-4145-B27E-C26E0B382B5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26388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5" name="Line 138">
              <a:extLst>
                <a:ext uri="{FF2B5EF4-FFF2-40B4-BE49-F238E27FC236}">
                  <a16:creationId xmlns:a16="http://schemas.microsoft.com/office/drawing/2014/main" id="{06BB81EE-8073-400A-8E6D-0803DAC15A6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37188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6" name="Line 139">
              <a:extLst>
                <a:ext uri="{FF2B5EF4-FFF2-40B4-BE49-F238E27FC236}">
                  <a16:creationId xmlns:a16="http://schemas.microsoft.com/office/drawing/2014/main" id="{ADD863D8-8139-4AC2-A3AA-2E7A38EEEEE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988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7" name="Line 140">
              <a:extLst>
                <a:ext uri="{FF2B5EF4-FFF2-40B4-BE49-F238E27FC236}">
                  <a16:creationId xmlns:a16="http://schemas.microsoft.com/office/drawing/2014/main" id="{C61E2DDC-96CF-418F-8668-AEAF0C2BAA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58787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8" name="Line 141">
              <a:extLst>
                <a:ext uri="{FF2B5EF4-FFF2-40B4-BE49-F238E27FC236}">
                  <a16:creationId xmlns:a16="http://schemas.microsoft.com/office/drawing/2014/main" id="{2611DEC1-E3CF-4EE8-A746-BF593DA379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69587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39" name="Line 142">
              <a:extLst>
                <a:ext uri="{FF2B5EF4-FFF2-40B4-BE49-F238E27FC236}">
                  <a16:creationId xmlns:a16="http://schemas.microsoft.com/office/drawing/2014/main" id="{29307630-CF56-4304-A89B-3E07D99B9C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0387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0" name="Line 143">
              <a:extLst>
                <a:ext uri="{FF2B5EF4-FFF2-40B4-BE49-F238E27FC236}">
                  <a16:creationId xmlns:a16="http://schemas.microsoft.com/office/drawing/2014/main" id="{66DDE7D7-A13A-45FF-B705-8A979E194CF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91187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1" name="Line 144">
              <a:extLst>
                <a:ext uri="{FF2B5EF4-FFF2-40B4-BE49-F238E27FC236}">
                  <a16:creationId xmlns:a16="http://schemas.microsoft.com/office/drawing/2014/main" id="{A0D575F1-D3BE-448A-949F-4A1101E2389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01987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2" name="Line 145">
              <a:extLst>
                <a:ext uri="{FF2B5EF4-FFF2-40B4-BE49-F238E27FC236}">
                  <a16:creationId xmlns:a16="http://schemas.microsoft.com/office/drawing/2014/main" id="{FC236262-8759-4F96-A3C2-B69ECE08FC4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12786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3" name="Line 146">
              <a:extLst>
                <a:ext uri="{FF2B5EF4-FFF2-40B4-BE49-F238E27FC236}">
                  <a16:creationId xmlns:a16="http://schemas.microsoft.com/office/drawing/2014/main" id="{161F074B-330B-4AAA-BAC9-EBC4C4D230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23586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4" name="Line 147">
              <a:extLst>
                <a:ext uri="{FF2B5EF4-FFF2-40B4-BE49-F238E27FC236}">
                  <a16:creationId xmlns:a16="http://schemas.microsoft.com/office/drawing/2014/main" id="{49A55822-DA2D-4D60-8ED2-AB460F2DB1A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34386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5" name="Line 148">
              <a:extLst>
                <a:ext uri="{FF2B5EF4-FFF2-40B4-BE49-F238E27FC236}">
                  <a16:creationId xmlns:a16="http://schemas.microsoft.com/office/drawing/2014/main" id="{CF49D9EA-2852-4481-9D5C-93D0F3668FD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45186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6" name="Line 149">
              <a:extLst>
                <a:ext uri="{FF2B5EF4-FFF2-40B4-BE49-F238E27FC236}">
                  <a16:creationId xmlns:a16="http://schemas.microsoft.com/office/drawing/2014/main" id="{2B4CC990-05AC-4B14-98CC-44DA8DCE4A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55986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7" name="Line 150">
              <a:extLst>
                <a:ext uri="{FF2B5EF4-FFF2-40B4-BE49-F238E27FC236}">
                  <a16:creationId xmlns:a16="http://schemas.microsoft.com/office/drawing/2014/main" id="{1FDA6CE3-A434-41A3-AC18-5E113F55577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66785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8" name="Line 151">
              <a:extLst>
                <a:ext uri="{FF2B5EF4-FFF2-40B4-BE49-F238E27FC236}">
                  <a16:creationId xmlns:a16="http://schemas.microsoft.com/office/drawing/2014/main" id="{023C24D7-83F7-4373-8F23-EDCFA4CBC26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77585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49" name="Line 152">
              <a:extLst>
                <a:ext uri="{FF2B5EF4-FFF2-40B4-BE49-F238E27FC236}">
                  <a16:creationId xmlns:a16="http://schemas.microsoft.com/office/drawing/2014/main" id="{5DE11434-4BB8-4A2D-ACC7-9A99ECA019A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88385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0" name="Line 153">
              <a:extLst>
                <a:ext uri="{FF2B5EF4-FFF2-40B4-BE49-F238E27FC236}">
                  <a16:creationId xmlns:a16="http://schemas.microsoft.com/office/drawing/2014/main" id="{328CB27D-52EB-41D7-B7A7-E10C39AAD43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799185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1" name="Line 154">
              <a:extLst>
                <a:ext uri="{FF2B5EF4-FFF2-40B4-BE49-F238E27FC236}">
                  <a16:creationId xmlns:a16="http://schemas.microsoft.com/office/drawing/2014/main" id="{88063541-EA86-408C-9281-AD3C3647D6A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09985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2" name="Line 155">
              <a:extLst>
                <a:ext uri="{FF2B5EF4-FFF2-40B4-BE49-F238E27FC236}">
                  <a16:creationId xmlns:a16="http://schemas.microsoft.com/office/drawing/2014/main" id="{84CE6679-248A-4253-B882-6FD2653FC77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20784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3" name="Line 156">
              <a:extLst>
                <a:ext uri="{FF2B5EF4-FFF2-40B4-BE49-F238E27FC236}">
                  <a16:creationId xmlns:a16="http://schemas.microsoft.com/office/drawing/2014/main" id="{9A62DDB7-5CC7-4D66-B6C6-C6245153E90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31584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4" name="Line 157">
              <a:extLst>
                <a:ext uri="{FF2B5EF4-FFF2-40B4-BE49-F238E27FC236}">
                  <a16:creationId xmlns:a16="http://schemas.microsoft.com/office/drawing/2014/main" id="{87A4A8CA-D683-46F4-AE35-E1021A05C9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42384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5" name="Line 158">
              <a:extLst>
                <a:ext uri="{FF2B5EF4-FFF2-40B4-BE49-F238E27FC236}">
                  <a16:creationId xmlns:a16="http://schemas.microsoft.com/office/drawing/2014/main" id="{E289535F-61FF-4D6B-96E5-37E0F9934E0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53184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6" name="Line 159">
              <a:extLst>
                <a:ext uri="{FF2B5EF4-FFF2-40B4-BE49-F238E27FC236}">
                  <a16:creationId xmlns:a16="http://schemas.microsoft.com/office/drawing/2014/main" id="{39D53F2A-2B3D-4BC7-AC13-D71D90454D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3984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7" name="Line 160">
              <a:extLst>
                <a:ext uri="{FF2B5EF4-FFF2-40B4-BE49-F238E27FC236}">
                  <a16:creationId xmlns:a16="http://schemas.microsoft.com/office/drawing/2014/main" id="{2EA6D685-B8F7-4D6F-824D-49F86BFA0A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74783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8" name="Line 161">
              <a:extLst>
                <a:ext uri="{FF2B5EF4-FFF2-40B4-BE49-F238E27FC236}">
                  <a16:creationId xmlns:a16="http://schemas.microsoft.com/office/drawing/2014/main" id="{B0718193-0625-41D9-B55B-4FCE004F2C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85583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59" name="Line 162">
              <a:extLst>
                <a:ext uri="{FF2B5EF4-FFF2-40B4-BE49-F238E27FC236}">
                  <a16:creationId xmlns:a16="http://schemas.microsoft.com/office/drawing/2014/main" id="{35880BE7-1873-4722-B2CC-B4A93BFD4E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96383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0" name="Line 163">
              <a:extLst>
                <a:ext uri="{FF2B5EF4-FFF2-40B4-BE49-F238E27FC236}">
                  <a16:creationId xmlns:a16="http://schemas.microsoft.com/office/drawing/2014/main" id="{83083A85-A905-43D2-9466-ABEF7EAAE6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7183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1" name="Line 164">
              <a:extLst>
                <a:ext uri="{FF2B5EF4-FFF2-40B4-BE49-F238E27FC236}">
                  <a16:creationId xmlns:a16="http://schemas.microsoft.com/office/drawing/2014/main" id="{E749F77A-FA70-46F9-9A31-59A81226CB9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7983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2" name="Line 165">
              <a:extLst>
                <a:ext uri="{FF2B5EF4-FFF2-40B4-BE49-F238E27FC236}">
                  <a16:creationId xmlns:a16="http://schemas.microsoft.com/office/drawing/2014/main" id="{325F0F91-BFDF-4FBE-8D75-7F614691007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28782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3" name="Line 166">
              <a:extLst>
                <a:ext uri="{FF2B5EF4-FFF2-40B4-BE49-F238E27FC236}">
                  <a16:creationId xmlns:a16="http://schemas.microsoft.com/office/drawing/2014/main" id="{E75BC842-4677-49B7-B2C3-36339D83BA0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39582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4" name="Line 167">
              <a:extLst>
                <a:ext uri="{FF2B5EF4-FFF2-40B4-BE49-F238E27FC236}">
                  <a16:creationId xmlns:a16="http://schemas.microsoft.com/office/drawing/2014/main" id="{9579FB3B-7CDF-4021-8DBA-B4D424FB6E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50382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5" name="Line 168">
              <a:extLst>
                <a:ext uri="{FF2B5EF4-FFF2-40B4-BE49-F238E27FC236}">
                  <a16:creationId xmlns:a16="http://schemas.microsoft.com/office/drawing/2014/main" id="{1B8A04C8-EC37-4600-9620-5451178DB9D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61182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6" name="Line 169">
              <a:extLst>
                <a:ext uri="{FF2B5EF4-FFF2-40B4-BE49-F238E27FC236}">
                  <a16:creationId xmlns:a16="http://schemas.microsoft.com/office/drawing/2014/main" id="{3FBE12E9-0392-468A-8AA3-307B084857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71982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7" name="Line 170">
              <a:extLst>
                <a:ext uri="{FF2B5EF4-FFF2-40B4-BE49-F238E27FC236}">
                  <a16:creationId xmlns:a16="http://schemas.microsoft.com/office/drawing/2014/main" id="{760CCD66-E4E8-4A14-B5D1-15F7F87E52C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82781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8" name="Line 171">
              <a:extLst>
                <a:ext uri="{FF2B5EF4-FFF2-40B4-BE49-F238E27FC236}">
                  <a16:creationId xmlns:a16="http://schemas.microsoft.com/office/drawing/2014/main" id="{62D2D596-8F80-4AF5-AAE5-10D7F806231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93581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69" name="Line 172">
              <a:extLst>
                <a:ext uri="{FF2B5EF4-FFF2-40B4-BE49-F238E27FC236}">
                  <a16:creationId xmlns:a16="http://schemas.microsoft.com/office/drawing/2014/main" id="{E37440B4-C0DE-4FDA-A09F-6095E1A0E28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04381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0" name="Line 173">
              <a:extLst>
                <a:ext uri="{FF2B5EF4-FFF2-40B4-BE49-F238E27FC236}">
                  <a16:creationId xmlns:a16="http://schemas.microsoft.com/office/drawing/2014/main" id="{F26AB791-78B8-47E1-9A7D-56267D7E07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151812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1" name="Line 174">
              <a:extLst>
                <a:ext uri="{FF2B5EF4-FFF2-40B4-BE49-F238E27FC236}">
                  <a16:creationId xmlns:a16="http://schemas.microsoft.com/office/drawing/2014/main" id="{29C7E613-6459-4AEC-8F78-5B6556310C5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259810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2" name="Line 175">
              <a:extLst>
                <a:ext uri="{FF2B5EF4-FFF2-40B4-BE49-F238E27FC236}">
                  <a16:creationId xmlns:a16="http://schemas.microsoft.com/office/drawing/2014/main" id="{A87DD1F9-0FEE-4EEE-B99D-55F469B6C8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367808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3" name="Line 176">
              <a:extLst>
                <a:ext uri="{FF2B5EF4-FFF2-40B4-BE49-F238E27FC236}">
                  <a16:creationId xmlns:a16="http://schemas.microsoft.com/office/drawing/2014/main" id="{C1FEF809-FA22-4418-A3D5-91D216D79B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475806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4" name="Line 177">
              <a:extLst>
                <a:ext uri="{FF2B5EF4-FFF2-40B4-BE49-F238E27FC236}">
                  <a16:creationId xmlns:a16="http://schemas.microsoft.com/office/drawing/2014/main" id="{8BBACEF7-E76F-4FDF-8A13-AA4E4DF0B12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583804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5" name="Line 178">
              <a:extLst>
                <a:ext uri="{FF2B5EF4-FFF2-40B4-BE49-F238E27FC236}">
                  <a16:creationId xmlns:a16="http://schemas.microsoft.com/office/drawing/2014/main" id="{9502B4A7-955D-422D-8C2C-ADF6E717E5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10691813" y="-317390"/>
              <a:ext cx="0" cy="244552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  <p:grpSp>
        <p:nvGrpSpPr>
          <p:cNvPr id="276" name="Group 10">
            <a:extLst>
              <a:ext uri="{FF2B5EF4-FFF2-40B4-BE49-F238E27FC236}">
                <a16:creationId xmlns:a16="http://schemas.microsoft.com/office/drawing/2014/main" id="{EA8BABAA-4085-4CD2-A8BF-FA618BA0D7C4}"/>
              </a:ext>
            </a:extLst>
          </p:cNvPr>
          <p:cNvGrpSpPr/>
          <p:nvPr userDrawn="1"/>
        </p:nvGrpSpPr>
        <p:grpSpPr>
          <a:xfrm>
            <a:off x="12345273" y="0"/>
            <a:ext cx="205256" cy="6858000"/>
            <a:chOff x="-320893" y="0"/>
            <a:chExt cx="242888" cy="7559675"/>
          </a:xfrm>
        </p:grpSpPr>
        <p:sp>
          <p:nvSpPr>
            <p:cNvPr id="277" name="Line 5">
              <a:extLst>
                <a:ext uri="{FF2B5EF4-FFF2-40B4-BE49-F238E27FC236}">
                  <a16:creationId xmlns:a16="http://schemas.microsoft.com/office/drawing/2014/main" id="{6ECEC468-1674-4F8F-A4A7-C50DA1FBB5E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8" name="Line 6">
              <a:extLst>
                <a:ext uri="{FF2B5EF4-FFF2-40B4-BE49-F238E27FC236}">
                  <a16:creationId xmlns:a16="http://schemas.microsoft.com/office/drawing/2014/main" id="{4B624325-B8EA-4885-AB59-8C792B7586E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4516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79" name="Line 7">
              <a:extLst>
                <a:ext uri="{FF2B5EF4-FFF2-40B4-BE49-F238E27FC236}">
                  <a16:creationId xmlns:a16="http://schemas.microsoft.com/office/drawing/2014/main" id="{D96EADEC-0C6F-4687-B197-F89A0F74902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3436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0" name="Line 8">
              <a:extLst>
                <a:ext uri="{FF2B5EF4-FFF2-40B4-BE49-F238E27FC236}">
                  <a16:creationId xmlns:a16="http://schemas.microsoft.com/office/drawing/2014/main" id="{BEEFC789-15B4-47A7-89DB-4A9B578537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2356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1" name="Line 9">
              <a:extLst>
                <a:ext uri="{FF2B5EF4-FFF2-40B4-BE49-F238E27FC236}">
                  <a16:creationId xmlns:a16="http://schemas.microsoft.com/office/drawing/2014/main" id="{CAC87602-6A3C-4FF3-BAA9-B9270055739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1276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2" name="Line 10">
              <a:extLst>
                <a:ext uri="{FF2B5EF4-FFF2-40B4-BE49-F238E27FC236}">
                  <a16:creationId xmlns:a16="http://schemas.microsoft.com/office/drawing/2014/main" id="{C0F10DE5-5DF0-4B48-A730-6CEBF7B5F3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0196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3" name="Line 11">
              <a:extLst>
                <a:ext uri="{FF2B5EF4-FFF2-40B4-BE49-F238E27FC236}">
                  <a16:creationId xmlns:a16="http://schemas.microsoft.com/office/drawing/2014/main" id="{46970480-0EA8-4C56-995C-8551F91ABF8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9116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4" name="Line 12">
              <a:extLst>
                <a:ext uri="{FF2B5EF4-FFF2-40B4-BE49-F238E27FC236}">
                  <a16:creationId xmlns:a16="http://schemas.microsoft.com/office/drawing/2014/main" id="{2B809A59-8316-4781-87DC-DBADC8F59D8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8036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5" name="Line 13">
              <a:extLst>
                <a:ext uri="{FF2B5EF4-FFF2-40B4-BE49-F238E27FC236}">
                  <a16:creationId xmlns:a16="http://schemas.microsoft.com/office/drawing/2014/main" id="{816C2B27-D304-4A35-953E-7D3B9ED4AF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6956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6" name="Line 14">
              <a:extLst>
                <a:ext uri="{FF2B5EF4-FFF2-40B4-BE49-F238E27FC236}">
                  <a16:creationId xmlns:a16="http://schemas.microsoft.com/office/drawing/2014/main" id="{B4EBD46D-9914-4E4A-9921-CDD71BA7799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5876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7" name="Line 15">
              <a:extLst>
                <a:ext uri="{FF2B5EF4-FFF2-40B4-BE49-F238E27FC236}">
                  <a16:creationId xmlns:a16="http://schemas.microsoft.com/office/drawing/2014/main" id="{B9DADBF8-3C3A-4E90-ADC8-7F5CD741E9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8" name="Line 16">
              <a:extLst>
                <a:ext uri="{FF2B5EF4-FFF2-40B4-BE49-F238E27FC236}">
                  <a16:creationId xmlns:a16="http://schemas.microsoft.com/office/drawing/2014/main" id="{6375C46C-D63C-407B-899E-CD614B4C4D9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3717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89" name="Line 17">
              <a:extLst>
                <a:ext uri="{FF2B5EF4-FFF2-40B4-BE49-F238E27FC236}">
                  <a16:creationId xmlns:a16="http://schemas.microsoft.com/office/drawing/2014/main" id="{8CA24E33-5F36-4938-A7C5-731748ED2B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2637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0" name="Line 18">
              <a:extLst>
                <a:ext uri="{FF2B5EF4-FFF2-40B4-BE49-F238E27FC236}">
                  <a16:creationId xmlns:a16="http://schemas.microsoft.com/office/drawing/2014/main" id="{8539E9DB-E74B-48F1-8F67-2E1E6118B06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1557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1" name="Line 19">
              <a:extLst>
                <a:ext uri="{FF2B5EF4-FFF2-40B4-BE49-F238E27FC236}">
                  <a16:creationId xmlns:a16="http://schemas.microsoft.com/office/drawing/2014/main" id="{AEB723CF-EB51-4288-BFB3-78235372B5F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0477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2" name="Line 20">
              <a:extLst>
                <a:ext uri="{FF2B5EF4-FFF2-40B4-BE49-F238E27FC236}">
                  <a16:creationId xmlns:a16="http://schemas.microsoft.com/office/drawing/2014/main" id="{804672AA-B3AC-4F70-8B64-E2AFBA72B1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9397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3" name="Line 21">
              <a:extLst>
                <a:ext uri="{FF2B5EF4-FFF2-40B4-BE49-F238E27FC236}">
                  <a16:creationId xmlns:a16="http://schemas.microsoft.com/office/drawing/2014/main" id="{40D376A6-9553-467B-8F1D-CE41FDC9EAB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8317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4" name="Line 22">
              <a:extLst>
                <a:ext uri="{FF2B5EF4-FFF2-40B4-BE49-F238E27FC236}">
                  <a16:creationId xmlns:a16="http://schemas.microsoft.com/office/drawing/2014/main" id="{0DE6CE7B-411F-4487-B21A-ADEAE6BB4D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7237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5" name="Line 23">
              <a:extLst>
                <a:ext uri="{FF2B5EF4-FFF2-40B4-BE49-F238E27FC236}">
                  <a16:creationId xmlns:a16="http://schemas.microsoft.com/office/drawing/2014/main" id="{6831A4DF-8C01-4067-820A-21AC57DB072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6157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6" name="Line 24">
              <a:extLst>
                <a:ext uri="{FF2B5EF4-FFF2-40B4-BE49-F238E27FC236}">
                  <a16:creationId xmlns:a16="http://schemas.microsoft.com/office/drawing/2014/main" id="{F1AD3028-0E96-4B41-9D12-9B0AC604EE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5077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7" name="Line 25">
              <a:extLst>
                <a:ext uri="{FF2B5EF4-FFF2-40B4-BE49-F238E27FC236}">
                  <a16:creationId xmlns:a16="http://schemas.microsoft.com/office/drawing/2014/main" id="{C40DE286-9FE0-4D60-9395-74281CA5E01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8" name="Line 26">
              <a:extLst>
                <a:ext uri="{FF2B5EF4-FFF2-40B4-BE49-F238E27FC236}">
                  <a16:creationId xmlns:a16="http://schemas.microsoft.com/office/drawing/2014/main" id="{7A52A0A3-EE7B-49C0-A69A-860EFED096E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2917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299" name="Line 27">
              <a:extLst>
                <a:ext uri="{FF2B5EF4-FFF2-40B4-BE49-F238E27FC236}">
                  <a16:creationId xmlns:a16="http://schemas.microsoft.com/office/drawing/2014/main" id="{DB723DBE-65BA-4461-9C3E-4F055CD145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1837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0" name="Line 28">
              <a:extLst>
                <a:ext uri="{FF2B5EF4-FFF2-40B4-BE49-F238E27FC236}">
                  <a16:creationId xmlns:a16="http://schemas.microsoft.com/office/drawing/2014/main" id="{ADBDCCBD-B5F0-4BCD-A1BE-CC3E7A2230C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0757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1" name="Line 29">
              <a:extLst>
                <a:ext uri="{FF2B5EF4-FFF2-40B4-BE49-F238E27FC236}">
                  <a16:creationId xmlns:a16="http://schemas.microsoft.com/office/drawing/2014/main" id="{A4661F7A-443E-42CC-A438-3FA8E0B037E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9677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2" name="Line 30">
              <a:extLst>
                <a:ext uri="{FF2B5EF4-FFF2-40B4-BE49-F238E27FC236}">
                  <a16:creationId xmlns:a16="http://schemas.microsoft.com/office/drawing/2014/main" id="{078B81E2-C657-46C9-ABEB-B97CC3623C3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8597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3" name="Line 31">
              <a:extLst>
                <a:ext uri="{FF2B5EF4-FFF2-40B4-BE49-F238E27FC236}">
                  <a16:creationId xmlns:a16="http://schemas.microsoft.com/office/drawing/2014/main" id="{5EC694B3-8181-4AB2-B52D-0F150EB06EF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7517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4" name="Line 32">
              <a:extLst>
                <a:ext uri="{FF2B5EF4-FFF2-40B4-BE49-F238E27FC236}">
                  <a16:creationId xmlns:a16="http://schemas.microsoft.com/office/drawing/2014/main" id="{0B906845-1F3F-43D5-A21E-14D04C17455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6437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5" name="Line 33">
              <a:extLst>
                <a:ext uri="{FF2B5EF4-FFF2-40B4-BE49-F238E27FC236}">
                  <a16:creationId xmlns:a16="http://schemas.microsoft.com/office/drawing/2014/main" id="{A3E67DD7-EE12-4752-BD7D-A547DC7492A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5357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6" name="Line 34">
              <a:extLst>
                <a:ext uri="{FF2B5EF4-FFF2-40B4-BE49-F238E27FC236}">
                  <a16:creationId xmlns:a16="http://schemas.microsoft.com/office/drawing/2014/main" id="{FCBD6356-DE64-4542-8EC1-E4DA70033D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4277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7" name="Line 35">
              <a:extLst>
                <a:ext uri="{FF2B5EF4-FFF2-40B4-BE49-F238E27FC236}">
                  <a16:creationId xmlns:a16="http://schemas.microsoft.com/office/drawing/2014/main" id="{4B44EB82-6025-4BC7-8277-D3E0C7A9B32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8" name="Line 36">
              <a:extLst>
                <a:ext uri="{FF2B5EF4-FFF2-40B4-BE49-F238E27FC236}">
                  <a16:creationId xmlns:a16="http://schemas.microsoft.com/office/drawing/2014/main" id="{5AFD5C2D-7201-4732-8F93-2E97B89606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2118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09" name="Line 37">
              <a:extLst>
                <a:ext uri="{FF2B5EF4-FFF2-40B4-BE49-F238E27FC236}">
                  <a16:creationId xmlns:a16="http://schemas.microsoft.com/office/drawing/2014/main" id="{FD6A4F9B-9161-4C4F-A811-DF019F3C6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1038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0" name="Line 38">
              <a:extLst>
                <a:ext uri="{FF2B5EF4-FFF2-40B4-BE49-F238E27FC236}">
                  <a16:creationId xmlns:a16="http://schemas.microsoft.com/office/drawing/2014/main" id="{90F9217E-9A04-4CC5-B15A-0DDB192FE7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9958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1" name="Line 39">
              <a:extLst>
                <a:ext uri="{FF2B5EF4-FFF2-40B4-BE49-F238E27FC236}">
                  <a16:creationId xmlns:a16="http://schemas.microsoft.com/office/drawing/2014/main" id="{AE030A8E-9377-4A23-8063-0082F894F4C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8878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2" name="Line 40">
              <a:extLst>
                <a:ext uri="{FF2B5EF4-FFF2-40B4-BE49-F238E27FC236}">
                  <a16:creationId xmlns:a16="http://schemas.microsoft.com/office/drawing/2014/main" id="{0C764350-ECDD-4A0B-A36D-AA403A6B5BD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7798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3" name="Line 41">
              <a:extLst>
                <a:ext uri="{FF2B5EF4-FFF2-40B4-BE49-F238E27FC236}">
                  <a16:creationId xmlns:a16="http://schemas.microsoft.com/office/drawing/2014/main" id="{90DFCC83-F91E-4236-B368-674BD1267DB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6718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4" name="Line 42">
              <a:extLst>
                <a:ext uri="{FF2B5EF4-FFF2-40B4-BE49-F238E27FC236}">
                  <a16:creationId xmlns:a16="http://schemas.microsoft.com/office/drawing/2014/main" id="{D8AD862E-F04E-4B54-8CE2-2126FEE007B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5638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5" name="Line 43">
              <a:extLst>
                <a:ext uri="{FF2B5EF4-FFF2-40B4-BE49-F238E27FC236}">
                  <a16:creationId xmlns:a16="http://schemas.microsoft.com/office/drawing/2014/main" id="{82C9056B-56AD-49E5-B7E0-371C3204D99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4558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6" name="Line 44">
              <a:extLst>
                <a:ext uri="{FF2B5EF4-FFF2-40B4-BE49-F238E27FC236}">
                  <a16:creationId xmlns:a16="http://schemas.microsoft.com/office/drawing/2014/main" id="{B47264E6-9649-4DA7-AF12-80E26078370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3478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7" name="Line 45">
              <a:extLst>
                <a:ext uri="{FF2B5EF4-FFF2-40B4-BE49-F238E27FC236}">
                  <a16:creationId xmlns:a16="http://schemas.microsoft.com/office/drawing/2014/main" id="{70D1D04B-F112-4E6F-B1BB-3310947B04C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8" name="Line 46">
              <a:extLst>
                <a:ext uri="{FF2B5EF4-FFF2-40B4-BE49-F238E27FC236}">
                  <a16:creationId xmlns:a16="http://schemas.microsoft.com/office/drawing/2014/main" id="{53F4C134-DBD6-4707-A65C-E1FF0E9B9D8E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1318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19" name="Line 47">
              <a:extLst>
                <a:ext uri="{FF2B5EF4-FFF2-40B4-BE49-F238E27FC236}">
                  <a16:creationId xmlns:a16="http://schemas.microsoft.com/office/drawing/2014/main" id="{86E1A818-BC23-4C3D-B066-13E1F9D2009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0238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0" name="Line 48">
              <a:extLst>
                <a:ext uri="{FF2B5EF4-FFF2-40B4-BE49-F238E27FC236}">
                  <a16:creationId xmlns:a16="http://schemas.microsoft.com/office/drawing/2014/main" id="{DBD07302-4E16-4CD2-9E88-F94F00E4BF5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9158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1" name="Line 49">
              <a:extLst>
                <a:ext uri="{FF2B5EF4-FFF2-40B4-BE49-F238E27FC236}">
                  <a16:creationId xmlns:a16="http://schemas.microsoft.com/office/drawing/2014/main" id="{72ADA190-4CBD-4E12-815D-001FE517B28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8078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2" name="Line 50">
              <a:extLst>
                <a:ext uri="{FF2B5EF4-FFF2-40B4-BE49-F238E27FC236}">
                  <a16:creationId xmlns:a16="http://schemas.microsoft.com/office/drawing/2014/main" id="{5DE7798F-1708-44FA-8A3A-1FADA9E6C10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6998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3" name="Line 51">
              <a:extLst>
                <a:ext uri="{FF2B5EF4-FFF2-40B4-BE49-F238E27FC236}">
                  <a16:creationId xmlns:a16="http://schemas.microsoft.com/office/drawing/2014/main" id="{6556968A-8249-490D-A26C-8BF9B180AB8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5918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4" name="Line 52">
              <a:extLst>
                <a:ext uri="{FF2B5EF4-FFF2-40B4-BE49-F238E27FC236}">
                  <a16:creationId xmlns:a16="http://schemas.microsoft.com/office/drawing/2014/main" id="{F7C1C78E-ACFD-49BF-9B67-6024D1E97F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4838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5" name="Line 53">
              <a:extLst>
                <a:ext uri="{FF2B5EF4-FFF2-40B4-BE49-F238E27FC236}">
                  <a16:creationId xmlns:a16="http://schemas.microsoft.com/office/drawing/2014/main" id="{B7AEE47F-7AE8-4956-87DF-FDFE3E5FF83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3758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6" name="Line 54">
              <a:extLst>
                <a:ext uri="{FF2B5EF4-FFF2-40B4-BE49-F238E27FC236}">
                  <a16:creationId xmlns:a16="http://schemas.microsoft.com/office/drawing/2014/main" id="{5FAC69E7-89F3-42FA-BB65-DBE9A3D716A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2678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7" name="Line 55">
              <a:extLst>
                <a:ext uri="{FF2B5EF4-FFF2-40B4-BE49-F238E27FC236}">
                  <a16:creationId xmlns:a16="http://schemas.microsoft.com/office/drawing/2014/main" id="{498B1D02-C7D7-447E-B8B0-8395F89FE61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8" name="Line 56">
              <a:extLst>
                <a:ext uri="{FF2B5EF4-FFF2-40B4-BE49-F238E27FC236}">
                  <a16:creationId xmlns:a16="http://schemas.microsoft.com/office/drawing/2014/main" id="{FDA5DD62-CAB2-4581-B6F1-20A6C837793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05190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29" name="Line 57">
              <a:extLst>
                <a:ext uri="{FF2B5EF4-FFF2-40B4-BE49-F238E27FC236}">
                  <a16:creationId xmlns:a16="http://schemas.microsoft.com/office/drawing/2014/main" id="{31F68078-48B9-4C25-8C1D-C34EE3170CE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94391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0" name="Line 58">
              <a:extLst>
                <a:ext uri="{FF2B5EF4-FFF2-40B4-BE49-F238E27FC236}">
                  <a16:creationId xmlns:a16="http://schemas.microsoft.com/office/drawing/2014/main" id="{9A145384-7DB3-4C22-9CD3-E4EC6B95721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83591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1" name="Line 59">
              <a:extLst>
                <a:ext uri="{FF2B5EF4-FFF2-40B4-BE49-F238E27FC236}">
                  <a16:creationId xmlns:a16="http://schemas.microsoft.com/office/drawing/2014/main" id="{9AA03066-A8EB-453A-A68E-DE05EC6E03D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72792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2" name="Line 60">
              <a:extLst>
                <a:ext uri="{FF2B5EF4-FFF2-40B4-BE49-F238E27FC236}">
                  <a16:creationId xmlns:a16="http://schemas.microsoft.com/office/drawing/2014/main" id="{6C3753A6-A92C-477E-BE71-8AB8AA12F6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61992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3" name="Line 61">
              <a:extLst>
                <a:ext uri="{FF2B5EF4-FFF2-40B4-BE49-F238E27FC236}">
                  <a16:creationId xmlns:a16="http://schemas.microsoft.com/office/drawing/2014/main" id="{3A4F6299-74E5-43A6-B4E3-994DCAF7418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51193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4" name="Line 62">
              <a:extLst>
                <a:ext uri="{FF2B5EF4-FFF2-40B4-BE49-F238E27FC236}">
                  <a16:creationId xmlns:a16="http://schemas.microsoft.com/office/drawing/2014/main" id="{DB99CF3D-4584-41D0-A331-6C3BFE77F3F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40393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5" name="Line 63">
              <a:extLst>
                <a:ext uri="{FF2B5EF4-FFF2-40B4-BE49-F238E27FC236}">
                  <a16:creationId xmlns:a16="http://schemas.microsoft.com/office/drawing/2014/main" id="{A62D366F-BDD8-4447-A227-BB6C4F73A87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29594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6" name="Line 64">
              <a:extLst>
                <a:ext uri="{FF2B5EF4-FFF2-40B4-BE49-F238E27FC236}">
                  <a16:creationId xmlns:a16="http://schemas.microsoft.com/office/drawing/2014/main" id="{37898CC3-6650-4A9D-8B4F-49538A0C959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18794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7" name="Line 65">
              <a:extLst>
                <a:ext uri="{FF2B5EF4-FFF2-40B4-BE49-F238E27FC236}">
                  <a16:creationId xmlns:a16="http://schemas.microsoft.com/office/drawing/2014/main" id="{A45A7C45-A3AD-418B-AC98-79281A7AF66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8" name="Line 66">
              <a:extLst>
                <a:ext uri="{FF2B5EF4-FFF2-40B4-BE49-F238E27FC236}">
                  <a16:creationId xmlns:a16="http://schemas.microsoft.com/office/drawing/2014/main" id="{F111B43C-B6FE-4742-87CE-E3A3B6E6112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97195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39" name="Line 67">
              <a:extLst>
                <a:ext uri="{FF2B5EF4-FFF2-40B4-BE49-F238E27FC236}">
                  <a16:creationId xmlns:a16="http://schemas.microsoft.com/office/drawing/2014/main" id="{47DE6E6D-022D-4209-9CFB-78CC46E69B2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86396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0" name="Line 68">
              <a:extLst>
                <a:ext uri="{FF2B5EF4-FFF2-40B4-BE49-F238E27FC236}">
                  <a16:creationId xmlns:a16="http://schemas.microsoft.com/office/drawing/2014/main" id="{961ADC7E-F88F-4543-A0FE-F3757E0DC3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75596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1" name="Line 69">
              <a:extLst>
                <a:ext uri="{FF2B5EF4-FFF2-40B4-BE49-F238E27FC236}">
                  <a16:creationId xmlns:a16="http://schemas.microsoft.com/office/drawing/2014/main" id="{91B67855-B2DA-42C1-B31C-949845C355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64797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2" name="Line 70">
              <a:extLst>
                <a:ext uri="{FF2B5EF4-FFF2-40B4-BE49-F238E27FC236}">
                  <a16:creationId xmlns:a16="http://schemas.microsoft.com/office/drawing/2014/main" id="{44F39814-91A4-4E0D-8067-3EC95209DD7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53997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3" name="Line 71">
              <a:extLst>
                <a:ext uri="{FF2B5EF4-FFF2-40B4-BE49-F238E27FC236}">
                  <a16:creationId xmlns:a16="http://schemas.microsoft.com/office/drawing/2014/main" id="{D8C56263-2ED2-4CBD-8EA0-5A99CA799C3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43198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4" name="Line 72">
              <a:extLst>
                <a:ext uri="{FF2B5EF4-FFF2-40B4-BE49-F238E27FC236}">
                  <a16:creationId xmlns:a16="http://schemas.microsoft.com/office/drawing/2014/main" id="{D17073E2-DEC2-4A51-8493-494ADBC343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32398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5" name="Line 73">
              <a:extLst>
                <a:ext uri="{FF2B5EF4-FFF2-40B4-BE49-F238E27FC236}">
                  <a16:creationId xmlns:a16="http://schemas.microsoft.com/office/drawing/2014/main" id="{051A5C77-35E3-4194-BB0C-9CE81653281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21599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6" name="Line 74">
              <a:extLst>
                <a:ext uri="{FF2B5EF4-FFF2-40B4-BE49-F238E27FC236}">
                  <a16:creationId xmlns:a16="http://schemas.microsoft.com/office/drawing/2014/main" id="{87420912-B56B-484D-9E4B-ECCA4F80A63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107995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  <p:sp>
          <p:nvSpPr>
            <p:cNvPr id="347" name="Line 75">
              <a:extLst>
                <a:ext uri="{FF2B5EF4-FFF2-40B4-BE49-F238E27FC236}">
                  <a16:creationId xmlns:a16="http://schemas.microsoft.com/office/drawing/2014/main" id="{2B65DB55-593D-4C79-A967-C705D4C2FF6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-320893" y="0"/>
              <a:ext cx="242888" cy="0"/>
            </a:xfrm>
            <a:prstGeom prst="line">
              <a:avLst/>
            </a:prstGeom>
            <a:noFill/>
            <a:ln w="6350" cap="flat">
              <a:solidFill>
                <a:srgbClr val="A1A1A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633" dirty="0"/>
            </a:p>
          </p:txBody>
        </p:sp>
      </p:grpSp>
    </p:spTree>
    <p:extLst>
      <p:ext uri="{BB962C8B-B14F-4D97-AF65-F5344CB8AC3E}">
        <p14:creationId xmlns:p14="http://schemas.microsoft.com/office/powerpoint/2010/main" val="4294375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3">
          <p15:clr>
            <a:srgbClr val="FBAE40"/>
          </p15:clr>
        </p15:guide>
        <p15:guide id="2" pos="2106">
          <p15:clr>
            <a:srgbClr val="FBAE40"/>
          </p15:clr>
        </p15:guide>
        <p15:guide id="3" pos="2382">
          <p15:clr>
            <a:srgbClr val="FBAE40"/>
          </p15:clr>
        </p15:guide>
        <p15:guide id="4" pos="4284">
          <p15:clr>
            <a:srgbClr val="FBAE40"/>
          </p15:clr>
        </p15:guide>
        <p15:guide id="5" pos="456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Rechthoek 697">
            <a:extLst>
              <a:ext uri="{FF2B5EF4-FFF2-40B4-BE49-F238E27FC236}">
                <a16:creationId xmlns:a16="http://schemas.microsoft.com/office/drawing/2014/main" id="{D05C3083-EE4B-45DC-A7AD-71C45B614E4B}"/>
              </a:ext>
            </a:extLst>
          </p:cNvPr>
          <p:cNvSpPr/>
          <p:nvPr userDrawn="1"/>
        </p:nvSpPr>
        <p:spPr bwMode="white">
          <a:xfrm>
            <a:off x="-1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8797B8-2997-4E41-8AC4-B0C703E7D1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14171" y="6270166"/>
            <a:ext cx="738897" cy="58783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F407918-C9FB-4FB4-A9CC-F80265ED756A}"/>
              </a:ext>
            </a:extLst>
          </p:cNvPr>
          <p:cNvGrpSpPr/>
          <p:nvPr userDrawn="1"/>
        </p:nvGrpSpPr>
        <p:grpSpPr>
          <a:xfrm>
            <a:off x="-365918" y="-287930"/>
            <a:ext cx="12952303" cy="7456885"/>
            <a:chOff x="-320893" y="-317390"/>
            <a:chExt cx="11358563" cy="821983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5E79D82-853B-4739-BDB8-0A3DBFE734E5}"/>
                </a:ext>
              </a:extLst>
            </p:cNvPr>
            <p:cNvGrpSpPr/>
            <p:nvPr userDrawn="1"/>
          </p:nvGrpSpPr>
          <p:grpSpPr>
            <a:xfrm>
              <a:off x="-320893" y="0"/>
              <a:ext cx="242888" cy="7559675"/>
              <a:chOff x="-320893" y="0"/>
              <a:chExt cx="242888" cy="7559675"/>
            </a:xfrm>
          </p:grpSpPr>
          <p:sp>
            <p:nvSpPr>
              <p:cNvPr id="280" name="Line 5">
                <a:extLst>
                  <a:ext uri="{FF2B5EF4-FFF2-40B4-BE49-F238E27FC236}">
                    <a16:creationId xmlns:a16="http://schemas.microsoft.com/office/drawing/2014/main" id="{F05026ED-9256-422F-AB34-AA4A9B7498A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5596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81" name="Line 6">
                <a:extLst>
                  <a:ext uri="{FF2B5EF4-FFF2-40B4-BE49-F238E27FC236}">
                    <a16:creationId xmlns:a16="http://schemas.microsoft.com/office/drawing/2014/main" id="{85480412-A822-473B-B37C-848789641AE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4516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82" name="Line 7">
                <a:extLst>
                  <a:ext uri="{FF2B5EF4-FFF2-40B4-BE49-F238E27FC236}">
                    <a16:creationId xmlns:a16="http://schemas.microsoft.com/office/drawing/2014/main" id="{A496000D-4ED0-46C2-9B5E-868F2D896B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3436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83" name="Line 8">
                <a:extLst>
                  <a:ext uri="{FF2B5EF4-FFF2-40B4-BE49-F238E27FC236}">
                    <a16:creationId xmlns:a16="http://schemas.microsoft.com/office/drawing/2014/main" id="{BCF14DF3-43DC-46F4-8901-8209BB14A10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2356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84" name="Line 9">
                <a:extLst>
                  <a:ext uri="{FF2B5EF4-FFF2-40B4-BE49-F238E27FC236}">
                    <a16:creationId xmlns:a16="http://schemas.microsoft.com/office/drawing/2014/main" id="{089D5C52-5D6D-4803-85E2-E60BC4E9BB0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1276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85" name="Line 10">
                <a:extLst>
                  <a:ext uri="{FF2B5EF4-FFF2-40B4-BE49-F238E27FC236}">
                    <a16:creationId xmlns:a16="http://schemas.microsoft.com/office/drawing/2014/main" id="{6F46FAD9-0ADE-49F5-8297-424AD99922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0196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86" name="Line 11">
                <a:extLst>
                  <a:ext uri="{FF2B5EF4-FFF2-40B4-BE49-F238E27FC236}">
                    <a16:creationId xmlns:a16="http://schemas.microsoft.com/office/drawing/2014/main" id="{1DA21176-66BF-4E84-9538-2A1C5326A8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9116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87" name="Line 12">
                <a:extLst>
                  <a:ext uri="{FF2B5EF4-FFF2-40B4-BE49-F238E27FC236}">
                    <a16:creationId xmlns:a16="http://schemas.microsoft.com/office/drawing/2014/main" id="{2D7874E2-9DA2-402D-AC6D-6B6B53AB934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8036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88" name="Line 13">
                <a:extLst>
                  <a:ext uri="{FF2B5EF4-FFF2-40B4-BE49-F238E27FC236}">
                    <a16:creationId xmlns:a16="http://schemas.microsoft.com/office/drawing/2014/main" id="{7DA86B84-E0E2-467F-955C-E736249C085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6956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89" name="Line 14">
                <a:extLst>
                  <a:ext uri="{FF2B5EF4-FFF2-40B4-BE49-F238E27FC236}">
                    <a16:creationId xmlns:a16="http://schemas.microsoft.com/office/drawing/2014/main" id="{AEC539C7-1CAF-4BA6-9A2A-3267B6C5D8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5876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90" name="Line 15">
                <a:extLst>
                  <a:ext uri="{FF2B5EF4-FFF2-40B4-BE49-F238E27FC236}">
                    <a16:creationId xmlns:a16="http://schemas.microsoft.com/office/drawing/2014/main" id="{51563F8D-BB1A-48F2-B247-1BA9742C1C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4797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91" name="Line 16">
                <a:extLst>
                  <a:ext uri="{FF2B5EF4-FFF2-40B4-BE49-F238E27FC236}">
                    <a16:creationId xmlns:a16="http://schemas.microsoft.com/office/drawing/2014/main" id="{87138522-DC83-4D7B-9007-9461C7CDD5C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3717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92" name="Line 17">
                <a:extLst>
                  <a:ext uri="{FF2B5EF4-FFF2-40B4-BE49-F238E27FC236}">
                    <a16:creationId xmlns:a16="http://schemas.microsoft.com/office/drawing/2014/main" id="{77383583-FB2E-49FB-9AEB-0C12E41726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2637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93" name="Line 18">
                <a:extLst>
                  <a:ext uri="{FF2B5EF4-FFF2-40B4-BE49-F238E27FC236}">
                    <a16:creationId xmlns:a16="http://schemas.microsoft.com/office/drawing/2014/main" id="{E36FBDE7-D398-4138-8BD7-2E7C7E69AD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1557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94" name="Line 19">
                <a:extLst>
                  <a:ext uri="{FF2B5EF4-FFF2-40B4-BE49-F238E27FC236}">
                    <a16:creationId xmlns:a16="http://schemas.microsoft.com/office/drawing/2014/main" id="{B23EB49F-2A66-4428-B000-5FB043C14E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0477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95" name="Line 20">
                <a:extLst>
                  <a:ext uri="{FF2B5EF4-FFF2-40B4-BE49-F238E27FC236}">
                    <a16:creationId xmlns:a16="http://schemas.microsoft.com/office/drawing/2014/main" id="{B2A898D3-6735-48B1-8095-E2BDC7FF33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9397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96" name="Line 21">
                <a:extLst>
                  <a:ext uri="{FF2B5EF4-FFF2-40B4-BE49-F238E27FC236}">
                    <a16:creationId xmlns:a16="http://schemas.microsoft.com/office/drawing/2014/main" id="{995BA1AC-A452-414F-A2E0-D1A1A1953F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8317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97" name="Line 22">
                <a:extLst>
                  <a:ext uri="{FF2B5EF4-FFF2-40B4-BE49-F238E27FC236}">
                    <a16:creationId xmlns:a16="http://schemas.microsoft.com/office/drawing/2014/main" id="{0814E80B-1A49-40C0-95F0-F593F164C9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7237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98" name="Line 23">
                <a:extLst>
                  <a:ext uri="{FF2B5EF4-FFF2-40B4-BE49-F238E27FC236}">
                    <a16:creationId xmlns:a16="http://schemas.microsoft.com/office/drawing/2014/main" id="{B7639DD6-4244-4FC0-AB7B-CB88150616E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6157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99" name="Line 24">
                <a:extLst>
                  <a:ext uri="{FF2B5EF4-FFF2-40B4-BE49-F238E27FC236}">
                    <a16:creationId xmlns:a16="http://schemas.microsoft.com/office/drawing/2014/main" id="{5DD5AD1A-4785-4F1D-8460-43D2B7E2017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5077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00" name="Line 25">
                <a:extLst>
                  <a:ext uri="{FF2B5EF4-FFF2-40B4-BE49-F238E27FC236}">
                    <a16:creationId xmlns:a16="http://schemas.microsoft.com/office/drawing/2014/main" id="{2890D4D0-F966-40A9-BD0B-8C95DED30D8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3997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01" name="Line 26">
                <a:extLst>
                  <a:ext uri="{FF2B5EF4-FFF2-40B4-BE49-F238E27FC236}">
                    <a16:creationId xmlns:a16="http://schemas.microsoft.com/office/drawing/2014/main" id="{C52F8F11-54CD-40E0-83BD-E13A2FD5036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2917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02" name="Line 27">
                <a:extLst>
                  <a:ext uri="{FF2B5EF4-FFF2-40B4-BE49-F238E27FC236}">
                    <a16:creationId xmlns:a16="http://schemas.microsoft.com/office/drawing/2014/main" id="{AE244349-9111-494F-8D75-62E8936650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1837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03" name="Line 28">
                <a:extLst>
                  <a:ext uri="{FF2B5EF4-FFF2-40B4-BE49-F238E27FC236}">
                    <a16:creationId xmlns:a16="http://schemas.microsoft.com/office/drawing/2014/main" id="{CCE99C2D-A3B4-4C12-B2F9-A9D4280AD76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0757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04" name="Line 29">
                <a:extLst>
                  <a:ext uri="{FF2B5EF4-FFF2-40B4-BE49-F238E27FC236}">
                    <a16:creationId xmlns:a16="http://schemas.microsoft.com/office/drawing/2014/main" id="{81A2E51C-49E1-4298-A559-29F5BD3B9C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9677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05" name="Line 30">
                <a:extLst>
                  <a:ext uri="{FF2B5EF4-FFF2-40B4-BE49-F238E27FC236}">
                    <a16:creationId xmlns:a16="http://schemas.microsoft.com/office/drawing/2014/main" id="{CF35AE99-5E0B-4A67-AECD-247419E4D74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8597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06" name="Line 31">
                <a:extLst>
                  <a:ext uri="{FF2B5EF4-FFF2-40B4-BE49-F238E27FC236}">
                    <a16:creationId xmlns:a16="http://schemas.microsoft.com/office/drawing/2014/main" id="{D29E55AF-7DE3-4044-B74A-BDEA8230168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7517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07" name="Line 32">
                <a:extLst>
                  <a:ext uri="{FF2B5EF4-FFF2-40B4-BE49-F238E27FC236}">
                    <a16:creationId xmlns:a16="http://schemas.microsoft.com/office/drawing/2014/main" id="{C67251C2-EE02-4024-B2E9-5F3AAE43688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6437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08" name="Line 33">
                <a:extLst>
                  <a:ext uri="{FF2B5EF4-FFF2-40B4-BE49-F238E27FC236}">
                    <a16:creationId xmlns:a16="http://schemas.microsoft.com/office/drawing/2014/main" id="{91DF3F33-C4DA-41BE-B49C-EBC11BAD3A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5357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09" name="Line 34">
                <a:extLst>
                  <a:ext uri="{FF2B5EF4-FFF2-40B4-BE49-F238E27FC236}">
                    <a16:creationId xmlns:a16="http://schemas.microsoft.com/office/drawing/2014/main" id="{2BB78278-EB09-4F52-A17F-629803542F4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4277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10" name="Line 35">
                <a:extLst>
                  <a:ext uri="{FF2B5EF4-FFF2-40B4-BE49-F238E27FC236}">
                    <a16:creationId xmlns:a16="http://schemas.microsoft.com/office/drawing/2014/main" id="{86C94BD3-9D48-4FBC-9E64-0DBC66CDE68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3198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11" name="Line 36">
                <a:extLst>
                  <a:ext uri="{FF2B5EF4-FFF2-40B4-BE49-F238E27FC236}">
                    <a16:creationId xmlns:a16="http://schemas.microsoft.com/office/drawing/2014/main" id="{5500F17D-48A2-44D6-B35F-5E5C55C1CF7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2118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12" name="Line 37">
                <a:extLst>
                  <a:ext uri="{FF2B5EF4-FFF2-40B4-BE49-F238E27FC236}">
                    <a16:creationId xmlns:a16="http://schemas.microsoft.com/office/drawing/2014/main" id="{B8173135-DB85-4B3C-A635-B416AE203B1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1038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13" name="Line 38">
                <a:extLst>
                  <a:ext uri="{FF2B5EF4-FFF2-40B4-BE49-F238E27FC236}">
                    <a16:creationId xmlns:a16="http://schemas.microsoft.com/office/drawing/2014/main" id="{646A0503-A3F2-4510-87F6-3602A2D9D8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9958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14" name="Line 39">
                <a:extLst>
                  <a:ext uri="{FF2B5EF4-FFF2-40B4-BE49-F238E27FC236}">
                    <a16:creationId xmlns:a16="http://schemas.microsoft.com/office/drawing/2014/main" id="{A7579D29-3708-4E03-8EB4-64EACF373A9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8878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15" name="Line 40">
                <a:extLst>
                  <a:ext uri="{FF2B5EF4-FFF2-40B4-BE49-F238E27FC236}">
                    <a16:creationId xmlns:a16="http://schemas.microsoft.com/office/drawing/2014/main" id="{18BFA06E-C375-4297-8CC4-B64503290A0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7798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16" name="Line 41">
                <a:extLst>
                  <a:ext uri="{FF2B5EF4-FFF2-40B4-BE49-F238E27FC236}">
                    <a16:creationId xmlns:a16="http://schemas.microsoft.com/office/drawing/2014/main" id="{AB35BD04-87B0-4853-B59C-AB123084ECB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6718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17" name="Line 42">
                <a:extLst>
                  <a:ext uri="{FF2B5EF4-FFF2-40B4-BE49-F238E27FC236}">
                    <a16:creationId xmlns:a16="http://schemas.microsoft.com/office/drawing/2014/main" id="{BDED9296-90FD-4AEF-916E-08EB53F500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5638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18" name="Line 43">
                <a:extLst>
                  <a:ext uri="{FF2B5EF4-FFF2-40B4-BE49-F238E27FC236}">
                    <a16:creationId xmlns:a16="http://schemas.microsoft.com/office/drawing/2014/main" id="{541FB305-72F8-4820-B569-5AF0EB1D1F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4558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19" name="Line 44">
                <a:extLst>
                  <a:ext uri="{FF2B5EF4-FFF2-40B4-BE49-F238E27FC236}">
                    <a16:creationId xmlns:a16="http://schemas.microsoft.com/office/drawing/2014/main" id="{C8D3E654-29E7-4DE7-A41D-7114BE533C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3478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20" name="Line 45">
                <a:extLst>
                  <a:ext uri="{FF2B5EF4-FFF2-40B4-BE49-F238E27FC236}">
                    <a16:creationId xmlns:a16="http://schemas.microsoft.com/office/drawing/2014/main" id="{D6AB6750-2C30-4289-A9B6-DAF2165C56B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2398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21" name="Line 46">
                <a:extLst>
                  <a:ext uri="{FF2B5EF4-FFF2-40B4-BE49-F238E27FC236}">
                    <a16:creationId xmlns:a16="http://schemas.microsoft.com/office/drawing/2014/main" id="{7D75FFA9-F386-4D8B-8B42-E59E93A5B34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1318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22" name="Line 47">
                <a:extLst>
                  <a:ext uri="{FF2B5EF4-FFF2-40B4-BE49-F238E27FC236}">
                    <a16:creationId xmlns:a16="http://schemas.microsoft.com/office/drawing/2014/main" id="{83EAF1F0-0345-4AC8-850F-8ADEE007A9D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0238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23" name="Line 48">
                <a:extLst>
                  <a:ext uri="{FF2B5EF4-FFF2-40B4-BE49-F238E27FC236}">
                    <a16:creationId xmlns:a16="http://schemas.microsoft.com/office/drawing/2014/main" id="{6F241BA0-B81C-4DC4-A281-F6006740E58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9158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24" name="Line 49">
                <a:extLst>
                  <a:ext uri="{FF2B5EF4-FFF2-40B4-BE49-F238E27FC236}">
                    <a16:creationId xmlns:a16="http://schemas.microsoft.com/office/drawing/2014/main" id="{5F7851DF-6351-418F-A82D-534BCE3497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8078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25" name="Line 50">
                <a:extLst>
                  <a:ext uri="{FF2B5EF4-FFF2-40B4-BE49-F238E27FC236}">
                    <a16:creationId xmlns:a16="http://schemas.microsoft.com/office/drawing/2014/main" id="{0C7A5E39-3CB3-4E90-B7EC-A76FB045362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6998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26" name="Line 51">
                <a:extLst>
                  <a:ext uri="{FF2B5EF4-FFF2-40B4-BE49-F238E27FC236}">
                    <a16:creationId xmlns:a16="http://schemas.microsoft.com/office/drawing/2014/main" id="{48BE2030-E0D4-4947-B6D3-5E8B7C8A06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5918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27" name="Line 52">
                <a:extLst>
                  <a:ext uri="{FF2B5EF4-FFF2-40B4-BE49-F238E27FC236}">
                    <a16:creationId xmlns:a16="http://schemas.microsoft.com/office/drawing/2014/main" id="{E0417DEB-4E5F-4E1B-AFF9-ACA70658A6F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4838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28" name="Line 53">
                <a:extLst>
                  <a:ext uri="{FF2B5EF4-FFF2-40B4-BE49-F238E27FC236}">
                    <a16:creationId xmlns:a16="http://schemas.microsoft.com/office/drawing/2014/main" id="{72298442-74A2-46C9-92E7-FA8783FB8D3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3758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29" name="Line 54">
                <a:extLst>
                  <a:ext uri="{FF2B5EF4-FFF2-40B4-BE49-F238E27FC236}">
                    <a16:creationId xmlns:a16="http://schemas.microsoft.com/office/drawing/2014/main" id="{1D4A8C4C-2F79-4F30-A2CD-20DEC3C70C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2678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30" name="Line 55">
                <a:extLst>
                  <a:ext uri="{FF2B5EF4-FFF2-40B4-BE49-F238E27FC236}">
                    <a16:creationId xmlns:a16="http://schemas.microsoft.com/office/drawing/2014/main" id="{9C278CF9-04D3-46FD-8597-2210FE3AA8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1599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31" name="Line 56">
                <a:extLst>
                  <a:ext uri="{FF2B5EF4-FFF2-40B4-BE49-F238E27FC236}">
                    <a16:creationId xmlns:a16="http://schemas.microsoft.com/office/drawing/2014/main" id="{E7555124-A564-4575-B8C3-1D93F0928D1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0519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32" name="Line 57">
                <a:extLst>
                  <a:ext uri="{FF2B5EF4-FFF2-40B4-BE49-F238E27FC236}">
                    <a16:creationId xmlns:a16="http://schemas.microsoft.com/office/drawing/2014/main" id="{58D96B4E-7E5D-4ADD-BACC-F51785F05E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9439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33" name="Line 58">
                <a:extLst>
                  <a:ext uri="{FF2B5EF4-FFF2-40B4-BE49-F238E27FC236}">
                    <a16:creationId xmlns:a16="http://schemas.microsoft.com/office/drawing/2014/main" id="{5AACD1C4-EF5F-428F-AB2F-BF0BA3CB59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8359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34" name="Line 59">
                <a:extLst>
                  <a:ext uri="{FF2B5EF4-FFF2-40B4-BE49-F238E27FC236}">
                    <a16:creationId xmlns:a16="http://schemas.microsoft.com/office/drawing/2014/main" id="{E0BB03BD-E013-40B4-9D6C-3DA4EE1A8C3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7279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35" name="Line 60">
                <a:extLst>
                  <a:ext uri="{FF2B5EF4-FFF2-40B4-BE49-F238E27FC236}">
                    <a16:creationId xmlns:a16="http://schemas.microsoft.com/office/drawing/2014/main" id="{645398DA-C704-4A99-A9DD-6FC8C07EFA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6199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36" name="Line 61">
                <a:extLst>
                  <a:ext uri="{FF2B5EF4-FFF2-40B4-BE49-F238E27FC236}">
                    <a16:creationId xmlns:a16="http://schemas.microsoft.com/office/drawing/2014/main" id="{509A528B-9942-4468-98B9-AD447F617D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5119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37" name="Line 62">
                <a:extLst>
                  <a:ext uri="{FF2B5EF4-FFF2-40B4-BE49-F238E27FC236}">
                    <a16:creationId xmlns:a16="http://schemas.microsoft.com/office/drawing/2014/main" id="{2C35C55E-D924-4191-8010-A8725D6A9BF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4039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38" name="Line 63">
                <a:extLst>
                  <a:ext uri="{FF2B5EF4-FFF2-40B4-BE49-F238E27FC236}">
                    <a16:creationId xmlns:a16="http://schemas.microsoft.com/office/drawing/2014/main" id="{62E9E006-DC2C-4D11-8A00-E3EEF5383E0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2959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39" name="Line 64">
                <a:extLst>
                  <a:ext uri="{FF2B5EF4-FFF2-40B4-BE49-F238E27FC236}">
                    <a16:creationId xmlns:a16="http://schemas.microsoft.com/office/drawing/2014/main" id="{DC3552E8-69C6-42E9-9B01-3E69C5E8FB6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1879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40" name="Line 65">
                <a:extLst>
                  <a:ext uri="{FF2B5EF4-FFF2-40B4-BE49-F238E27FC236}">
                    <a16:creationId xmlns:a16="http://schemas.microsoft.com/office/drawing/2014/main" id="{21DBC1A4-3E98-459E-8516-E4E415A46D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0799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41" name="Line 66">
                <a:extLst>
                  <a:ext uri="{FF2B5EF4-FFF2-40B4-BE49-F238E27FC236}">
                    <a16:creationId xmlns:a16="http://schemas.microsoft.com/office/drawing/2014/main" id="{0229CD63-2092-481D-8012-AC7CC2C1AB8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9719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42" name="Line 67">
                <a:extLst>
                  <a:ext uri="{FF2B5EF4-FFF2-40B4-BE49-F238E27FC236}">
                    <a16:creationId xmlns:a16="http://schemas.microsoft.com/office/drawing/2014/main" id="{BAC685A2-13F7-4130-80B8-A0D7696A9D0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8639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43" name="Line 68">
                <a:extLst>
                  <a:ext uri="{FF2B5EF4-FFF2-40B4-BE49-F238E27FC236}">
                    <a16:creationId xmlns:a16="http://schemas.microsoft.com/office/drawing/2014/main" id="{FEC9A2EE-F582-4489-AFCC-CF438530E5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559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44" name="Line 69">
                <a:extLst>
                  <a:ext uri="{FF2B5EF4-FFF2-40B4-BE49-F238E27FC236}">
                    <a16:creationId xmlns:a16="http://schemas.microsoft.com/office/drawing/2014/main" id="{653AFCE5-8DF2-4626-80D6-8CB2706BC1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479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45" name="Line 70">
                <a:extLst>
                  <a:ext uri="{FF2B5EF4-FFF2-40B4-BE49-F238E27FC236}">
                    <a16:creationId xmlns:a16="http://schemas.microsoft.com/office/drawing/2014/main" id="{63D0EEE0-D6E2-478C-802F-9CBC1AF80D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399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46" name="Line 71">
                <a:extLst>
                  <a:ext uri="{FF2B5EF4-FFF2-40B4-BE49-F238E27FC236}">
                    <a16:creationId xmlns:a16="http://schemas.microsoft.com/office/drawing/2014/main" id="{AB309E25-12C0-4443-A70F-1C3B7CEBFA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319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47" name="Line 72">
                <a:extLst>
                  <a:ext uri="{FF2B5EF4-FFF2-40B4-BE49-F238E27FC236}">
                    <a16:creationId xmlns:a16="http://schemas.microsoft.com/office/drawing/2014/main" id="{C3877E22-E626-4A3F-BFC8-FBA15F4E3F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239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48" name="Line 73">
                <a:extLst>
                  <a:ext uri="{FF2B5EF4-FFF2-40B4-BE49-F238E27FC236}">
                    <a16:creationId xmlns:a16="http://schemas.microsoft.com/office/drawing/2014/main" id="{121AB2D8-3A97-455F-A883-B16CEAF5488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159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49" name="Line 74">
                <a:extLst>
                  <a:ext uri="{FF2B5EF4-FFF2-40B4-BE49-F238E27FC236}">
                    <a16:creationId xmlns:a16="http://schemas.microsoft.com/office/drawing/2014/main" id="{FF2D869F-DB1F-4F06-9D2E-C529B47AC5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079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50" name="Line 75">
                <a:extLst>
                  <a:ext uri="{FF2B5EF4-FFF2-40B4-BE49-F238E27FC236}">
                    <a16:creationId xmlns:a16="http://schemas.microsoft.com/office/drawing/2014/main" id="{28CC5BDE-D788-4642-BF85-615D7ECEC0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DFFAE7D-5944-43B1-8E50-D0775F9FC1DF}"/>
                </a:ext>
              </a:extLst>
            </p:cNvPr>
            <p:cNvGrpSpPr/>
            <p:nvPr userDrawn="1"/>
          </p:nvGrpSpPr>
          <p:grpSpPr>
            <a:xfrm>
              <a:off x="0" y="-317390"/>
              <a:ext cx="10691813" cy="244552"/>
              <a:chOff x="0" y="-317390"/>
              <a:chExt cx="10691813" cy="244552"/>
            </a:xfrm>
          </p:grpSpPr>
          <p:sp>
            <p:nvSpPr>
              <p:cNvPr id="180" name="Line 79">
                <a:extLst>
                  <a:ext uri="{FF2B5EF4-FFF2-40B4-BE49-F238E27FC236}">
                    <a16:creationId xmlns:a16="http://schemas.microsoft.com/office/drawing/2014/main" id="{89E2FBBE-CFF3-4B58-B302-727E1224C1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81" name="Line 80">
                <a:extLst>
                  <a:ext uri="{FF2B5EF4-FFF2-40B4-BE49-F238E27FC236}">
                    <a16:creationId xmlns:a16="http://schemas.microsoft.com/office/drawing/2014/main" id="{1E46BC22-5EE4-4547-8BE2-04F89B1B2D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82" name="Line 81">
                <a:extLst>
                  <a:ext uri="{FF2B5EF4-FFF2-40B4-BE49-F238E27FC236}">
                    <a16:creationId xmlns:a16="http://schemas.microsoft.com/office/drawing/2014/main" id="{5D607A2F-D7CC-4DDD-ADA1-E4E48C3AC9B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83" name="Line 82">
                <a:extLst>
                  <a:ext uri="{FF2B5EF4-FFF2-40B4-BE49-F238E27FC236}">
                    <a16:creationId xmlns:a16="http://schemas.microsoft.com/office/drawing/2014/main" id="{26F32D34-2B73-4258-B6C8-ADAB82516E5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84" name="Line 83">
                <a:extLst>
                  <a:ext uri="{FF2B5EF4-FFF2-40B4-BE49-F238E27FC236}">
                    <a16:creationId xmlns:a16="http://schemas.microsoft.com/office/drawing/2014/main" id="{DEE0ADC5-B88B-4D05-80AE-A6BFC865C2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85" name="Line 84">
                <a:extLst>
                  <a:ext uri="{FF2B5EF4-FFF2-40B4-BE49-F238E27FC236}">
                    <a16:creationId xmlns:a16="http://schemas.microsoft.com/office/drawing/2014/main" id="{B02815AC-7041-4AEA-9A29-B1340754BB8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86" name="Line 85">
                <a:extLst>
                  <a:ext uri="{FF2B5EF4-FFF2-40B4-BE49-F238E27FC236}">
                    <a16:creationId xmlns:a16="http://schemas.microsoft.com/office/drawing/2014/main" id="{D4B1D4B3-25C2-4E79-90E6-ADAC9C9DBA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87" name="Line 86">
                <a:extLst>
                  <a:ext uri="{FF2B5EF4-FFF2-40B4-BE49-F238E27FC236}">
                    <a16:creationId xmlns:a16="http://schemas.microsoft.com/office/drawing/2014/main" id="{DA9A47DC-E0B2-481E-B4C2-585357F10B3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88" name="Line 87">
                <a:extLst>
                  <a:ext uri="{FF2B5EF4-FFF2-40B4-BE49-F238E27FC236}">
                    <a16:creationId xmlns:a16="http://schemas.microsoft.com/office/drawing/2014/main" id="{87B36B3A-B5BB-4E8A-8726-6BA0AF074B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89" name="Line 88">
                <a:extLst>
                  <a:ext uri="{FF2B5EF4-FFF2-40B4-BE49-F238E27FC236}">
                    <a16:creationId xmlns:a16="http://schemas.microsoft.com/office/drawing/2014/main" id="{4F6BEAF7-0315-4ADE-B0F7-1FB5802D875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90" name="Line 89">
                <a:extLst>
                  <a:ext uri="{FF2B5EF4-FFF2-40B4-BE49-F238E27FC236}">
                    <a16:creationId xmlns:a16="http://schemas.microsoft.com/office/drawing/2014/main" id="{076AB1EC-3F55-4A65-B526-6B795844047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91" name="Line 90">
                <a:extLst>
                  <a:ext uri="{FF2B5EF4-FFF2-40B4-BE49-F238E27FC236}">
                    <a16:creationId xmlns:a16="http://schemas.microsoft.com/office/drawing/2014/main" id="{320BA52B-3A2B-4359-AF81-084E78456BF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1879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92" name="Line 91">
                <a:extLst>
                  <a:ext uri="{FF2B5EF4-FFF2-40B4-BE49-F238E27FC236}">
                    <a16:creationId xmlns:a16="http://schemas.microsoft.com/office/drawing/2014/main" id="{78683F70-5227-461A-A372-489F507FCBC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2959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93" name="Line 92">
                <a:extLst>
                  <a:ext uri="{FF2B5EF4-FFF2-40B4-BE49-F238E27FC236}">
                    <a16:creationId xmlns:a16="http://schemas.microsoft.com/office/drawing/2014/main" id="{ECAF074A-8A2B-48F9-A82E-B49362D234E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4039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94" name="Line 93">
                <a:extLst>
                  <a:ext uri="{FF2B5EF4-FFF2-40B4-BE49-F238E27FC236}">
                    <a16:creationId xmlns:a16="http://schemas.microsoft.com/office/drawing/2014/main" id="{602191B0-B645-44FD-BA5E-51467FD6FAF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119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95" name="Line 94">
                <a:extLst>
                  <a:ext uri="{FF2B5EF4-FFF2-40B4-BE49-F238E27FC236}">
                    <a16:creationId xmlns:a16="http://schemas.microsoft.com/office/drawing/2014/main" id="{4A8F48AA-42CD-4FED-8EE7-40E6BE16249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9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96" name="Line 95">
                <a:extLst>
                  <a:ext uri="{FF2B5EF4-FFF2-40B4-BE49-F238E27FC236}">
                    <a16:creationId xmlns:a16="http://schemas.microsoft.com/office/drawing/2014/main" id="{33B676D5-2F16-460F-8B17-FB1C51D6559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7279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97" name="Line 96">
                <a:extLst>
                  <a:ext uri="{FF2B5EF4-FFF2-40B4-BE49-F238E27FC236}">
                    <a16:creationId xmlns:a16="http://schemas.microsoft.com/office/drawing/2014/main" id="{E1B7D5F4-4C43-46E3-AA00-ED6EF768D5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8359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98" name="Line 97">
                <a:extLst>
                  <a:ext uri="{FF2B5EF4-FFF2-40B4-BE49-F238E27FC236}">
                    <a16:creationId xmlns:a16="http://schemas.microsoft.com/office/drawing/2014/main" id="{A0094EA7-B85A-4EBB-B645-B939EB5B98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9439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99" name="Line 98">
                <a:extLst>
                  <a:ext uri="{FF2B5EF4-FFF2-40B4-BE49-F238E27FC236}">
                    <a16:creationId xmlns:a16="http://schemas.microsoft.com/office/drawing/2014/main" id="{CBD94792-D06D-462C-8609-A634DAF57E9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519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00" name="Line 99">
                <a:extLst>
                  <a:ext uri="{FF2B5EF4-FFF2-40B4-BE49-F238E27FC236}">
                    <a16:creationId xmlns:a16="http://schemas.microsoft.com/office/drawing/2014/main" id="{3D25315F-A8E1-42CE-AE07-6F6249C2909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01" name="Line 100">
                <a:extLst>
                  <a:ext uri="{FF2B5EF4-FFF2-40B4-BE49-F238E27FC236}">
                    <a16:creationId xmlns:a16="http://schemas.microsoft.com/office/drawing/2014/main" id="{637885C9-D2A8-4B45-B002-A440617C57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2679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02" name="Line 101">
                <a:extLst>
                  <a:ext uri="{FF2B5EF4-FFF2-40B4-BE49-F238E27FC236}">
                    <a16:creationId xmlns:a16="http://schemas.microsoft.com/office/drawing/2014/main" id="{F4575BB2-4A92-45DE-BB4E-0F91044172B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3759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03" name="Line 102">
                <a:extLst>
                  <a:ext uri="{FF2B5EF4-FFF2-40B4-BE49-F238E27FC236}">
                    <a16:creationId xmlns:a16="http://schemas.microsoft.com/office/drawing/2014/main" id="{89B8399E-7BC3-4C44-8518-4D10284D6EF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4839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04" name="Line 103">
                <a:extLst>
                  <a:ext uri="{FF2B5EF4-FFF2-40B4-BE49-F238E27FC236}">
                    <a16:creationId xmlns:a16="http://schemas.microsoft.com/office/drawing/2014/main" id="{E7FB1892-A55B-40A1-B9C1-BDD27B24D04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5919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05" name="Line 104">
                <a:extLst>
                  <a:ext uri="{FF2B5EF4-FFF2-40B4-BE49-F238E27FC236}">
                    <a16:creationId xmlns:a16="http://schemas.microsoft.com/office/drawing/2014/main" id="{2A2F10F1-76EF-4F7C-867D-01B4017CFB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999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06" name="Line 105">
                <a:extLst>
                  <a:ext uri="{FF2B5EF4-FFF2-40B4-BE49-F238E27FC236}">
                    <a16:creationId xmlns:a16="http://schemas.microsoft.com/office/drawing/2014/main" id="{FF675A74-810C-4CD8-9F55-23EDEC51BAC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8079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07" name="Line 106">
                <a:extLst>
                  <a:ext uri="{FF2B5EF4-FFF2-40B4-BE49-F238E27FC236}">
                    <a16:creationId xmlns:a16="http://schemas.microsoft.com/office/drawing/2014/main" id="{A141F8C9-CB13-4D52-A06B-B1C09AB009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9159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08" name="Line 107">
                <a:extLst>
                  <a:ext uri="{FF2B5EF4-FFF2-40B4-BE49-F238E27FC236}">
                    <a16:creationId xmlns:a16="http://schemas.microsoft.com/office/drawing/2014/main" id="{194DB742-FE8E-4B94-9BD9-F32BD9021F2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0239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09" name="Line 108">
                <a:extLst>
                  <a:ext uri="{FF2B5EF4-FFF2-40B4-BE49-F238E27FC236}">
                    <a16:creationId xmlns:a16="http://schemas.microsoft.com/office/drawing/2014/main" id="{FBC5B1A1-4AC8-4107-9C04-B3181FC81D4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1319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10" name="Line 109">
                <a:extLst>
                  <a:ext uri="{FF2B5EF4-FFF2-40B4-BE49-F238E27FC236}">
                    <a16:creationId xmlns:a16="http://schemas.microsoft.com/office/drawing/2014/main" id="{6CE0F8BF-5EFA-4778-910A-073F143D0D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11" name="Line 110">
                <a:extLst>
                  <a:ext uri="{FF2B5EF4-FFF2-40B4-BE49-F238E27FC236}">
                    <a16:creationId xmlns:a16="http://schemas.microsoft.com/office/drawing/2014/main" id="{6FEA8173-D33F-465A-B86E-2E83BED4DB5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479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12" name="Line 111">
                <a:extLst>
                  <a:ext uri="{FF2B5EF4-FFF2-40B4-BE49-F238E27FC236}">
                    <a16:creationId xmlns:a16="http://schemas.microsoft.com/office/drawing/2014/main" id="{F2C38B17-303F-4DAF-BD3D-074C87681F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4559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13" name="Line 112">
                <a:extLst>
                  <a:ext uri="{FF2B5EF4-FFF2-40B4-BE49-F238E27FC236}">
                    <a16:creationId xmlns:a16="http://schemas.microsoft.com/office/drawing/2014/main" id="{FDF3EA3F-A970-409E-8118-FC9F5604B7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5639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14" name="Line 113">
                <a:extLst>
                  <a:ext uri="{FF2B5EF4-FFF2-40B4-BE49-F238E27FC236}">
                    <a16:creationId xmlns:a16="http://schemas.microsoft.com/office/drawing/2014/main" id="{55B87A38-3553-4AA4-9978-ECAEF5C262D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6719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15" name="Line 114">
                <a:extLst>
                  <a:ext uri="{FF2B5EF4-FFF2-40B4-BE49-F238E27FC236}">
                    <a16:creationId xmlns:a16="http://schemas.microsoft.com/office/drawing/2014/main" id="{552A934D-76FB-49BF-91D2-9C2FA616BF9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799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16" name="Line 115">
                <a:extLst>
                  <a:ext uri="{FF2B5EF4-FFF2-40B4-BE49-F238E27FC236}">
                    <a16:creationId xmlns:a16="http://schemas.microsoft.com/office/drawing/2014/main" id="{4F27FD17-22B7-4090-B037-60FF37EEC9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79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17" name="Line 116">
                <a:extLst>
                  <a:ext uri="{FF2B5EF4-FFF2-40B4-BE49-F238E27FC236}">
                    <a16:creationId xmlns:a16="http://schemas.microsoft.com/office/drawing/2014/main" id="{61498FF5-5D3F-4634-8470-D29E752AA29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9959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18" name="Line 117">
                <a:extLst>
                  <a:ext uri="{FF2B5EF4-FFF2-40B4-BE49-F238E27FC236}">
                    <a16:creationId xmlns:a16="http://schemas.microsoft.com/office/drawing/2014/main" id="{0673A895-E5E7-4BFF-A861-B7E32507CF3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1039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19" name="Line 118">
                <a:extLst>
                  <a:ext uri="{FF2B5EF4-FFF2-40B4-BE49-F238E27FC236}">
                    <a16:creationId xmlns:a16="http://schemas.microsoft.com/office/drawing/2014/main" id="{B60E74C5-8E6E-47D7-8D13-E1FF2EA9CB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2119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20" name="Line 119">
                <a:extLst>
                  <a:ext uri="{FF2B5EF4-FFF2-40B4-BE49-F238E27FC236}">
                    <a16:creationId xmlns:a16="http://schemas.microsoft.com/office/drawing/2014/main" id="{C10C8AC2-D8F5-4F6C-9F19-04F229B1ED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21" name="Line 120">
                <a:extLst>
                  <a:ext uri="{FF2B5EF4-FFF2-40B4-BE49-F238E27FC236}">
                    <a16:creationId xmlns:a16="http://schemas.microsoft.com/office/drawing/2014/main" id="{4570FE3A-2BB2-42F9-B5BF-E8DB8E627E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279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22" name="Line 121">
                <a:extLst>
                  <a:ext uri="{FF2B5EF4-FFF2-40B4-BE49-F238E27FC236}">
                    <a16:creationId xmlns:a16="http://schemas.microsoft.com/office/drawing/2014/main" id="{C2EC0ACD-3942-463D-988E-34A4BC9088D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5359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23" name="Line 122">
                <a:extLst>
                  <a:ext uri="{FF2B5EF4-FFF2-40B4-BE49-F238E27FC236}">
                    <a16:creationId xmlns:a16="http://schemas.microsoft.com/office/drawing/2014/main" id="{F37E9741-69C7-4434-A523-B9C83C8C60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6439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24" name="Line 123">
                <a:extLst>
                  <a:ext uri="{FF2B5EF4-FFF2-40B4-BE49-F238E27FC236}">
                    <a16:creationId xmlns:a16="http://schemas.microsoft.com/office/drawing/2014/main" id="{3CAD6406-01BE-46BE-89E4-78B00F1EB3B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7519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25" name="Line 124">
                <a:extLst>
                  <a:ext uri="{FF2B5EF4-FFF2-40B4-BE49-F238E27FC236}">
                    <a16:creationId xmlns:a16="http://schemas.microsoft.com/office/drawing/2014/main" id="{9D1110CB-CD0A-4CDE-83A5-CEF97CE5579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599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26" name="Line 125">
                <a:extLst>
                  <a:ext uri="{FF2B5EF4-FFF2-40B4-BE49-F238E27FC236}">
                    <a16:creationId xmlns:a16="http://schemas.microsoft.com/office/drawing/2014/main" id="{76E1E326-5932-4454-9A77-513B83137DC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679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27" name="Line 126">
                <a:extLst>
                  <a:ext uri="{FF2B5EF4-FFF2-40B4-BE49-F238E27FC236}">
                    <a16:creationId xmlns:a16="http://schemas.microsoft.com/office/drawing/2014/main" id="{3876B295-E342-4C28-921A-2B65D557B7D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759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28" name="Line 127">
                <a:extLst>
                  <a:ext uri="{FF2B5EF4-FFF2-40B4-BE49-F238E27FC236}">
                    <a16:creationId xmlns:a16="http://schemas.microsoft.com/office/drawing/2014/main" id="{60929B50-725A-4C12-987F-72C2006ED79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1839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29" name="Line 128">
                <a:extLst>
                  <a:ext uri="{FF2B5EF4-FFF2-40B4-BE49-F238E27FC236}">
                    <a16:creationId xmlns:a16="http://schemas.microsoft.com/office/drawing/2014/main" id="{2EDAD3E2-11A3-423A-8A38-1B5A36123B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29190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30" name="Line 129">
                <a:extLst>
                  <a:ext uri="{FF2B5EF4-FFF2-40B4-BE49-F238E27FC236}">
                    <a16:creationId xmlns:a16="http://schemas.microsoft.com/office/drawing/2014/main" id="{42951E53-EF05-4505-AACA-36A34CE6B6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31" name="Line 130">
                <a:extLst>
                  <a:ext uri="{FF2B5EF4-FFF2-40B4-BE49-F238E27FC236}">
                    <a16:creationId xmlns:a16="http://schemas.microsoft.com/office/drawing/2014/main" id="{A6661AFB-48A9-4831-A9D9-8F3E2C9E01B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078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32" name="Line 131">
                <a:extLst>
                  <a:ext uri="{FF2B5EF4-FFF2-40B4-BE49-F238E27FC236}">
                    <a16:creationId xmlns:a16="http://schemas.microsoft.com/office/drawing/2014/main" id="{9AF6E364-7A3E-403D-A321-A9143074967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6158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33" name="Line 132">
                <a:extLst>
                  <a:ext uri="{FF2B5EF4-FFF2-40B4-BE49-F238E27FC236}">
                    <a16:creationId xmlns:a16="http://schemas.microsoft.com/office/drawing/2014/main" id="{835732F8-1581-4610-BAA2-278102ECC06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7238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34" name="Line 133">
                <a:extLst>
                  <a:ext uri="{FF2B5EF4-FFF2-40B4-BE49-F238E27FC236}">
                    <a16:creationId xmlns:a16="http://schemas.microsoft.com/office/drawing/2014/main" id="{805400B3-495E-4EB4-B4A7-999430E964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8318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35" name="Line 134">
                <a:extLst>
                  <a:ext uri="{FF2B5EF4-FFF2-40B4-BE49-F238E27FC236}">
                    <a16:creationId xmlns:a16="http://schemas.microsoft.com/office/drawing/2014/main" id="{A8701304-1118-4C5D-88A6-EE571C2C88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9398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36" name="Line 135">
                <a:extLst>
                  <a:ext uri="{FF2B5EF4-FFF2-40B4-BE49-F238E27FC236}">
                    <a16:creationId xmlns:a16="http://schemas.microsoft.com/office/drawing/2014/main" id="{249FA498-5BC5-4C84-ADE5-595FA734CF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478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37" name="Line 136">
                <a:extLst>
                  <a:ext uri="{FF2B5EF4-FFF2-40B4-BE49-F238E27FC236}">
                    <a16:creationId xmlns:a16="http://schemas.microsoft.com/office/drawing/2014/main" id="{2A329FBC-76D3-4916-A5E6-D000D4D169D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58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38" name="Line 137">
                <a:extLst>
                  <a:ext uri="{FF2B5EF4-FFF2-40B4-BE49-F238E27FC236}">
                    <a16:creationId xmlns:a16="http://schemas.microsoft.com/office/drawing/2014/main" id="{3C6AAC13-DFB1-4246-80E4-0018423FFE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2638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39" name="Line 138">
                <a:extLst>
                  <a:ext uri="{FF2B5EF4-FFF2-40B4-BE49-F238E27FC236}">
                    <a16:creationId xmlns:a16="http://schemas.microsoft.com/office/drawing/2014/main" id="{06397423-0155-4DC5-941D-00C42320F09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3718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40" name="Line 139">
                <a:extLst>
                  <a:ext uri="{FF2B5EF4-FFF2-40B4-BE49-F238E27FC236}">
                    <a16:creationId xmlns:a16="http://schemas.microsoft.com/office/drawing/2014/main" id="{674F3458-7C23-475D-B9EF-4A80A5DE0BD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41" name="Line 140">
                <a:extLst>
                  <a:ext uri="{FF2B5EF4-FFF2-40B4-BE49-F238E27FC236}">
                    <a16:creationId xmlns:a16="http://schemas.microsoft.com/office/drawing/2014/main" id="{D6387045-DE4F-4DCD-B63D-FF46CDCA510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5878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42" name="Line 141">
                <a:extLst>
                  <a:ext uri="{FF2B5EF4-FFF2-40B4-BE49-F238E27FC236}">
                    <a16:creationId xmlns:a16="http://schemas.microsoft.com/office/drawing/2014/main" id="{FBC5CF0C-CF5E-4655-BD2B-EA2F5E56AB1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958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43" name="Line 142">
                <a:extLst>
                  <a:ext uri="{FF2B5EF4-FFF2-40B4-BE49-F238E27FC236}">
                    <a16:creationId xmlns:a16="http://schemas.microsoft.com/office/drawing/2014/main" id="{5E0C703D-1609-4478-88B8-DA94F7B448F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8038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44" name="Line 143">
                <a:extLst>
                  <a:ext uri="{FF2B5EF4-FFF2-40B4-BE49-F238E27FC236}">
                    <a16:creationId xmlns:a16="http://schemas.microsoft.com/office/drawing/2014/main" id="{4CEB9B63-F1A4-46CC-9FFA-F96B13AED18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9118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45" name="Line 144">
                <a:extLst>
                  <a:ext uri="{FF2B5EF4-FFF2-40B4-BE49-F238E27FC236}">
                    <a16:creationId xmlns:a16="http://schemas.microsoft.com/office/drawing/2014/main" id="{907889D8-4600-4D81-8821-DA3C905F57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0198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46" name="Line 145">
                <a:extLst>
                  <a:ext uri="{FF2B5EF4-FFF2-40B4-BE49-F238E27FC236}">
                    <a16:creationId xmlns:a16="http://schemas.microsoft.com/office/drawing/2014/main" id="{93C99792-1EA1-4704-95EB-BE4D809982F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1278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47" name="Line 146">
                <a:extLst>
                  <a:ext uri="{FF2B5EF4-FFF2-40B4-BE49-F238E27FC236}">
                    <a16:creationId xmlns:a16="http://schemas.microsoft.com/office/drawing/2014/main" id="{87E32B62-C16E-4C7F-93AB-92D9574A14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358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48" name="Line 147">
                <a:extLst>
                  <a:ext uri="{FF2B5EF4-FFF2-40B4-BE49-F238E27FC236}">
                    <a16:creationId xmlns:a16="http://schemas.microsoft.com/office/drawing/2014/main" id="{4BEE0674-F960-4CEE-ABAD-4E4AEE159E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3438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49" name="Line 148">
                <a:extLst>
                  <a:ext uri="{FF2B5EF4-FFF2-40B4-BE49-F238E27FC236}">
                    <a16:creationId xmlns:a16="http://schemas.microsoft.com/office/drawing/2014/main" id="{1E54FC79-94FB-4149-AAA9-32975F3EC88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4518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50" name="Line 149">
                <a:extLst>
                  <a:ext uri="{FF2B5EF4-FFF2-40B4-BE49-F238E27FC236}">
                    <a16:creationId xmlns:a16="http://schemas.microsoft.com/office/drawing/2014/main" id="{D05259BC-B7EA-4D3B-A285-E18B7FF365F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51" name="Line 150">
                <a:extLst>
                  <a:ext uri="{FF2B5EF4-FFF2-40B4-BE49-F238E27FC236}">
                    <a16:creationId xmlns:a16="http://schemas.microsoft.com/office/drawing/2014/main" id="{13C00362-61AE-4592-AE81-0121D742025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678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52" name="Line 151">
                <a:extLst>
                  <a:ext uri="{FF2B5EF4-FFF2-40B4-BE49-F238E27FC236}">
                    <a16:creationId xmlns:a16="http://schemas.microsoft.com/office/drawing/2014/main" id="{3361925A-8242-4B4F-B5FC-E436DCCB6F5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7758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53" name="Line 152">
                <a:extLst>
                  <a:ext uri="{FF2B5EF4-FFF2-40B4-BE49-F238E27FC236}">
                    <a16:creationId xmlns:a16="http://schemas.microsoft.com/office/drawing/2014/main" id="{A7B501C4-45B6-4FA4-854F-4A4D3B342CD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8838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54" name="Line 153">
                <a:extLst>
                  <a:ext uri="{FF2B5EF4-FFF2-40B4-BE49-F238E27FC236}">
                    <a16:creationId xmlns:a16="http://schemas.microsoft.com/office/drawing/2014/main" id="{9C11B8B9-A288-4532-9752-457D3E510DF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9918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55" name="Line 154">
                <a:extLst>
                  <a:ext uri="{FF2B5EF4-FFF2-40B4-BE49-F238E27FC236}">
                    <a16:creationId xmlns:a16="http://schemas.microsoft.com/office/drawing/2014/main" id="{B84B7D46-F658-4428-B478-6718D0B88D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0998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56" name="Line 155">
                <a:extLst>
                  <a:ext uri="{FF2B5EF4-FFF2-40B4-BE49-F238E27FC236}">
                    <a16:creationId xmlns:a16="http://schemas.microsoft.com/office/drawing/2014/main" id="{A84B038E-584F-48C3-8835-71BC0B7B66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2078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57" name="Line 156">
                <a:extLst>
                  <a:ext uri="{FF2B5EF4-FFF2-40B4-BE49-F238E27FC236}">
                    <a16:creationId xmlns:a16="http://schemas.microsoft.com/office/drawing/2014/main" id="{2A0DE386-7428-4297-AC64-0CE5FBC7DF3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3158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58" name="Line 157">
                <a:extLst>
                  <a:ext uri="{FF2B5EF4-FFF2-40B4-BE49-F238E27FC236}">
                    <a16:creationId xmlns:a16="http://schemas.microsoft.com/office/drawing/2014/main" id="{5136A842-A480-4F83-96E7-59DD9C7528C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4238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59" name="Line 158">
                <a:extLst>
                  <a:ext uri="{FF2B5EF4-FFF2-40B4-BE49-F238E27FC236}">
                    <a16:creationId xmlns:a16="http://schemas.microsoft.com/office/drawing/2014/main" id="{DF7DFDAC-1DCD-4617-8B28-F0C47CA54C5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5318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60" name="Line 159">
                <a:extLst>
                  <a:ext uri="{FF2B5EF4-FFF2-40B4-BE49-F238E27FC236}">
                    <a16:creationId xmlns:a16="http://schemas.microsoft.com/office/drawing/2014/main" id="{6DB7159F-B7AF-4D51-B16E-2211BF63EA1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61" name="Line 160">
                <a:extLst>
                  <a:ext uri="{FF2B5EF4-FFF2-40B4-BE49-F238E27FC236}">
                    <a16:creationId xmlns:a16="http://schemas.microsoft.com/office/drawing/2014/main" id="{20A2B60A-0B3D-40F6-AB90-1C90827E677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7478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62" name="Line 161">
                <a:extLst>
                  <a:ext uri="{FF2B5EF4-FFF2-40B4-BE49-F238E27FC236}">
                    <a16:creationId xmlns:a16="http://schemas.microsoft.com/office/drawing/2014/main" id="{24696DA5-06D3-42D2-8F38-05FC789AE35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8558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63" name="Line 162">
                <a:extLst>
                  <a:ext uri="{FF2B5EF4-FFF2-40B4-BE49-F238E27FC236}">
                    <a16:creationId xmlns:a16="http://schemas.microsoft.com/office/drawing/2014/main" id="{CFB8594E-CBC5-4085-8864-D0300C3FDD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9638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64" name="Line 163">
                <a:extLst>
                  <a:ext uri="{FF2B5EF4-FFF2-40B4-BE49-F238E27FC236}">
                    <a16:creationId xmlns:a16="http://schemas.microsoft.com/office/drawing/2014/main" id="{1A6AD34A-EC8A-4EAE-AEC3-E6F3DE1D869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0718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65" name="Line 164">
                <a:extLst>
                  <a:ext uri="{FF2B5EF4-FFF2-40B4-BE49-F238E27FC236}">
                    <a16:creationId xmlns:a16="http://schemas.microsoft.com/office/drawing/2014/main" id="{95FBDF6B-C859-4ED5-9A17-68149CDC434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1798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66" name="Line 165">
                <a:extLst>
                  <a:ext uri="{FF2B5EF4-FFF2-40B4-BE49-F238E27FC236}">
                    <a16:creationId xmlns:a16="http://schemas.microsoft.com/office/drawing/2014/main" id="{65A2C894-B425-4DF0-92FE-5594692A77A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2878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67" name="Line 166">
                <a:extLst>
                  <a:ext uri="{FF2B5EF4-FFF2-40B4-BE49-F238E27FC236}">
                    <a16:creationId xmlns:a16="http://schemas.microsoft.com/office/drawing/2014/main" id="{34453FEB-7DDD-4499-860E-23C95F398E8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3958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68" name="Line 167">
                <a:extLst>
                  <a:ext uri="{FF2B5EF4-FFF2-40B4-BE49-F238E27FC236}">
                    <a16:creationId xmlns:a16="http://schemas.microsoft.com/office/drawing/2014/main" id="{FC1C03B3-7433-4814-8BC2-6F2B634067A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038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69" name="Line 168">
                <a:extLst>
                  <a:ext uri="{FF2B5EF4-FFF2-40B4-BE49-F238E27FC236}">
                    <a16:creationId xmlns:a16="http://schemas.microsoft.com/office/drawing/2014/main" id="{7CCF0F70-DAA1-4EE6-9EDD-88200515B4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6118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70" name="Line 169">
                <a:extLst>
                  <a:ext uri="{FF2B5EF4-FFF2-40B4-BE49-F238E27FC236}">
                    <a16:creationId xmlns:a16="http://schemas.microsoft.com/office/drawing/2014/main" id="{AE34419F-6D1A-4CC8-9013-73D18087A1A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71" name="Line 170">
                <a:extLst>
                  <a:ext uri="{FF2B5EF4-FFF2-40B4-BE49-F238E27FC236}">
                    <a16:creationId xmlns:a16="http://schemas.microsoft.com/office/drawing/2014/main" id="{4EE28327-385D-4685-9D91-4365DCB9DA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8278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72" name="Line 171">
                <a:extLst>
                  <a:ext uri="{FF2B5EF4-FFF2-40B4-BE49-F238E27FC236}">
                    <a16:creationId xmlns:a16="http://schemas.microsoft.com/office/drawing/2014/main" id="{8A6686CB-7127-47B6-978B-CBDF03C13B8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9358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73" name="Line 172">
                <a:extLst>
                  <a:ext uri="{FF2B5EF4-FFF2-40B4-BE49-F238E27FC236}">
                    <a16:creationId xmlns:a16="http://schemas.microsoft.com/office/drawing/2014/main" id="{6F03C43F-81FD-4204-AAC5-758A5C4C193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0438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74" name="Line 173">
                <a:extLst>
                  <a:ext uri="{FF2B5EF4-FFF2-40B4-BE49-F238E27FC236}">
                    <a16:creationId xmlns:a16="http://schemas.microsoft.com/office/drawing/2014/main" id="{916A449D-66D0-48FE-8734-B6F5B6824F9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1518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75" name="Line 174">
                <a:extLst>
                  <a:ext uri="{FF2B5EF4-FFF2-40B4-BE49-F238E27FC236}">
                    <a16:creationId xmlns:a16="http://schemas.microsoft.com/office/drawing/2014/main" id="{14270897-A874-4CA1-9C7C-D86B35F1A8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2598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76" name="Line 175">
                <a:extLst>
                  <a:ext uri="{FF2B5EF4-FFF2-40B4-BE49-F238E27FC236}">
                    <a16:creationId xmlns:a16="http://schemas.microsoft.com/office/drawing/2014/main" id="{424B25A1-77CC-4E7C-90C7-F2D6B8558E4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3678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77" name="Line 176">
                <a:extLst>
                  <a:ext uri="{FF2B5EF4-FFF2-40B4-BE49-F238E27FC236}">
                    <a16:creationId xmlns:a16="http://schemas.microsoft.com/office/drawing/2014/main" id="{E433C2A7-D474-4898-AD71-00D7453D9AA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4758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78" name="Line 177">
                <a:extLst>
                  <a:ext uri="{FF2B5EF4-FFF2-40B4-BE49-F238E27FC236}">
                    <a16:creationId xmlns:a16="http://schemas.microsoft.com/office/drawing/2014/main" id="{E3619C71-E20E-4F2B-B4ED-3BF1326E0B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838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79" name="Line 178">
                <a:extLst>
                  <a:ext uri="{FF2B5EF4-FFF2-40B4-BE49-F238E27FC236}">
                    <a16:creationId xmlns:a16="http://schemas.microsoft.com/office/drawing/2014/main" id="{E4AD9413-91EA-46AD-839C-26ACBDC9766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691813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2441985-B115-46DF-BBBB-C8D326EE6298}"/>
                </a:ext>
              </a:extLst>
            </p:cNvPr>
            <p:cNvGrpSpPr/>
            <p:nvPr userDrawn="1"/>
          </p:nvGrpSpPr>
          <p:grpSpPr>
            <a:xfrm>
              <a:off x="0" y="7657893"/>
              <a:ext cx="10691813" cy="244552"/>
              <a:chOff x="0" y="-317390"/>
              <a:chExt cx="10691813" cy="244552"/>
            </a:xfrm>
          </p:grpSpPr>
          <p:sp>
            <p:nvSpPr>
              <p:cNvPr id="80" name="Line 79">
                <a:extLst>
                  <a:ext uri="{FF2B5EF4-FFF2-40B4-BE49-F238E27FC236}">
                    <a16:creationId xmlns:a16="http://schemas.microsoft.com/office/drawing/2014/main" id="{213C055A-5E2C-4279-9F64-68076F58E03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" name="Line 80">
                <a:extLst>
                  <a:ext uri="{FF2B5EF4-FFF2-40B4-BE49-F238E27FC236}">
                    <a16:creationId xmlns:a16="http://schemas.microsoft.com/office/drawing/2014/main" id="{3858FBCC-B9BE-4DDB-A191-16EC993C9B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" name="Line 81">
                <a:extLst>
                  <a:ext uri="{FF2B5EF4-FFF2-40B4-BE49-F238E27FC236}">
                    <a16:creationId xmlns:a16="http://schemas.microsoft.com/office/drawing/2014/main" id="{822BCD1D-F8D8-447C-A565-5AF06DB5799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" name="Line 82">
                <a:extLst>
                  <a:ext uri="{FF2B5EF4-FFF2-40B4-BE49-F238E27FC236}">
                    <a16:creationId xmlns:a16="http://schemas.microsoft.com/office/drawing/2014/main" id="{32BD4398-8169-409B-982F-E88762F233D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" name="Line 83">
                <a:extLst>
                  <a:ext uri="{FF2B5EF4-FFF2-40B4-BE49-F238E27FC236}">
                    <a16:creationId xmlns:a16="http://schemas.microsoft.com/office/drawing/2014/main" id="{7EB8035E-4F4C-4AFA-9A5C-ECF0C34B0B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" name="Line 84">
                <a:extLst>
                  <a:ext uri="{FF2B5EF4-FFF2-40B4-BE49-F238E27FC236}">
                    <a16:creationId xmlns:a16="http://schemas.microsoft.com/office/drawing/2014/main" id="{7A7E9DFA-2356-44A0-BC75-56BF6532A92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6" name="Line 85">
                <a:extLst>
                  <a:ext uri="{FF2B5EF4-FFF2-40B4-BE49-F238E27FC236}">
                    <a16:creationId xmlns:a16="http://schemas.microsoft.com/office/drawing/2014/main" id="{27003FA9-C940-4282-89F6-8284A3849E1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7" name="Line 86">
                <a:extLst>
                  <a:ext uri="{FF2B5EF4-FFF2-40B4-BE49-F238E27FC236}">
                    <a16:creationId xmlns:a16="http://schemas.microsoft.com/office/drawing/2014/main" id="{5B47829A-55B4-4113-B994-32991D12071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8" name="Line 87">
                <a:extLst>
                  <a:ext uri="{FF2B5EF4-FFF2-40B4-BE49-F238E27FC236}">
                    <a16:creationId xmlns:a16="http://schemas.microsoft.com/office/drawing/2014/main" id="{3C177FC8-B76D-414B-88F1-19F4ABF4F04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9" name="Line 88">
                <a:extLst>
                  <a:ext uri="{FF2B5EF4-FFF2-40B4-BE49-F238E27FC236}">
                    <a16:creationId xmlns:a16="http://schemas.microsoft.com/office/drawing/2014/main" id="{9219B8C3-2C76-4BBD-BAEF-61B80DF2CC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0" name="Line 89">
                <a:extLst>
                  <a:ext uri="{FF2B5EF4-FFF2-40B4-BE49-F238E27FC236}">
                    <a16:creationId xmlns:a16="http://schemas.microsoft.com/office/drawing/2014/main" id="{21FBD297-694B-4772-84D4-801E76B5108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1" name="Line 90">
                <a:extLst>
                  <a:ext uri="{FF2B5EF4-FFF2-40B4-BE49-F238E27FC236}">
                    <a16:creationId xmlns:a16="http://schemas.microsoft.com/office/drawing/2014/main" id="{747E09BF-3BEC-4A62-8945-160637F859A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1879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2" name="Line 91">
                <a:extLst>
                  <a:ext uri="{FF2B5EF4-FFF2-40B4-BE49-F238E27FC236}">
                    <a16:creationId xmlns:a16="http://schemas.microsoft.com/office/drawing/2014/main" id="{4C931E3C-993A-4B90-8978-8B60BEF8AD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2959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3" name="Line 92">
                <a:extLst>
                  <a:ext uri="{FF2B5EF4-FFF2-40B4-BE49-F238E27FC236}">
                    <a16:creationId xmlns:a16="http://schemas.microsoft.com/office/drawing/2014/main" id="{6930C630-F559-44FC-A079-D5AA0B7B986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4039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4" name="Line 93">
                <a:extLst>
                  <a:ext uri="{FF2B5EF4-FFF2-40B4-BE49-F238E27FC236}">
                    <a16:creationId xmlns:a16="http://schemas.microsoft.com/office/drawing/2014/main" id="{A3400779-F16E-4401-B385-027F4F2963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119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5" name="Line 94">
                <a:extLst>
                  <a:ext uri="{FF2B5EF4-FFF2-40B4-BE49-F238E27FC236}">
                    <a16:creationId xmlns:a16="http://schemas.microsoft.com/office/drawing/2014/main" id="{123AAA91-2878-4094-A098-73B625ACDF6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9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6" name="Line 95">
                <a:extLst>
                  <a:ext uri="{FF2B5EF4-FFF2-40B4-BE49-F238E27FC236}">
                    <a16:creationId xmlns:a16="http://schemas.microsoft.com/office/drawing/2014/main" id="{1D9EFD4F-D3F7-4471-AC6F-1EAFDFC1F3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7279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7" name="Line 96">
                <a:extLst>
                  <a:ext uri="{FF2B5EF4-FFF2-40B4-BE49-F238E27FC236}">
                    <a16:creationId xmlns:a16="http://schemas.microsoft.com/office/drawing/2014/main" id="{858DA42B-C817-4948-B1F3-88C5AEA8EB7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8359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8" name="Line 97">
                <a:extLst>
                  <a:ext uri="{FF2B5EF4-FFF2-40B4-BE49-F238E27FC236}">
                    <a16:creationId xmlns:a16="http://schemas.microsoft.com/office/drawing/2014/main" id="{C033C2A4-28D4-458C-9B9B-C2B56AC54A4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9439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99" name="Line 98">
                <a:extLst>
                  <a:ext uri="{FF2B5EF4-FFF2-40B4-BE49-F238E27FC236}">
                    <a16:creationId xmlns:a16="http://schemas.microsoft.com/office/drawing/2014/main" id="{901929B0-C7D7-483A-8276-774295AD9F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519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0" name="Line 99">
                <a:extLst>
                  <a:ext uri="{FF2B5EF4-FFF2-40B4-BE49-F238E27FC236}">
                    <a16:creationId xmlns:a16="http://schemas.microsoft.com/office/drawing/2014/main" id="{628817D7-E78C-40CB-96DF-7097DA5219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1" name="Line 100">
                <a:extLst>
                  <a:ext uri="{FF2B5EF4-FFF2-40B4-BE49-F238E27FC236}">
                    <a16:creationId xmlns:a16="http://schemas.microsoft.com/office/drawing/2014/main" id="{3DDE7B00-60E1-4427-81CD-E6F4DBD32A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2679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2" name="Line 101">
                <a:extLst>
                  <a:ext uri="{FF2B5EF4-FFF2-40B4-BE49-F238E27FC236}">
                    <a16:creationId xmlns:a16="http://schemas.microsoft.com/office/drawing/2014/main" id="{32F89AAE-D1C9-4CBE-875C-3681015C4B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3759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3" name="Line 102">
                <a:extLst>
                  <a:ext uri="{FF2B5EF4-FFF2-40B4-BE49-F238E27FC236}">
                    <a16:creationId xmlns:a16="http://schemas.microsoft.com/office/drawing/2014/main" id="{91A8B6A9-9696-4B85-9A8A-43EE9AD1C38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4839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4" name="Line 103">
                <a:extLst>
                  <a:ext uri="{FF2B5EF4-FFF2-40B4-BE49-F238E27FC236}">
                    <a16:creationId xmlns:a16="http://schemas.microsoft.com/office/drawing/2014/main" id="{9F5C08F7-16A0-44C8-8CDA-3164C973C6D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5919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5" name="Line 104">
                <a:extLst>
                  <a:ext uri="{FF2B5EF4-FFF2-40B4-BE49-F238E27FC236}">
                    <a16:creationId xmlns:a16="http://schemas.microsoft.com/office/drawing/2014/main" id="{CC791316-989B-4D5B-9DF8-2024066A34E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999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6" name="Line 105">
                <a:extLst>
                  <a:ext uri="{FF2B5EF4-FFF2-40B4-BE49-F238E27FC236}">
                    <a16:creationId xmlns:a16="http://schemas.microsoft.com/office/drawing/2014/main" id="{2100900A-51C3-451D-BEEC-E883606A90B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8079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7" name="Line 106">
                <a:extLst>
                  <a:ext uri="{FF2B5EF4-FFF2-40B4-BE49-F238E27FC236}">
                    <a16:creationId xmlns:a16="http://schemas.microsoft.com/office/drawing/2014/main" id="{CEBC512C-CD70-46B5-BF05-1390752FAFC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9159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8" name="Line 107">
                <a:extLst>
                  <a:ext uri="{FF2B5EF4-FFF2-40B4-BE49-F238E27FC236}">
                    <a16:creationId xmlns:a16="http://schemas.microsoft.com/office/drawing/2014/main" id="{EDAA6414-1856-4BE7-A549-B33379887D4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0239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9" name="Line 108">
                <a:extLst>
                  <a:ext uri="{FF2B5EF4-FFF2-40B4-BE49-F238E27FC236}">
                    <a16:creationId xmlns:a16="http://schemas.microsoft.com/office/drawing/2014/main" id="{FD69E202-922B-45F6-9315-49002B8B622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1319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10" name="Line 109">
                <a:extLst>
                  <a:ext uri="{FF2B5EF4-FFF2-40B4-BE49-F238E27FC236}">
                    <a16:creationId xmlns:a16="http://schemas.microsoft.com/office/drawing/2014/main" id="{65C2A794-D801-45C2-A93D-D2F4470B9A3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11" name="Line 110">
                <a:extLst>
                  <a:ext uri="{FF2B5EF4-FFF2-40B4-BE49-F238E27FC236}">
                    <a16:creationId xmlns:a16="http://schemas.microsoft.com/office/drawing/2014/main" id="{EC6A7F34-4EDA-4A31-9AA7-07DA6A5FE76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479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12" name="Line 111">
                <a:extLst>
                  <a:ext uri="{FF2B5EF4-FFF2-40B4-BE49-F238E27FC236}">
                    <a16:creationId xmlns:a16="http://schemas.microsoft.com/office/drawing/2014/main" id="{0A4D0BD3-00D9-4D61-8BA8-130E594FDA2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4559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13" name="Line 112">
                <a:extLst>
                  <a:ext uri="{FF2B5EF4-FFF2-40B4-BE49-F238E27FC236}">
                    <a16:creationId xmlns:a16="http://schemas.microsoft.com/office/drawing/2014/main" id="{7FCDF46A-FCBD-48F1-A69A-5BDEF6616C4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5639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14" name="Line 113">
                <a:extLst>
                  <a:ext uri="{FF2B5EF4-FFF2-40B4-BE49-F238E27FC236}">
                    <a16:creationId xmlns:a16="http://schemas.microsoft.com/office/drawing/2014/main" id="{749C048D-EFEA-4375-B018-070F786A3D3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6719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15" name="Line 114">
                <a:extLst>
                  <a:ext uri="{FF2B5EF4-FFF2-40B4-BE49-F238E27FC236}">
                    <a16:creationId xmlns:a16="http://schemas.microsoft.com/office/drawing/2014/main" id="{643B05A9-3417-46A1-B448-8CC131D5B90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799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16" name="Line 115">
                <a:extLst>
                  <a:ext uri="{FF2B5EF4-FFF2-40B4-BE49-F238E27FC236}">
                    <a16:creationId xmlns:a16="http://schemas.microsoft.com/office/drawing/2014/main" id="{1F04D15A-8960-46D2-82BF-8884B7E150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79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17" name="Line 116">
                <a:extLst>
                  <a:ext uri="{FF2B5EF4-FFF2-40B4-BE49-F238E27FC236}">
                    <a16:creationId xmlns:a16="http://schemas.microsoft.com/office/drawing/2014/main" id="{1D48A668-1A55-42E6-9E03-7428EFABB9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9959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18" name="Line 117">
                <a:extLst>
                  <a:ext uri="{FF2B5EF4-FFF2-40B4-BE49-F238E27FC236}">
                    <a16:creationId xmlns:a16="http://schemas.microsoft.com/office/drawing/2014/main" id="{FA130EA7-7CEB-46E8-B4EA-97FAD96F5FB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1039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19" name="Line 118">
                <a:extLst>
                  <a:ext uri="{FF2B5EF4-FFF2-40B4-BE49-F238E27FC236}">
                    <a16:creationId xmlns:a16="http://schemas.microsoft.com/office/drawing/2014/main" id="{8E314C30-6A83-4912-B2B9-76DC1AC8C9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2119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20" name="Line 119">
                <a:extLst>
                  <a:ext uri="{FF2B5EF4-FFF2-40B4-BE49-F238E27FC236}">
                    <a16:creationId xmlns:a16="http://schemas.microsoft.com/office/drawing/2014/main" id="{94208AB8-5AFD-4B8E-A862-1B8B43328BD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21" name="Line 120">
                <a:extLst>
                  <a:ext uri="{FF2B5EF4-FFF2-40B4-BE49-F238E27FC236}">
                    <a16:creationId xmlns:a16="http://schemas.microsoft.com/office/drawing/2014/main" id="{CC699864-AD49-4DDC-9D92-7338E896E1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279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22" name="Line 121">
                <a:extLst>
                  <a:ext uri="{FF2B5EF4-FFF2-40B4-BE49-F238E27FC236}">
                    <a16:creationId xmlns:a16="http://schemas.microsoft.com/office/drawing/2014/main" id="{6A54B517-6AB6-48A9-92AF-1A6A471043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5359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23" name="Line 122">
                <a:extLst>
                  <a:ext uri="{FF2B5EF4-FFF2-40B4-BE49-F238E27FC236}">
                    <a16:creationId xmlns:a16="http://schemas.microsoft.com/office/drawing/2014/main" id="{0CCDBE4B-4469-4E8C-BCA5-3373D25E38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6439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24" name="Line 123">
                <a:extLst>
                  <a:ext uri="{FF2B5EF4-FFF2-40B4-BE49-F238E27FC236}">
                    <a16:creationId xmlns:a16="http://schemas.microsoft.com/office/drawing/2014/main" id="{8F1DC0B2-5449-4E6C-ACE0-B6A1D93169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7519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25" name="Line 124">
                <a:extLst>
                  <a:ext uri="{FF2B5EF4-FFF2-40B4-BE49-F238E27FC236}">
                    <a16:creationId xmlns:a16="http://schemas.microsoft.com/office/drawing/2014/main" id="{E0E3E08F-1810-48D5-A7CB-ECA4F91D17D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599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26" name="Line 125">
                <a:extLst>
                  <a:ext uri="{FF2B5EF4-FFF2-40B4-BE49-F238E27FC236}">
                    <a16:creationId xmlns:a16="http://schemas.microsoft.com/office/drawing/2014/main" id="{6F724AD0-ECA6-4C23-848C-4C8F46BE3E2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679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27" name="Line 126">
                <a:extLst>
                  <a:ext uri="{FF2B5EF4-FFF2-40B4-BE49-F238E27FC236}">
                    <a16:creationId xmlns:a16="http://schemas.microsoft.com/office/drawing/2014/main" id="{4CB926F7-1BF9-45D6-8A97-8F4B3816BC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759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28" name="Line 127">
                <a:extLst>
                  <a:ext uri="{FF2B5EF4-FFF2-40B4-BE49-F238E27FC236}">
                    <a16:creationId xmlns:a16="http://schemas.microsoft.com/office/drawing/2014/main" id="{0E197B27-F5A8-4FF7-9AC7-FF8783F302B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1839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29" name="Line 128">
                <a:extLst>
                  <a:ext uri="{FF2B5EF4-FFF2-40B4-BE49-F238E27FC236}">
                    <a16:creationId xmlns:a16="http://schemas.microsoft.com/office/drawing/2014/main" id="{CF205275-10AC-4E86-AF3A-2AF4809FAB7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29190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30" name="Line 129">
                <a:extLst>
                  <a:ext uri="{FF2B5EF4-FFF2-40B4-BE49-F238E27FC236}">
                    <a16:creationId xmlns:a16="http://schemas.microsoft.com/office/drawing/2014/main" id="{5587C0B6-EDCB-452B-8DD8-5036D8B79B8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31" name="Line 130">
                <a:extLst>
                  <a:ext uri="{FF2B5EF4-FFF2-40B4-BE49-F238E27FC236}">
                    <a16:creationId xmlns:a16="http://schemas.microsoft.com/office/drawing/2014/main" id="{7D23C076-ECB1-4467-8344-74C028BC130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078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32" name="Line 131">
                <a:extLst>
                  <a:ext uri="{FF2B5EF4-FFF2-40B4-BE49-F238E27FC236}">
                    <a16:creationId xmlns:a16="http://schemas.microsoft.com/office/drawing/2014/main" id="{DB9F989A-C0BD-4917-9D96-740E33733B3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6158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33" name="Line 132">
                <a:extLst>
                  <a:ext uri="{FF2B5EF4-FFF2-40B4-BE49-F238E27FC236}">
                    <a16:creationId xmlns:a16="http://schemas.microsoft.com/office/drawing/2014/main" id="{9EED4C3C-1721-483D-A904-759351466E1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7238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34" name="Line 133">
                <a:extLst>
                  <a:ext uri="{FF2B5EF4-FFF2-40B4-BE49-F238E27FC236}">
                    <a16:creationId xmlns:a16="http://schemas.microsoft.com/office/drawing/2014/main" id="{2FA78D16-E8EB-4BBF-9C51-4759E1D995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8318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35" name="Line 134">
                <a:extLst>
                  <a:ext uri="{FF2B5EF4-FFF2-40B4-BE49-F238E27FC236}">
                    <a16:creationId xmlns:a16="http://schemas.microsoft.com/office/drawing/2014/main" id="{C4C9A337-40A6-4E68-B896-30B6642292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9398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36" name="Line 135">
                <a:extLst>
                  <a:ext uri="{FF2B5EF4-FFF2-40B4-BE49-F238E27FC236}">
                    <a16:creationId xmlns:a16="http://schemas.microsoft.com/office/drawing/2014/main" id="{B8E6C554-B072-499F-8FEF-44F0990385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478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37" name="Line 136">
                <a:extLst>
                  <a:ext uri="{FF2B5EF4-FFF2-40B4-BE49-F238E27FC236}">
                    <a16:creationId xmlns:a16="http://schemas.microsoft.com/office/drawing/2014/main" id="{732D2420-594A-44D8-A19F-253B0F45A22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58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38" name="Line 137">
                <a:extLst>
                  <a:ext uri="{FF2B5EF4-FFF2-40B4-BE49-F238E27FC236}">
                    <a16:creationId xmlns:a16="http://schemas.microsoft.com/office/drawing/2014/main" id="{8BDCAFE8-D570-41BE-B158-8154B0ED3FE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2638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39" name="Line 138">
                <a:extLst>
                  <a:ext uri="{FF2B5EF4-FFF2-40B4-BE49-F238E27FC236}">
                    <a16:creationId xmlns:a16="http://schemas.microsoft.com/office/drawing/2014/main" id="{32257298-2C8F-4FB9-A8C0-B8EE21D1A8C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3718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0" name="Line 139">
                <a:extLst>
                  <a:ext uri="{FF2B5EF4-FFF2-40B4-BE49-F238E27FC236}">
                    <a16:creationId xmlns:a16="http://schemas.microsoft.com/office/drawing/2014/main" id="{0B35DE33-1E98-4558-B247-10457EFA6F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1" name="Line 140">
                <a:extLst>
                  <a:ext uri="{FF2B5EF4-FFF2-40B4-BE49-F238E27FC236}">
                    <a16:creationId xmlns:a16="http://schemas.microsoft.com/office/drawing/2014/main" id="{135DE9A2-980A-4CDE-8F84-1F92974E54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5878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2" name="Line 141">
                <a:extLst>
                  <a:ext uri="{FF2B5EF4-FFF2-40B4-BE49-F238E27FC236}">
                    <a16:creationId xmlns:a16="http://schemas.microsoft.com/office/drawing/2014/main" id="{EA7043AA-31C5-42E5-A33E-103666C376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958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3" name="Line 142">
                <a:extLst>
                  <a:ext uri="{FF2B5EF4-FFF2-40B4-BE49-F238E27FC236}">
                    <a16:creationId xmlns:a16="http://schemas.microsoft.com/office/drawing/2014/main" id="{A0002C9C-5724-44AC-9643-F80EF1F6652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8038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4" name="Line 143">
                <a:extLst>
                  <a:ext uri="{FF2B5EF4-FFF2-40B4-BE49-F238E27FC236}">
                    <a16:creationId xmlns:a16="http://schemas.microsoft.com/office/drawing/2014/main" id="{BE8249C3-222C-4E97-9B0B-7EE56D4C1BA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9118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5" name="Line 144">
                <a:extLst>
                  <a:ext uri="{FF2B5EF4-FFF2-40B4-BE49-F238E27FC236}">
                    <a16:creationId xmlns:a16="http://schemas.microsoft.com/office/drawing/2014/main" id="{8301D2BC-B5C8-4D43-AEB3-F7299E4F75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0198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6" name="Line 145">
                <a:extLst>
                  <a:ext uri="{FF2B5EF4-FFF2-40B4-BE49-F238E27FC236}">
                    <a16:creationId xmlns:a16="http://schemas.microsoft.com/office/drawing/2014/main" id="{161E362C-87AD-4643-88BD-962DFE7E854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1278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7" name="Line 146">
                <a:extLst>
                  <a:ext uri="{FF2B5EF4-FFF2-40B4-BE49-F238E27FC236}">
                    <a16:creationId xmlns:a16="http://schemas.microsoft.com/office/drawing/2014/main" id="{FDE92711-2639-4781-A38D-2D8A3CE7BCD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358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8" name="Line 147">
                <a:extLst>
                  <a:ext uri="{FF2B5EF4-FFF2-40B4-BE49-F238E27FC236}">
                    <a16:creationId xmlns:a16="http://schemas.microsoft.com/office/drawing/2014/main" id="{A9D5F464-BA55-4C3A-B5B7-6705080DC45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3438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9" name="Line 148">
                <a:extLst>
                  <a:ext uri="{FF2B5EF4-FFF2-40B4-BE49-F238E27FC236}">
                    <a16:creationId xmlns:a16="http://schemas.microsoft.com/office/drawing/2014/main" id="{0EE55922-B8AE-4ADD-AD5E-00C56BF82A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4518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0" name="Line 149">
                <a:extLst>
                  <a:ext uri="{FF2B5EF4-FFF2-40B4-BE49-F238E27FC236}">
                    <a16:creationId xmlns:a16="http://schemas.microsoft.com/office/drawing/2014/main" id="{C3A50C0C-D87D-4C7C-BD9B-5A4E6037496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1" name="Line 150">
                <a:extLst>
                  <a:ext uri="{FF2B5EF4-FFF2-40B4-BE49-F238E27FC236}">
                    <a16:creationId xmlns:a16="http://schemas.microsoft.com/office/drawing/2014/main" id="{5E074916-7C8E-4A95-9F74-D6796326CC4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678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2" name="Line 151">
                <a:extLst>
                  <a:ext uri="{FF2B5EF4-FFF2-40B4-BE49-F238E27FC236}">
                    <a16:creationId xmlns:a16="http://schemas.microsoft.com/office/drawing/2014/main" id="{1E5781A4-33D5-41BD-BD64-34F85F80A6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7758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3" name="Line 152">
                <a:extLst>
                  <a:ext uri="{FF2B5EF4-FFF2-40B4-BE49-F238E27FC236}">
                    <a16:creationId xmlns:a16="http://schemas.microsoft.com/office/drawing/2014/main" id="{8644CCF3-4C81-492C-B295-1629EDE2842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8838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4" name="Line 153">
                <a:extLst>
                  <a:ext uri="{FF2B5EF4-FFF2-40B4-BE49-F238E27FC236}">
                    <a16:creationId xmlns:a16="http://schemas.microsoft.com/office/drawing/2014/main" id="{1F1AFFCC-E30E-4178-A8C8-94633E28BCB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9918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5" name="Line 154">
                <a:extLst>
                  <a:ext uri="{FF2B5EF4-FFF2-40B4-BE49-F238E27FC236}">
                    <a16:creationId xmlns:a16="http://schemas.microsoft.com/office/drawing/2014/main" id="{022470AB-BAE1-4709-9C96-4D07DD76CD8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0998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6" name="Line 155">
                <a:extLst>
                  <a:ext uri="{FF2B5EF4-FFF2-40B4-BE49-F238E27FC236}">
                    <a16:creationId xmlns:a16="http://schemas.microsoft.com/office/drawing/2014/main" id="{8374ACB3-E630-4790-BAA9-17E465BE01F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2078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7" name="Line 156">
                <a:extLst>
                  <a:ext uri="{FF2B5EF4-FFF2-40B4-BE49-F238E27FC236}">
                    <a16:creationId xmlns:a16="http://schemas.microsoft.com/office/drawing/2014/main" id="{109ADB7F-8869-4094-A4DA-608C282946B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3158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8" name="Line 157">
                <a:extLst>
                  <a:ext uri="{FF2B5EF4-FFF2-40B4-BE49-F238E27FC236}">
                    <a16:creationId xmlns:a16="http://schemas.microsoft.com/office/drawing/2014/main" id="{9FDE9A55-7EE4-42DC-8906-2746220E20D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4238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9" name="Line 158">
                <a:extLst>
                  <a:ext uri="{FF2B5EF4-FFF2-40B4-BE49-F238E27FC236}">
                    <a16:creationId xmlns:a16="http://schemas.microsoft.com/office/drawing/2014/main" id="{A1A1B31D-8AEB-405E-B84A-F708FC1FF02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5318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60" name="Line 159">
                <a:extLst>
                  <a:ext uri="{FF2B5EF4-FFF2-40B4-BE49-F238E27FC236}">
                    <a16:creationId xmlns:a16="http://schemas.microsoft.com/office/drawing/2014/main" id="{E7E08009-E3B5-427D-97F7-0F451CD35EF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61" name="Line 160">
                <a:extLst>
                  <a:ext uri="{FF2B5EF4-FFF2-40B4-BE49-F238E27FC236}">
                    <a16:creationId xmlns:a16="http://schemas.microsoft.com/office/drawing/2014/main" id="{1958957C-781C-4E53-A079-DEC90796B31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7478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62" name="Line 161">
                <a:extLst>
                  <a:ext uri="{FF2B5EF4-FFF2-40B4-BE49-F238E27FC236}">
                    <a16:creationId xmlns:a16="http://schemas.microsoft.com/office/drawing/2014/main" id="{B20320C9-7B24-4BF9-91EF-68BBF8DE51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8558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63" name="Line 162">
                <a:extLst>
                  <a:ext uri="{FF2B5EF4-FFF2-40B4-BE49-F238E27FC236}">
                    <a16:creationId xmlns:a16="http://schemas.microsoft.com/office/drawing/2014/main" id="{3F8F5F04-1232-4967-B8E8-60344BE6FE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9638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64" name="Line 163">
                <a:extLst>
                  <a:ext uri="{FF2B5EF4-FFF2-40B4-BE49-F238E27FC236}">
                    <a16:creationId xmlns:a16="http://schemas.microsoft.com/office/drawing/2014/main" id="{99450D44-6ECB-4AAA-8C47-DFA1D90A009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0718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65" name="Line 164">
                <a:extLst>
                  <a:ext uri="{FF2B5EF4-FFF2-40B4-BE49-F238E27FC236}">
                    <a16:creationId xmlns:a16="http://schemas.microsoft.com/office/drawing/2014/main" id="{8E29C129-884A-43EA-A4EB-C095E98DA2F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1798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66" name="Line 165">
                <a:extLst>
                  <a:ext uri="{FF2B5EF4-FFF2-40B4-BE49-F238E27FC236}">
                    <a16:creationId xmlns:a16="http://schemas.microsoft.com/office/drawing/2014/main" id="{F00415F2-9576-4329-8BE7-A6BA1B2F743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2878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67" name="Line 166">
                <a:extLst>
                  <a:ext uri="{FF2B5EF4-FFF2-40B4-BE49-F238E27FC236}">
                    <a16:creationId xmlns:a16="http://schemas.microsoft.com/office/drawing/2014/main" id="{BA98730D-0F18-428E-B65E-6CC4633E4A8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3958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68" name="Line 167">
                <a:extLst>
                  <a:ext uri="{FF2B5EF4-FFF2-40B4-BE49-F238E27FC236}">
                    <a16:creationId xmlns:a16="http://schemas.microsoft.com/office/drawing/2014/main" id="{153C73AF-E573-4795-BE77-DAB13BF9BC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038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69" name="Line 168">
                <a:extLst>
                  <a:ext uri="{FF2B5EF4-FFF2-40B4-BE49-F238E27FC236}">
                    <a16:creationId xmlns:a16="http://schemas.microsoft.com/office/drawing/2014/main" id="{4EF61D18-FC9C-4664-BF38-1CC12F7DACD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6118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70" name="Line 169">
                <a:extLst>
                  <a:ext uri="{FF2B5EF4-FFF2-40B4-BE49-F238E27FC236}">
                    <a16:creationId xmlns:a16="http://schemas.microsoft.com/office/drawing/2014/main" id="{D388D9D2-C443-4AE1-91EA-B27EFABEE5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71" name="Line 170">
                <a:extLst>
                  <a:ext uri="{FF2B5EF4-FFF2-40B4-BE49-F238E27FC236}">
                    <a16:creationId xmlns:a16="http://schemas.microsoft.com/office/drawing/2014/main" id="{75FE3E1F-5D3C-4F82-A9BD-3F1C4BB4611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8278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72" name="Line 171">
                <a:extLst>
                  <a:ext uri="{FF2B5EF4-FFF2-40B4-BE49-F238E27FC236}">
                    <a16:creationId xmlns:a16="http://schemas.microsoft.com/office/drawing/2014/main" id="{1D697314-EDD4-4D50-9730-DDA5E0FE156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9358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73" name="Line 172">
                <a:extLst>
                  <a:ext uri="{FF2B5EF4-FFF2-40B4-BE49-F238E27FC236}">
                    <a16:creationId xmlns:a16="http://schemas.microsoft.com/office/drawing/2014/main" id="{357E5BB3-F8EC-4301-994B-561CEAE7EC0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0438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74" name="Line 173">
                <a:extLst>
                  <a:ext uri="{FF2B5EF4-FFF2-40B4-BE49-F238E27FC236}">
                    <a16:creationId xmlns:a16="http://schemas.microsoft.com/office/drawing/2014/main" id="{926B336F-C223-4A5D-A1AF-E4645E2304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1518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75" name="Line 174">
                <a:extLst>
                  <a:ext uri="{FF2B5EF4-FFF2-40B4-BE49-F238E27FC236}">
                    <a16:creationId xmlns:a16="http://schemas.microsoft.com/office/drawing/2014/main" id="{C95AE77B-20FB-4E6E-95F6-D8385D29CDF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2598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76" name="Line 175">
                <a:extLst>
                  <a:ext uri="{FF2B5EF4-FFF2-40B4-BE49-F238E27FC236}">
                    <a16:creationId xmlns:a16="http://schemas.microsoft.com/office/drawing/2014/main" id="{DF3130E0-B9F1-4307-96F1-7C6E3645DC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3678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77" name="Line 176">
                <a:extLst>
                  <a:ext uri="{FF2B5EF4-FFF2-40B4-BE49-F238E27FC236}">
                    <a16:creationId xmlns:a16="http://schemas.microsoft.com/office/drawing/2014/main" id="{2DBC5201-A36B-465E-8C3D-10D7B8A5047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4758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78" name="Line 177">
                <a:extLst>
                  <a:ext uri="{FF2B5EF4-FFF2-40B4-BE49-F238E27FC236}">
                    <a16:creationId xmlns:a16="http://schemas.microsoft.com/office/drawing/2014/main" id="{35A18FD4-3756-4DB8-89D1-82CD704824C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838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79" name="Line 178">
                <a:extLst>
                  <a:ext uri="{FF2B5EF4-FFF2-40B4-BE49-F238E27FC236}">
                    <a16:creationId xmlns:a16="http://schemas.microsoft.com/office/drawing/2014/main" id="{D0002F52-A0C2-4767-BFAC-920168D4C8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691813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15CCEAC-2C84-4BA7-8AD9-9EF6DC1E7E8C}"/>
                </a:ext>
              </a:extLst>
            </p:cNvPr>
            <p:cNvGrpSpPr/>
            <p:nvPr userDrawn="1"/>
          </p:nvGrpSpPr>
          <p:grpSpPr>
            <a:xfrm>
              <a:off x="10794782" y="0"/>
              <a:ext cx="242888" cy="7559675"/>
              <a:chOff x="-320893" y="0"/>
              <a:chExt cx="242888" cy="7559675"/>
            </a:xfrm>
          </p:grpSpPr>
          <p:sp>
            <p:nvSpPr>
              <p:cNvPr id="9" name="Line 5">
                <a:extLst>
                  <a:ext uri="{FF2B5EF4-FFF2-40B4-BE49-F238E27FC236}">
                    <a16:creationId xmlns:a16="http://schemas.microsoft.com/office/drawing/2014/main" id="{78687F4E-C63E-4D56-9483-36F20F8D0A8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5596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0" name="Line 6">
                <a:extLst>
                  <a:ext uri="{FF2B5EF4-FFF2-40B4-BE49-F238E27FC236}">
                    <a16:creationId xmlns:a16="http://schemas.microsoft.com/office/drawing/2014/main" id="{1EFCE99C-D76B-4857-A1D3-8325B598AE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4516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1" name="Line 7">
                <a:extLst>
                  <a:ext uri="{FF2B5EF4-FFF2-40B4-BE49-F238E27FC236}">
                    <a16:creationId xmlns:a16="http://schemas.microsoft.com/office/drawing/2014/main" id="{B8215F0B-2880-405B-B6E5-D4183E15EB9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3436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2" name="Line 8">
                <a:extLst>
                  <a:ext uri="{FF2B5EF4-FFF2-40B4-BE49-F238E27FC236}">
                    <a16:creationId xmlns:a16="http://schemas.microsoft.com/office/drawing/2014/main" id="{D526287C-5EC3-4F21-A128-D1F7E1F15A9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2356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3" name="Line 9">
                <a:extLst>
                  <a:ext uri="{FF2B5EF4-FFF2-40B4-BE49-F238E27FC236}">
                    <a16:creationId xmlns:a16="http://schemas.microsoft.com/office/drawing/2014/main" id="{18D738AD-7BF6-4CB9-96F7-AE072EB20F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1276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" name="Line 10">
                <a:extLst>
                  <a:ext uri="{FF2B5EF4-FFF2-40B4-BE49-F238E27FC236}">
                    <a16:creationId xmlns:a16="http://schemas.microsoft.com/office/drawing/2014/main" id="{62112029-6B17-4F26-8AA4-DF6E305DA3F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0196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" name="Line 11">
                <a:extLst>
                  <a:ext uri="{FF2B5EF4-FFF2-40B4-BE49-F238E27FC236}">
                    <a16:creationId xmlns:a16="http://schemas.microsoft.com/office/drawing/2014/main" id="{0DB05D70-B664-4559-85E7-344251E57E6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9116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6" name="Line 12">
                <a:extLst>
                  <a:ext uri="{FF2B5EF4-FFF2-40B4-BE49-F238E27FC236}">
                    <a16:creationId xmlns:a16="http://schemas.microsoft.com/office/drawing/2014/main" id="{2CD8BB94-62FB-4346-B1EE-819B91985A3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8036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7" name="Line 13">
                <a:extLst>
                  <a:ext uri="{FF2B5EF4-FFF2-40B4-BE49-F238E27FC236}">
                    <a16:creationId xmlns:a16="http://schemas.microsoft.com/office/drawing/2014/main" id="{A64B75DB-133F-4E41-8F5F-43D3397133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6956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8" name="Line 14">
                <a:extLst>
                  <a:ext uri="{FF2B5EF4-FFF2-40B4-BE49-F238E27FC236}">
                    <a16:creationId xmlns:a16="http://schemas.microsoft.com/office/drawing/2014/main" id="{FC60B54A-190E-47BC-AC9F-2344F58D46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5876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9" name="Line 15">
                <a:extLst>
                  <a:ext uri="{FF2B5EF4-FFF2-40B4-BE49-F238E27FC236}">
                    <a16:creationId xmlns:a16="http://schemas.microsoft.com/office/drawing/2014/main" id="{514CD5CE-E268-4644-A375-A61DF34B27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4797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0" name="Line 16">
                <a:extLst>
                  <a:ext uri="{FF2B5EF4-FFF2-40B4-BE49-F238E27FC236}">
                    <a16:creationId xmlns:a16="http://schemas.microsoft.com/office/drawing/2014/main" id="{52D375B8-0282-4DC3-9C63-47F5E9D2E8C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3717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1" name="Line 17">
                <a:extLst>
                  <a:ext uri="{FF2B5EF4-FFF2-40B4-BE49-F238E27FC236}">
                    <a16:creationId xmlns:a16="http://schemas.microsoft.com/office/drawing/2014/main" id="{6112BDD4-BACC-40D2-AD59-7402C76329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2637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2" name="Line 18">
                <a:extLst>
                  <a:ext uri="{FF2B5EF4-FFF2-40B4-BE49-F238E27FC236}">
                    <a16:creationId xmlns:a16="http://schemas.microsoft.com/office/drawing/2014/main" id="{BE9613FA-5EE5-44AD-A981-ACF539059D1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1557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3" name="Line 19">
                <a:extLst>
                  <a:ext uri="{FF2B5EF4-FFF2-40B4-BE49-F238E27FC236}">
                    <a16:creationId xmlns:a16="http://schemas.microsoft.com/office/drawing/2014/main" id="{1821F52F-C2CD-4986-BF74-C56045834F6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0477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4" name="Line 20">
                <a:extLst>
                  <a:ext uri="{FF2B5EF4-FFF2-40B4-BE49-F238E27FC236}">
                    <a16:creationId xmlns:a16="http://schemas.microsoft.com/office/drawing/2014/main" id="{04724D92-A966-4A0C-AB64-F8EECE53288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9397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5" name="Line 21">
                <a:extLst>
                  <a:ext uri="{FF2B5EF4-FFF2-40B4-BE49-F238E27FC236}">
                    <a16:creationId xmlns:a16="http://schemas.microsoft.com/office/drawing/2014/main" id="{AD0FC75C-3026-4965-B2FB-CD4BEA4A19C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8317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6" name="Line 22">
                <a:extLst>
                  <a:ext uri="{FF2B5EF4-FFF2-40B4-BE49-F238E27FC236}">
                    <a16:creationId xmlns:a16="http://schemas.microsoft.com/office/drawing/2014/main" id="{D26F8C74-52AF-4F52-9BD8-15D2CA620AB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7237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7" name="Line 23">
                <a:extLst>
                  <a:ext uri="{FF2B5EF4-FFF2-40B4-BE49-F238E27FC236}">
                    <a16:creationId xmlns:a16="http://schemas.microsoft.com/office/drawing/2014/main" id="{A8CC1F88-E1B8-4043-8D46-504D28CF1AB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6157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8" name="Line 24">
                <a:extLst>
                  <a:ext uri="{FF2B5EF4-FFF2-40B4-BE49-F238E27FC236}">
                    <a16:creationId xmlns:a16="http://schemas.microsoft.com/office/drawing/2014/main" id="{7C353667-389B-46CD-A231-E084C508567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5077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29" name="Line 25">
                <a:extLst>
                  <a:ext uri="{FF2B5EF4-FFF2-40B4-BE49-F238E27FC236}">
                    <a16:creationId xmlns:a16="http://schemas.microsoft.com/office/drawing/2014/main" id="{8A305A7C-924A-4A78-ABCA-19F84BC7343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3997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0" name="Line 26">
                <a:extLst>
                  <a:ext uri="{FF2B5EF4-FFF2-40B4-BE49-F238E27FC236}">
                    <a16:creationId xmlns:a16="http://schemas.microsoft.com/office/drawing/2014/main" id="{761875A4-AB7B-4DB1-B913-AC0FE624CF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2917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1" name="Line 27">
                <a:extLst>
                  <a:ext uri="{FF2B5EF4-FFF2-40B4-BE49-F238E27FC236}">
                    <a16:creationId xmlns:a16="http://schemas.microsoft.com/office/drawing/2014/main" id="{003C7136-6BB2-4772-83FA-204F2C2DA14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1837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2" name="Line 28">
                <a:extLst>
                  <a:ext uri="{FF2B5EF4-FFF2-40B4-BE49-F238E27FC236}">
                    <a16:creationId xmlns:a16="http://schemas.microsoft.com/office/drawing/2014/main" id="{6BBD4C25-6E28-4466-A7C5-34282E85FC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0757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3" name="Line 29">
                <a:extLst>
                  <a:ext uri="{FF2B5EF4-FFF2-40B4-BE49-F238E27FC236}">
                    <a16:creationId xmlns:a16="http://schemas.microsoft.com/office/drawing/2014/main" id="{83E36FF4-1850-4932-86C5-1D96E988223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9677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4" name="Line 30">
                <a:extLst>
                  <a:ext uri="{FF2B5EF4-FFF2-40B4-BE49-F238E27FC236}">
                    <a16:creationId xmlns:a16="http://schemas.microsoft.com/office/drawing/2014/main" id="{B4B48967-2CEC-4986-AEA1-0B7A44504FD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8597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5" name="Line 31">
                <a:extLst>
                  <a:ext uri="{FF2B5EF4-FFF2-40B4-BE49-F238E27FC236}">
                    <a16:creationId xmlns:a16="http://schemas.microsoft.com/office/drawing/2014/main" id="{F6FC7F71-6BC3-4B6C-9B57-D7BB311469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7517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6" name="Line 32">
                <a:extLst>
                  <a:ext uri="{FF2B5EF4-FFF2-40B4-BE49-F238E27FC236}">
                    <a16:creationId xmlns:a16="http://schemas.microsoft.com/office/drawing/2014/main" id="{B7E34642-D851-42E7-BE30-F96842A62B8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6437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7" name="Line 33">
                <a:extLst>
                  <a:ext uri="{FF2B5EF4-FFF2-40B4-BE49-F238E27FC236}">
                    <a16:creationId xmlns:a16="http://schemas.microsoft.com/office/drawing/2014/main" id="{A35DB7CF-5FA5-45DB-A26C-910D52EB4F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5357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8" name="Line 34">
                <a:extLst>
                  <a:ext uri="{FF2B5EF4-FFF2-40B4-BE49-F238E27FC236}">
                    <a16:creationId xmlns:a16="http://schemas.microsoft.com/office/drawing/2014/main" id="{0EC04DD2-3C74-4CCA-A4D3-CE4635E60C3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4277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9" name="Line 35">
                <a:extLst>
                  <a:ext uri="{FF2B5EF4-FFF2-40B4-BE49-F238E27FC236}">
                    <a16:creationId xmlns:a16="http://schemas.microsoft.com/office/drawing/2014/main" id="{314231DD-BB19-40F5-8F77-4CD2E45BF5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3198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0" name="Line 36">
                <a:extLst>
                  <a:ext uri="{FF2B5EF4-FFF2-40B4-BE49-F238E27FC236}">
                    <a16:creationId xmlns:a16="http://schemas.microsoft.com/office/drawing/2014/main" id="{55935082-7185-4374-AE94-DC6292F81A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2118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1" name="Line 37">
                <a:extLst>
                  <a:ext uri="{FF2B5EF4-FFF2-40B4-BE49-F238E27FC236}">
                    <a16:creationId xmlns:a16="http://schemas.microsoft.com/office/drawing/2014/main" id="{5EC83C0C-B411-4DA3-89EB-339A11680A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1038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2" name="Line 38">
                <a:extLst>
                  <a:ext uri="{FF2B5EF4-FFF2-40B4-BE49-F238E27FC236}">
                    <a16:creationId xmlns:a16="http://schemas.microsoft.com/office/drawing/2014/main" id="{E9191DE8-29B4-4EE1-A545-4D0C376CB9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9958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3" name="Line 39">
                <a:extLst>
                  <a:ext uri="{FF2B5EF4-FFF2-40B4-BE49-F238E27FC236}">
                    <a16:creationId xmlns:a16="http://schemas.microsoft.com/office/drawing/2014/main" id="{ED9B03BB-4535-48D5-BF89-88142C06788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8878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4" name="Line 40">
                <a:extLst>
                  <a:ext uri="{FF2B5EF4-FFF2-40B4-BE49-F238E27FC236}">
                    <a16:creationId xmlns:a16="http://schemas.microsoft.com/office/drawing/2014/main" id="{6F8A754D-63DA-4C6A-9DEE-8CD446BB12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7798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5" name="Line 41">
                <a:extLst>
                  <a:ext uri="{FF2B5EF4-FFF2-40B4-BE49-F238E27FC236}">
                    <a16:creationId xmlns:a16="http://schemas.microsoft.com/office/drawing/2014/main" id="{C9B18DAF-3D13-4136-AACD-57217CFAE5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6718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6" name="Line 42">
                <a:extLst>
                  <a:ext uri="{FF2B5EF4-FFF2-40B4-BE49-F238E27FC236}">
                    <a16:creationId xmlns:a16="http://schemas.microsoft.com/office/drawing/2014/main" id="{0AA56E1C-0C43-46B8-91F2-F21F4D7F8A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5638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7" name="Line 43">
                <a:extLst>
                  <a:ext uri="{FF2B5EF4-FFF2-40B4-BE49-F238E27FC236}">
                    <a16:creationId xmlns:a16="http://schemas.microsoft.com/office/drawing/2014/main" id="{480ED28C-FE64-4727-B457-E229E44B115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4558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8" name="Line 44">
                <a:extLst>
                  <a:ext uri="{FF2B5EF4-FFF2-40B4-BE49-F238E27FC236}">
                    <a16:creationId xmlns:a16="http://schemas.microsoft.com/office/drawing/2014/main" id="{47CBB2CB-DE44-44C4-8E3D-5F7D12DA67D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3478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9" name="Line 45">
                <a:extLst>
                  <a:ext uri="{FF2B5EF4-FFF2-40B4-BE49-F238E27FC236}">
                    <a16:creationId xmlns:a16="http://schemas.microsoft.com/office/drawing/2014/main" id="{5F0BAA49-FAAF-4AE2-9E0F-3F6C45D3BE5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2398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0" name="Line 46">
                <a:extLst>
                  <a:ext uri="{FF2B5EF4-FFF2-40B4-BE49-F238E27FC236}">
                    <a16:creationId xmlns:a16="http://schemas.microsoft.com/office/drawing/2014/main" id="{191B29CF-A7F1-4BA9-9CDE-76D9CD78A7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1318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1" name="Line 47">
                <a:extLst>
                  <a:ext uri="{FF2B5EF4-FFF2-40B4-BE49-F238E27FC236}">
                    <a16:creationId xmlns:a16="http://schemas.microsoft.com/office/drawing/2014/main" id="{74C48E77-42B4-4E04-96F1-D0864233E3D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0238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2" name="Line 48">
                <a:extLst>
                  <a:ext uri="{FF2B5EF4-FFF2-40B4-BE49-F238E27FC236}">
                    <a16:creationId xmlns:a16="http://schemas.microsoft.com/office/drawing/2014/main" id="{C6ECF151-2D1B-41F7-907A-ABB112B4C0C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9158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54A3369D-A58E-4C80-A994-DFD434FBFA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8078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604BCE7-60B6-49D0-B8B2-4511F85499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6998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29B2466A-A2BC-4919-8A1E-D6156D79D4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5918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3407C41E-5D94-459C-B98C-F0DD5CF08F3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4838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7" name="Line 53">
                <a:extLst>
                  <a:ext uri="{FF2B5EF4-FFF2-40B4-BE49-F238E27FC236}">
                    <a16:creationId xmlns:a16="http://schemas.microsoft.com/office/drawing/2014/main" id="{F36E8F30-2F1C-4770-8247-8F0640DE5F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3758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8" name="Line 54">
                <a:extLst>
                  <a:ext uri="{FF2B5EF4-FFF2-40B4-BE49-F238E27FC236}">
                    <a16:creationId xmlns:a16="http://schemas.microsoft.com/office/drawing/2014/main" id="{9D550151-B80F-45EF-9B2D-D6BB3096A1E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2678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9" name="Line 55">
                <a:extLst>
                  <a:ext uri="{FF2B5EF4-FFF2-40B4-BE49-F238E27FC236}">
                    <a16:creationId xmlns:a16="http://schemas.microsoft.com/office/drawing/2014/main" id="{023197FF-9F26-4389-A325-205BF4C39C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1599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0" name="Line 56">
                <a:extLst>
                  <a:ext uri="{FF2B5EF4-FFF2-40B4-BE49-F238E27FC236}">
                    <a16:creationId xmlns:a16="http://schemas.microsoft.com/office/drawing/2014/main" id="{CDE33182-AE98-4F64-A7B6-22678C210A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0519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1" name="Line 57">
                <a:extLst>
                  <a:ext uri="{FF2B5EF4-FFF2-40B4-BE49-F238E27FC236}">
                    <a16:creationId xmlns:a16="http://schemas.microsoft.com/office/drawing/2014/main" id="{C59675A6-BBE7-4E9C-A45B-08B8A4DEDF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9439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2" name="Line 58">
                <a:extLst>
                  <a:ext uri="{FF2B5EF4-FFF2-40B4-BE49-F238E27FC236}">
                    <a16:creationId xmlns:a16="http://schemas.microsoft.com/office/drawing/2014/main" id="{9AF451C2-6B49-4FB1-9A73-B28777B3D76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8359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3" name="Line 59">
                <a:extLst>
                  <a:ext uri="{FF2B5EF4-FFF2-40B4-BE49-F238E27FC236}">
                    <a16:creationId xmlns:a16="http://schemas.microsoft.com/office/drawing/2014/main" id="{3973B192-BC3E-49C9-99CF-7C77E98F44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7279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4" name="Line 60">
                <a:extLst>
                  <a:ext uri="{FF2B5EF4-FFF2-40B4-BE49-F238E27FC236}">
                    <a16:creationId xmlns:a16="http://schemas.microsoft.com/office/drawing/2014/main" id="{208DC29F-D5A6-4413-AA34-8C12585357B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6199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5" name="Line 61">
                <a:extLst>
                  <a:ext uri="{FF2B5EF4-FFF2-40B4-BE49-F238E27FC236}">
                    <a16:creationId xmlns:a16="http://schemas.microsoft.com/office/drawing/2014/main" id="{623A6E94-9CEB-4B79-ABB3-089E647F611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5119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6" name="Line 62">
                <a:extLst>
                  <a:ext uri="{FF2B5EF4-FFF2-40B4-BE49-F238E27FC236}">
                    <a16:creationId xmlns:a16="http://schemas.microsoft.com/office/drawing/2014/main" id="{E32F4F2F-FB90-4ADE-884D-1998C1CE748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4039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7" name="Line 63">
                <a:extLst>
                  <a:ext uri="{FF2B5EF4-FFF2-40B4-BE49-F238E27FC236}">
                    <a16:creationId xmlns:a16="http://schemas.microsoft.com/office/drawing/2014/main" id="{4A049309-5D5A-42A3-9B8D-9FD3DB56E3F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2959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" name="Line 64">
                <a:extLst>
                  <a:ext uri="{FF2B5EF4-FFF2-40B4-BE49-F238E27FC236}">
                    <a16:creationId xmlns:a16="http://schemas.microsoft.com/office/drawing/2014/main" id="{E3DB35ED-DB2C-41FA-B9A0-0A3AA6C6E1B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1879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" name="Line 65">
                <a:extLst>
                  <a:ext uri="{FF2B5EF4-FFF2-40B4-BE49-F238E27FC236}">
                    <a16:creationId xmlns:a16="http://schemas.microsoft.com/office/drawing/2014/main" id="{53AD8DCB-B4A9-420C-AF8A-9AD2954D6FC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0799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" name="Line 66">
                <a:extLst>
                  <a:ext uri="{FF2B5EF4-FFF2-40B4-BE49-F238E27FC236}">
                    <a16:creationId xmlns:a16="http://schemas.microsoft.com/office/drawing/2014/main" id="{B3079E93-26D5-4695-8112-B83962CD52A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9719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" name="Line 67">
                <a:extLst>
                  <a:ext uri="{FF2B5EF4-FFF2-40B4-BE49-F238E27FC236}">
                    <a16:creationId xmlns:a16="http://schemas.microsoft.com/office/drawing/2014/main" id="{3AD11046-3235-49D4-87F0-5EF637CF9B6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8639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" name="Line 68">
                <a:extLst>
                  <a:ext uri="{FF2B5EF4-FFF2-40B4-BE49-F238E27FC236}">
                    <a16:creationId xmlns:a16="http://schemas.microsoft.com/office/drawing/2014/main" id="{BB8738D5-EDE9-4F51-B6BA-020E25633C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559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" name="Line 69">
                <a:extLst>
                  <a:ext uri="{FF2B5EF4-FFF2-40B4-BE49-F238E27FC236}">
                    <a16:creationId xmlns:a16="http://schemas.microsoft.com/office/drawing/2014/main" id="{A4C46317-CA16-46A7-B8D6-1B47C6B392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479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" name="Line 70">
                <a:extLst>
                  <a:ext uri="{FF2B5EF4-FFF2-40B4-BE49-F238E27FC236}">
                    <a16:creationId xmlns:a16="http://schemas.microsoft.com/office/drawing/2014/main" id="{1BAD2B8A-1E83-43AE-931F-FEAF3D9F363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399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" name="Line 71">
                <a:extLst>
                  <a:ext uri="{FF2B5EF4-FFF2-40B4-BE49-F238E27FC236}">
                    <a16:creationId xmlns:a16="http://schemas.microsoft.com/office/drawing/2014/main" id="{437F8F6B-0493-46A1-9985-3D2BEAA91A4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319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" name="Line 72">
                <a:extLst>
                  <a:ext uri="{FF2B5EF4-FFF2-40B4-BE49-F238E27FC236}">
                    <a16:creationId xmlns:a16="http://schemas.microsoft.com/office/drawing/2014/main" id="{30EAA8BE-29C8-465F-B4F1-CDDE3C6DC9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239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" name="Line 73">
                <a:extLst>
                  <a:ext uri="{FF2B5EF4-FFF2-40B4-BE49-F238E27FC236}">
                    <a16:creationId xmlns:a16="http://schemas.microsoft.com/office/drawing/2014/main" id="{CCAFF955-0A4A-43C9-B0E7-669467F274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159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" name="Line 74">
                <a:extLst>
                  <a:ext uri="{FF2B5EF4-FFF2-40B4-BE49-F238E27FC236}">
                    <a16:creationId xmlns:a16="http://schemas.microsoft.com/office/drawing/2014/main" id="{ED8E5907-067B-4723-B2FB-080CB21BD8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079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" name="Line 75">
                <a:extLst>
                  <a:ext uri="{FF2B5EF4-FFF2-40B4-BE49-F238E27FC236}">
                    <a16:creationId xmlns:a16="http://schemas.microsoft.com/office/drawing/2014/main" id="{6AE45BEF-6A7F-49D8-BE68-AC546F48D5E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0530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596">
          <p15:clr>
            <a:srgbClr val="FBAE40"/>
          </p15:clr>
        </p15:guide>
        <p15:guide id="2" orient="horz" pos="4625">
          <p15:clr>
            <a:srgbClr val="FBAE40"/>
          </p15:clr>
        </p15:guide>
        <p15:guide id="3" pos="5782">
          <p15:clr>
            <a:srgbClr val="FBAE40"/>
          </p15:clr>
        </p15:guide>
        <p15:guide id="4" pos="5649">
          <p15:clr>
            <a:srgbClr val="FBAE40"/>
          </p15:clr>
        </p15:guide>
        <p15:guide id="5" pos="5511">
          <p15:clr>
            <a:srgbClr val="FBAE40"/>
          </p15:clr>
        </p15:guide>
        <p15:guide id="6" pos="138">
          <p15:clr>
            <a:srgbClr val="FBAE40"/>
          </p15:clr>
        </p15:guide>
        <p15:guide id="7" pos="271">
          <p15:clr>
            <a:srgbClr val="FBAE40"/>
          </p15:clr>
        </p15:guide>
        <p15:guide id="8" pos="410">
          <p15:clr>
            <a:srgbClr val="FBAE40"/>
          </p15:clr>
        </p15:guide>
        <p15:guide id="9" orient="horz" pos="138">
          <p15:clr>
            <a:srgbClr val="FBAE40"/>
          </p15:clr>
        </p15:guide>
        <p15:guide id="10" orient="horz" pos="410">
          <p15:clr>
            <a:srgbClr val="FBAE40"/>
          </p15:clr>
        </p15:guide>
        <p15:guide id="11" pos="6325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46" b="1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8149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CB7E36A-F263-48E7-B563-32F7A4097B1E}"/>
              </a:ext>
            </a:extLst>
          </p:cNvPr>
          <p:cNvGrpSpPr/>
          <p:nvPr userDrawn="1"/>
        </p:nvGrpSpPr>
        <p:grpSpPr>
          <a:xfrm>
            <a:off x="-3714750" y="-933450"/>
            <a:ext cx="19621500" cy="8724900"/>
            <a:chOff x="-3714750" y="-933450"/>
            <a:chExt cx="19621500" cy="87249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8CDB07-905A-4320-8368-7370D36E5EA5}"/>
                </a:ext>
              </a:extLst>
            </p:cNvPr>
            <p:cNvSpPr/>
            <p:nvPr userDrawn="1"/>
          </p:nvSpPr>
          <p:spPr bwMode="gray">
            <a:xfrm>
              <a:off x="-3714750" y="-933450"/>
              <a:ext cx="19621500" cy="87249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10" name="Content Placeholder 1">
              <a:extLst>
                <a:ext uri="{FF2B5EF4-FFF2-40B4-BE49-F238E27FC236}">
                  <a16:creationId xmlns:a16="http://schemas.microsoft.com/office/drawing/2014/main" id="{61A6D51A-0053-4920-ADF3-39E47E0B0044}"/>
                </a:ext>
              </a:extLst>
            </p:cNvPr>
            <p:cNvSpPr txBox="1">
              <a:spLocks/>
            </p:cNvSpPr>
            <p:nvPr userDrawn="1"/>
          </p:nvSpPr>
          <p:spPr bwMode="gray">
            <a:xfrm>
              <a:off x="-3163456" y="422"/>
              <a:ext cx="3163455" cy="2342813"/>
            </a:xfrm>
            <a:prstGeom prst="rect">
              <a:avLst/>
            </a:prstGeom>
            <a:noFill/>
          </p:spPr>
          <p:txBody>
            <a:bodyPr vert="horz" lIns="0" tIns="0" rIns="432000" bIns="0" rtlCol="0">
              <a:noAutofit/>
            </a:bodyPr>
            <a:lstStyle>
              <a:lvl1pPr marL="0" indent="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accent2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685800" rtl="0" eaLnBrk="1" latinLnBrk="0" hangingPunct="1">
                <a:lnSpc>
                  <a:spcPct val="101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32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8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3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93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4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2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5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47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6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</a:pPr>
              <a:r>
                <a:rPr lang="nl-NL" sz="1100" b="1" dirty="0">
                  <a:solidFill>
                    <a:schemeClr val="tx1"/>
                  </a:solidFill>
                </a:rPr>
                <a:t>Gebruik de UWV bullets met de button ‘Lijstniveau’.</a:t>
              </a:r>
            </a:p>
            <a:p>
              <a:pPr>
                <a:spcBef>
                  <a:spcPts val="0"/>
                </a:spcBef>
              </a:pPr>
              <a:endParaRPr lang="nl-NL" sz="1100" b="1" dirty="0">
                <a:solidFill>
                  <a:schemeClr val="tx1"/>
                </a:solidFill>
              </a:endParaRP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1: tekst zonder bullet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2 t/m 5: tekst met bullets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nl-NL" sz="1100" dirty="0">
                <a:solidFill>
                  <a:schemeClr val="tx1"/>
                </a:solidFill>
              </a:endParaRP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Typ je tekst op de eerste tekstregel. Vergeet nu de standaard button voor bullets (rode kruis). </a:t>
              </a: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Klik op het pijltje naar links en je verlaagt het tekstniveau. Klik op het pijltje naar rechts en je verhoogt het tekstniveau. </a:t>
              </a:r>
            </a:p>
            <a:p>
              <a:pPr>
                <a:spcBef>
                  <a:spcPts val="0"/>
                </a:spcBef>
              </a:pPr>
              <a:endParaRPr lang="nl-NL" sz="1200" dirty="0">
                <a:solidFill>
                  <a:schemeClr val="tx1"/>
                </a:solidFill>
              </a:endParaRPr>
            </a:p>
          </p:txBody>
        </p:sp>
        <p:pic>
          <p:nvPicPr>
            <p:cNvPr id="11" name="Afbeelding 25">
              <a:extLst>
                <a:ext uri="{FF2B5EF4-FFF2-40B4-BE49-F238E27FC236}">
                  <a16:creationId xmlns:a16="http://schemas.microsoft.com/office/drawing/2014/main" id="{7000544B-2D37-40CB-9C93-666954B169B0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744" t="27663" r="17943" b="39396"/>
            <a:stretch/>
          </p:blipFill>
          <p:spPr bwMode="gray">
            <a:xfrm>
              <a:off x="-3163455" y="2278596"/>
              <a:ext cx="2686285" cy="75060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FEA9182-444B-47BE-8176-55B363FE150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571500" y="1531939"/>
            <a:ext cx="11048400" cy="457358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3FA214-7D25-4F33-80AA-CD7E73BCBBD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36A311-11CE-4481-9A89-10E6CFA78B7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A25600-7D57-4AB4-A7AD-82F3A45B72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71500" y="285752"/>
            <a:ext cx="11049000" cy="1238248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de titel aan te passen</a:t>
            </a:r>
          </a:p>
        </p:txBody>
      </p:sp>
    </p:spTree>
    <p:extLst>
      <p:ext uri="{BB962C8B-B14F-4D97-AF65-F5344CB8AC3E}">
        <p14:creationId xmlns:p14="http://schemas.microsoft.com/office/powerpoint/2010/main" val="260518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koloms teks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65E2339-D0FD-4D87-BA3B-516BDEC007D4}"/>
              </a:ext>
            </a:extLst>
          </p:cNvPr>
          <p:cNvGrpSpPr/>
          <p:nvPr userDrawn="1"/>
        </p:nvGrpSpPr>
        <p:grpSpPr>
          <a:xfrm>
            <a:off x="-3572250" y="-1021941"/>
            <a:ext cx="19621500" cy="8724900"/>
            <a:chOff x="-3714750" y="-933450"/>
            <a:chExt cx="19621500" cy="87249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4ADAC12-4BA5-4A7B-A0B0-FF59F87F2FC9}"/>
                </a:ext>
              </a:extLst>
            </p:cNvPr>
            <p:cNvSpPr/>
            <p:nvPr userDrawn="1"/>
          </p:nvSpPr>
          <p:spPr bwMode="gray">
            <a:xfrm>
              <a:off x="-3714750" y="-933450"/>
              <a:ext cx="19621500" cy="87249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9" name="Content Placeholder 1">
              <a:extLst>
                <a:ext uri="{FF2B5EF4-FFF2-40B4-BE49-F238E27FC236}">
                  <a16:creationId xmlns:a16="http://schemas.microsoft.com/office/drawing/2014/main" id="{38044FF4-A3FF-43C4-9B3E-705316A33A2D}"/>
                </a:ext>
              </a:extLst>
            </p:cNvPr>
            <p:cNvSpPr txBox="1">
              <a:spLocks/>
            </p:cNvSpPr>
            <p:nvPr userDrawn="1"/>
          </p:nvSpPr>
          <p:spPr bwMode="gray">
            <a:xfrm>
              <a:off x="-3163456" y="422"/>
              <a:ext cx="3163455" cy="2342813"/>
            </a:xfrm>
            <a:prstGeom prst="rect">
              <a:avLst/>
            </a:prstGeom>
            <a:noFill/>
          </p:spPr>
          <p:txBody>
            <a:bodyPr vert="horz" lIns="0" tIns="0" rIns="432000" bIns="0" rtlCol="0">
              <a:noAutofit/>
            </a:bodyPr>
            <a:lstStyle>
              <a:lvl1pPr marL="0" indent="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accent2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685800" rtl="0" eaLnBrk="1" latinLnBrk="0" hangingPunct="1">
                <a:lnSpc>
                  <a:spcPct val="101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32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8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3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93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4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2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5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47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6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</a:pPr>
              <a:r>
                <a:rPr lang="nl-NL" sz="1100" b="1" dirty="0">
                  <a:solidFill>
                    <a:schemeClr val="tx1"/>
                  </a:solidFill>
                </a:rPr>
                <a:t>Gebruik de UWV bullets met de button ‘Lijstniveau’.</a:t>
              </a:r>
            </a:p>
            <a:p>
              <a:pPr>
                <a:spcBef>
                  <a:spcPts val="0"/>
                </a:spcBef>
              </a:pPr>
              <a:endParaRPr lang="nl-NL" sz="1100" b="1" dirty="0">
                <a:solidFill>
                  <a:schemeClr val="tx1"/>
                </a:solidFill>
              </a:endParaRP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1: tekst zonder bullet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2 t/m 5: tekst met bullets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nl-NL" sz="1100" dirty="0">
                <a:solidFill>
                  <a:schemeClr val="tx1"/>
                </a:solidFill>
              </a:endParaRP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Typ je tekst op de eerste tekstregel. Vergeet nu de standaard button voor bullets (rode kruis). </a:t>
              </a: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Klik op het pijltje naar links en je verlaagt het tekstniveau. Klik op het pijltje naar rechts en je verhoogt het tekstniveau. </a:t>
              </a:r>
            </a:p>
            <a:p>
              <a:pPr>
                <a:spcBef>
                  <a:spcPts val="0"/>
                </a:spcBef>
              </a:pPr>
              <a:endParaRPr lang="nl-NL" sz="1200" dirty="0">
                <a:solidFill>
                  <a:schemeClr val="tx1"/>
                </a:solidFill>
              </a:endParaRPr>
            </a:p>
          </p:txBody>
        </p:sp>
        <p:pic>
          <p:nvPicPr>
            <p:cNvPr id="11" name="Afbeelding 25">
              <a:extLst>
                <a:ext uri="{FF2B5EF4-FFF2-40B4-BE49-F238E27FC236}">
                  <a16:creationId xmlns:a16="http://schemas.microsoft.com/office/drawing/2014/main" id="{0EA6BAA4-66E7-48D2-869F-38ECD50E974D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744" t="27663" r="17943" b="39396"/>
            <a:stretch/>
          </p:blipFill>
          <p:spPr bwMode="gray">
            <a:xfrm>
              <a:off x="-3163455" y="2278596"/>
              <a:ext cx="2686285" cy="75060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D250301E-BA37-4003-8372-4648E0A0F63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6238500" y="1531939"/>
            <a:ext cx="5382000" cy="45648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EFEB26-60C1-458C-AEB2-4862977C019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/>
          <a:p>
            <a:r>
              <a:rPr lang="en-US" dirty="0"/>
              <a:t>Skills shortages and surpluses </a:t>
            </a:r>
          </a:p>
          <a:p>
            <a:r>
              <a:rPr lang="en-US" dirty="0"/>
              <a:t>EURES M. van Smoorenburg UWV</a:t>
            </a:r>
          </a:p>
          <a:p>
            <a:r>
              <a:rPr lang="en-GB" dirty="0"/>
              <a:t>9</a:t>
            </a:r>
            <a:r>
              <a:rPr lang="en-GB" baseline="30000" dirty="0"/>
              <a:t>th</a:t>
            </a:r>
            <a:r>
              <a:rPr lang="en-GB" dirty="0"/>
              <a:t> of November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117778-47BC-4BCE-8D2C-CF8E681EC6E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6" name="Content Placeholder 8">
            <a:extLst>
              <a:ext uri="{FF2B5EF4-FFF2-40B4-BE49-F238E27FC236}">
                <a16:creationId xmlns:a16="http://schemas.microsoft.com/office/drawing/2014/main" id="{8C1E6B3E-1E73-45D6-8003-DABCF8722A4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571499" y="1531939"/>
            <a:ext cx="5382000" cy="457358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F0A3DA3-E97C-4380-A0E1-2C679E9D28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71500" y="285752"/>
            <a:ext cx="11049000" cy="1238248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de titel aan te passen</a:t>
            </a:r>
          </a:p>
        </p:txBody>
      </p:sp>
    </p:spTree>
    <p:extLst>
      <p:ext uri="{BB962C8B-B14F-4D97-AF65-F5344CB8AC3E}">
        <p14:creationId xmlns:p14="http://schemas.microsoft.com/office/powerpoint/2010/main" val="192898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89AC4A4-E41F-4926-B662-F9F12BB0F72B}"/>
              </a:ext>
            </a:extLst>
          </p:cNvPr>
          <p:cNvGrpSpPr/>
          <p:nvPr userDrawn="1"/>
        </p:nvGrpSpPr>
        <p:grpSpPr>
          <a:xfrm>
            <a:off x="-3714750" y="-933450"/>
            <a:ext cx="19621500" cy="8724900"/>
            <a:chOff x="-3714750" y="-933450"/>
            <a:chExt cx="19621500" cy="87249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B789F56-9BCF-4F5F-9072-C3A90A6109F0}"/>
                </a:ext>
              </a:extLst>
            </p:cNvPr>
            <p:cNvSpPr/>
            <p:nvPr userDrawn="1"/>
          </p:nvSpPr>
          <p:spPr bwMode="gray">
            <a:xfrm>
              <a:off x="-3714750" y="-933450"/>
              <a:ext cx="19621500" cy="87249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10" name="Content Placeholder 1">
              <a:extLst>
                <a:ext uri="{FF2B5EF4-FFF2-40B4-BE49-F238E27FC236}">
                  <a16:creationId xmlns:a16="http://schemas.microsoft.com/office/drawing/2014/main" id="{629D37CC-47C5-46D4-9994-CDB51A14F175}"/>
                </a:ext>
              </a:extLst>
            </p:cNvPr>
            <p:cNvSpPr txBox="1">
              <a:spLocks/>
            </p:cNvSpPr>
            <p:nvPr userDrawn="1"/>
          </p:nvSpPr>
          <p:spPr bwMode="gray">
            <a:xfrm>
              <a:off x="-3163456" y="422"/>
              <a:ext cx="3163455" cy="2342813"/>
            </a:xfrm>
            <a:prstGeom prst="rect">
              <a:avLst/>
            </a:prstGeom>
            <a:noFill/>
          </p:spPr>
          <p:txBody>
            <a:bodyPr vert="horz" lIns="0" tIns="0" rIns="432000" bIns="0" rtlCol="0">
              <a:noAutofit/>
            </a:bodyPr>
            <a:lstStyle>
              <a:lvl1pPr marL="0" indent="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accent2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685800" rtl="0" eaLnBrk="1" latinLnBrk="0" hangingPunct="1">
                <a:lnSpc>
                  <a:spcPct val="101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None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1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32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2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8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3"/>
                </a:buClr>
                <a:buFont typeface="Nuon Matthew Light" panose="02000506040000020004" pitchFamily="50" charset="0"/>
                <a:buChar char="•"/>
                <a:defRPr sz="24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93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4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24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5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476000" indent="-216000" algn="l" defTabSz="685800" rtl="0" eaLnBrk="1" latinLnBrk="0" hangingPunct="1">
                <a:lnSpc>
                  <a:spcPct val="101000"/>
                </a:lnSpc>
                <a:spcBef>
                  <a:spcPts val="1500"/>
                </a:spcBef>
                <a:spcAft>
                  <a:spcPts val="0"/>
                </a:spcAft>
                <a:buClr>
                  <a:schemeClr val="accent6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0"/>
                </a:spcBef>
              </a:pPr>
              <a:r>
                <a:rPr lang="nl-NL" sz="1100" b="1" dirty="0">
                  <a:solidFill>
                    <a:schemeClr val="tx1"/>
                  </a:solidFill>
                </a:rPr>
                <a:t>Gebruik de UWV bullets met de button ‘Lijstniveau’.</a:t>
              </a:r>
            </a:p>
            <a:p>
              <a:pPr>
                <a:spcBef>
                  <a:spcPts val="0"/>
                </a:spcBef>
              </a:pPr>
              <a:endParaRPr lang="nl-NL" sz="1100" b="1" dirty="0">
                <a:solidFill>
                  <a:schemeClr val="tx1"/>
                </a:solidFill>
              </a:endParaRP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1: tekst zonder bullet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nl-NL" sz="1100" dirty="0">
                  <a:solidFill>
                    <a:schemeClr val="tx1"/>
                  </a:solidFill>
                </a:rPr>
                <a:t>Niveau 2 t/m 5: tekst met bullets</a:t>
              </a:r>
            </a:p>
            <a:p>
              <a:pPr marL="171450" lvl="0" indent="-17145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nl-NL" sz="1100" dirty="0">
                <a:solidFill>
                  <a:schemeClr val="tx1"/>
                </a:solidFill>
              </a:endParaRP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Typ je tekst op de eerste tekstregel. Vergeet nu de standaard button voor bullets (rode kruis). </a:t>
              </a:r>
            </a:p>
            <a:p>
              <a:pPr lvl="0">
                <a:spcBef>
                  <a:spcPts val="0"/>
                </a:spcBef>
              </a:pPr>
              <a:r>
                <a:rPr lang="nl-NL" sz="1100" dirty="0">
                  <a:solidFill>
                    <a:schemeClr val="tx1"/>
                  </a:solidFill>
                </a:rPr>
                <a:t>Klik op het pijltje naar links en je verlaagt het tekstniveau. Klik op het pijltje naar rechts en je verhoogt het tekstniveau. </a:t>
              </a:r>
            </a:p>
            <a:p>
              <a:pPr>
                <a:spcBef>
                  <a:spcPts val="0"/>
                </a:spcBef>
              </a:pPr>
              <a:endParaRPr lang="nl-NL" sz="1200" dirty="0">
                <a:solidFill>
                  <a:schemeClr val="tx1"/>
                </a:solidFill>
              </a:endParaRPr>
            </a:p>
          </p:txBody>
        </p:sp>
        <p:pic>
          <p:nvPicPr>
            <p:cNvPr id="11" name="Afbeelding 25">
              <a:extLst>
                <a:ext uri="{FF2B5EF4-FFF2-40B4-BE49-F238E27FC236}">
                  <a16:creationId xmlns:a16="http://schemas.microsoft.com/office/drawing/2014/main" id="{243E01D5-F676-4B40-B8AF-D3AD5E1EEC67}"/>
                </a:ext>
              </a:extLst>
            </p:cNvPr>
            <p:cNvPicPr>
              <a:picLocks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744" t="27663" r="17943" b="39396"/>
            <a:stretch/>
          </p:blipFill>
          <p:spPr bwMode="gray">
            <a:xfrm>
              <a:off x="-3163455" y="2278596"/>
              <a:ext cx="2686285" cy="75060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7B07FD-2A47-44DC-941F-7D6E14B47B7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gray">
          <a:xfrm>
            <a:off x="855030" y="6280563"/>
            <a:ext cx="5097600" cy="577438"/>
          </a:xfrm>
        </p:spPr>
        <p:txBody>
          <a:bodyPr/>
          <a:lstStyle/>
          <a:p>
            <a:r>
              <a:rPr lang="en-US" dirty="0"/>
              <a:t>EZA-seminar M. van Smoorenburg UWV, 24th of October 2023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312C5-F3AA-4AF5-B3E4-A7A9125FC3D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A36F7D77-A527-4765-806C-7E9EA367F802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 bwMode="gray">
          <a:xfrm>
            <a:off x="6238500" y="2082801"/>
            <a:ext cx="5382000" cy="402272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err="1"/>
              <a:t>Plaats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grafiek</a:t>
            </a:r>
            <a:endParaRPr lang="en-GB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0DB36431-83D4-48F2-97ED-9F7019816F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6238500" y="1524000"/>
            <a:ext cx="5382000" cy="279401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 dirty="0"/>
              <a:t>Grafiek titel</a:t>
            </a:r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C8910369-F871-4084-B502-2BC5FBED7866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571500" y="1531939"/>
            <a:ext cx="5382000" cy="457358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err="1"/>
              <a:t>Niveau</a:t>
            </a:r>
            <a:r>
              <a:rPr lang="en-US" dirty="0"/>
              <a:t> 1</a:t>
            </a:r>
          </a:p>
          <a:p>
            <a:pPr lvl="1"/>
            <a:r>
              <a:rPr lang="en-US" dirty="0" err="1"/>
              <a:t>Niveau</a:t>
            </a:r>
            <a:r>
              <a:rPr lang="en-US" dirty="0"/>
              <a:t> 2</a:t>
            </a:r>
          </a:p>
          <a:p>
            <a:pPr lvl="2"/>
            <a:r>
              <a:rPr lang="en-US" dirty="0" err="1"/>
              <a:t>Niveau</a:t>
            </a:r>
            <a:r>
              <a:rPr lang="en-US" dirty="0"/>
              <a:t> 3</a:t>
            </a:r>
          </a:p>
          <a:p>
            <a:pPr lvl="3"/>
            <a:r>
              <a:rPr lang="en-US" dirty="0" err="1"/>
              <a:t>Niveau</a:t>
            </a:r>
            <a:r>
              <a:rPr lang="en-US" dirty="0"/>
              <a:t> 4</a:t>
            </a:r>
          </a:p>
          <a:p>
            <a:pPr lvl="4"/>
            <a:r>
              <a:rPr lang="en-US" dirty="0" err="1"/>
              <a:t>Niveau</a:t>
            </a:r>
            <a:r>
              <a:rPr lang="en-US" dirty="0"/>
              <a:t> 5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289F8E-BD02-4250-A781-11CED51F4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71500" y="285752"/>
            <a:ext cx="11049000" cy="1238248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de titel aan te passen</a:t>
            </a:r>
          </a:p>
        </p:txBody>
      </p:sp>
    </p:spTree>
    <p:extLst>
      <p:ext uri="{BB962C8B-B14F-4D97-AF65-F5344CB8AC3E}">
        <p14:creationId xmlns:p14="http://schemas.microsoft.com/office/powerpoint/2010/main" val="2054546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grafie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001A125-B315-4F5D-8645-0FE5ABB158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24DDAEC-6BED-4D08-8CB9-CE7D70F303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AFD0D768-D0D3-419F-A50A-348F13C0B05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 bwMode="gray">
          <a:xfrm>
            <a:off x="571500" y="2082801"/>
            <a:ext cx="5382000" cy="402272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err="1"/>
              <a:t>Plaats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grafiek</a:t>
            </a:r>
            <a:endParaRPr lang="en-GB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ABCF25F6-53A3-44DB-9E7D-5B3F3AD763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571500" y="1524000"/>
            <a:ext cx="5382000" cy="279401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 dirty="0"/>
              <a:t>Grafiek titel</a:t>
            </a:r>
          </a:p>
        </p:txBody>
      </p:sp>
      <p:sp>
        <p:nvSpPr>
          <p:cNvPr id="307" name="Content Placeholder 8">
            <a:extLst>
              <a:ext uri="{FF2B5EF4-FFF2-40B4-BE49-F238E27FC236}">
                <a16:creationId xmlns:a16="http://schemas.microsoft.com/office/drawing/2014/main" id="{7F51DB44-8200-42CE-A1B8-585EFD8DA59E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 bwMode="gray">
          <a:xfrm>
            <a:off x="6238500" y="2082801"/>
            <a:ext cx="5382000" cy="402272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err="1"/>
              <a:t>Plaats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grafiek</a:t>
            </a:r>
            <a:endParaRPr lang="en-GB" dirty="0"/>
          </a:p>
        </p:txBody>
      </p:sp>
      <p:sp>
        <p:nvSpPr>
          <p:cNvPr id="308" name="Text Placeholder 4">
            <a:extLst>
              <a:ext uri="{FF2B5EF4-FFF2-40B4-BE49-F238E27FC236}">
                <a16:creationId xmlns:a16="http://schemas.microsoft.com/office/drawing/2014/main" id="{34E3C1CD-7C2A-481A-A775-75D68AF05AA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6238500" y="1524000"/>
            <a:ext cx="5382000" cy="279401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 dirty="0"/>
              <a:t>Grafiek titel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B83375-8CF2-448C-A278-157A78CC68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71500" y="285752"/>
            <a:ext cx="11049000" cy="1238248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de titel aan te passen</a:t>
            </a:r>
          </a:p>
        </p:txBody>
      </p:sp>
    </p:spTree>
    <p:extLst>
      <p:ext uri="{BB962C8B-B14F-4D97-AF65-F5344CB8AC3E}">
        <p14:creationId xmlns:p14="http://schemas.microsoft.com/office/powerpoint/2010/main" val="3772708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7039D21-6BD7-4B18-8F51-A95A05F7434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 bwMode="gray"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A638C78-F9AE-4C9E-B297-E08CDF13983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 bwMode="gray"/>
        <p:txBody>
          <a:bodyPr/>
          <a:lstStyle/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02815B5-B9FC-4D7B-BDA5-ED87B5F909D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 bwMode="gray">
          <a:xfrm>
            <a:off x="571500" y="2082801"/>
            <a:ext cx="11048400" cy="402272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err="1"/>
              <a:t>Plaats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grafiek</a:t>
            </a:r>
            <a:endParaRPr lang="en-GB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5B5C579-587C-424F-9243-9F0D38BD7F36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 bwMode="gray">
          <a:xfrm>
            <a:off x="571500" y="1524000"/>
            <a:ext cx="11048400" cy="279401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 dirty="0"/>
              <a:t>Grafiek titel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6CFA78-780E-4CF9-9467-DDA4FF5019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71500" y="285752"/>
            <a:ext cx="11049000" cy="1238248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de titel aan te passen</a:t>
            </a:r>
          </a:p>
        </p:txBody>
      </p:sp>
    </p:spTree>
    <p:extLst>
      <p:ext uri="{BB962C8B-B14F-4D97-AF65-F5344CB8AC3E}">
        <p14:creationId xmlns:p14="http://schemas.microsoft.com/office/powerpoint/2010/main" val="1596420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Group 275">
            <a:extLst>
              <a:ext uri="{FF2B5EF4-FFF2-40B4-BE49-F238E27FC236}">
                <a16:creationId xmlns:a16="http://schemas.microsoft.com/office/drawing/2014/main" id="{1CF2A403-B3E5-46BE-8DA0-EB3525392273}"/>
              </a:ext>
            </a:extLst>
          </p:cNvPr>
          <p:cNvGrpSpPr/>
          <p:nvPr userDrawn="1"/>
        </p:nvGrpSpPr>
        <p:grpSpPr bwMode="gray">
          <a:xfrm>
            <a:off x="-329239" y="-319423"/>
            <a:ext cx="12846009" cy="7500113"/>
            <a:chOff x="-329239" y="-319423"/>
            <a:chExt cx="12846009" cy="7500113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C2989A0-591E-4BE4-A52F-66C89D8E9297}"/>
                </a:ext>
              </a:extLst>
            </p:cNvPr>
            <p:cNvGrpSpPr/>
            <p:nvPr userDrawn="1"/>
          </p:nvGrpSpPr>
          <p:grpSpPr bwMode="gray">
            <a:xfrm>
              <a:off x="-329239" y="0"/>
              <a:ext cx="240289" cy="6858000"/>
              <a:chOff x="-319714" y="0"/>
              <a:chExt cx="240289" cy="6858000"/>
            </a:xfrm>
          </p:grpSpPr>
          <p:sp>
            <p:nvSpPr>
              <p:cNvPr id="51" name="Line 230">
                <a:extLst>
                  <a:ext uri="{FF2B5EF4-FFF2-40B4-BE49-F238E27FC236}">
                    <a16:creationId xmlns:a16="http://schemas.microsoft.com/office/drawing/2014/main" id="{4A799371-6775-4EF3-9AC6-0E242AD7C87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2" name="Line 232">
                <a:extLst>
                  <a:ext uri="{FF2B5EF4-FFF2-40B4-BE49-F238E27FC236}">
                    <a16:creationId xmlns:a16="http://schemas.microsoft.com/office/drawing/2014/main" id="{7FF94247-9141-4137-BAE1-6F8B525F803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3" name="Line 234">
                <a:extLst>
                  <a:ext uri="{FF2B5EF4-FFF2-40B4-BE49-F238E27FC236}">
                    <a16:creationId xmlns:a16="http://schemas.microsoft.com/office/drawing/2014/main" id="{48A0AFF0-27F0-4AC6-A020-4D2217FB825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54" name="Line 236">
                <a:extLst>
                  <a:ext uri="{FF2B5EF4-FFF2-40B4-BE49-F238E27FC236}">
                    <a16:creationId xmlns:a16="http://schemas.microsoft.com/office/drawing/2014/main" id="{880D8312-338E-411C-9FAC-9BF1C4592BA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5" name="Line 238">
                <a:extLst>
                  <a:ext uri="{FF2B5EF4-FFF2-40B4-BE49-F238E27FC236}">
                    <a16:creationId xmlns:a16="http://schemas.microsoft.com/office/drawing/2014/main" id="{7C00655C-9280-49AE-AC43-F521F6367C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6" name="Line 240">
                <a:extLst>
                  <a:ext uri="{FF2B5EF4-FFF2-40B4-BE49-F238E27FC236}">
                    <a16:creationId xmlns:a16="http://schemas.microsoft.com/office/drawing/2014/main" id="{9D9ACC10-38B9-49B2-A9BA-9BC18B1A9B4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7" name="Line 244">
                <a:extLst>
                  <a:ext uri="{FF2B5EF4-FFF2-40B4-BE49-F238E27FC236}">
                    <a16:creationId xmlns:a16="http://schemas.microsoft.com/office/drawing/2014/main" id="{99C4EEED-F5F6-49BE-8EF4-C9D881A2777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8" name="Line 246">
                <a:extLst>
                  <a:ext uri="{FF2B5EF4-FFF2-40B4-BE49-F238E27FC236}">
                    <a16:creationId xmlns:a16="http://schemas.microsoft.com/office/drawing/2014/main" id="{D80B4E89-6046-4BEE-90E9-0A5D8084B01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59" name="Line 250">
                <a:extLst>
                  <a:ext uri="{FF2B5EF4-FFF2-40B4-BE49-F238E27FC236}">
                    <a16:creationId xmlns:a16="http://schemas.microsoft.com/office/drawing/2014/main" id="{583B8F3E-68E1-44B0-B92C-413F5F0696F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0" name="Line 252">
                <a:extLst>
                  <a:ext uri="{FF2B5EF4-FFF2-40B4-BE49-F238E27FC236}">
                    <a16:creationId xmlns:a16="http://schemas.microsoft.com/office/drawing/2014/main" id="{D6DB7C0D-C98D-4FC6-A0AC-BCDC7946188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1" name="Line 254">
                <a:extLst>
                  <a:ext uri="{FF2B5EF4-FFF2-40B4-BE49-F238E27FC236}">
                    <a16:creationId xmlns:a16="http://schemas.microsoft.com/office/drawing/2014/main" id="{C3792932-00FD-477F-90CB-24F0F2C6D04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2" name="Line 256">
                <a:extLst>
                  <a:ext uri="{FF2B5EF4-FFF2-40B4-BE49-F238E27FC236}">
                    <a16:creationId xmlns:a16="http://schemas.microsoft.com/office/drawing/2014/main" id="{243D556E-0C15-45EB-AE1A-A5E293A7DD8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3" name="Line 258">
                <a:extLst>
                  <a:ext uri="{FF2B5EF4-FFF2-40B4-BE49-F238E27FC236}">
                    <a16:creationId xmlns:a16="http://schemas.microsoft.com/office/drawing/2014/main" id="{25F4CF68-5A7B-4718-A28A-F4490C35800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4" name="Line 260">
                <a:extLst>
                  <a:ext uri="{FF2B5EF4-FFF2-40B4-BE49-F238E27FC236}">
                    <a16:creationId xmlns:a16="http://schemas.microsoft.com/office/drawing/2014/main" id="{4AD7450B-1C97-476A-B84E-111C29DF9C1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5" name="Line 262">
                <a:extLst>
                  <a:ext uri="{FF2B5EF4-FFF2-40B4-BE49-F238E27FC236}">
                    <a16:creationId xmlns:a16="http://schemas.microsoft.com/office/drawing/2014/main" id="{B3F1A7F8-C4BE-4FFD-92D9-61DD6B7E9D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6" name="Line 264">
                <a:extLst>
                  <a:ext uri="{FF2B5EF4-FFF2-40B4-BE49-F238E27FC236}">
                    <a16:creationId xmlns:a16="http://schemas.microsoft.com/office/drawing/2014/main" id="{7BD9808D-4E51-4BD2-8AA7-6A7D7A7859C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7" name="Line 266">
                <a:extLst>
                  <a:ext uri="{FF2B5EF4-FFF2-40B4-BE49-F238E27FC236}">
                    <a16:creationId xmlns:a16="http://schemas.microsoft.com/office/drawing/2014/main" id="{1B66D40C-4087-435B-A991-1F96241BE07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8" name="Line 268">
                <a:extLst>
                  <a:ext uri="{FF2B5EF4-FFF2-40B4-BE49-F238E27FC236}">
                    <a16:creationId xmlns:a16="http://schemas.microsoft.com/office/drawing/2014/main" id="{2D8BA85B-7D51-45C2-8A0E-18BDE832C6C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69" name="Line 270">
                <a:extLst>
                  <a:ext uri="{FF2B5EF4-FFF2-40B4-BE49-F238E27FC236}">
                    <a16:creationId xmlns:a16="http://schemas.microsoft.com/office/drawing/2014/main" id="{10CF31EB-2CB4-4D8F-A4A9-48B18E659A8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0" name="Line 272">
                <a:extLst>
                  <a:ext uri="{FF2B5EF4-FFF2-40B4-BE49-F238E27FC236}">
                    <a16:creationId xmlns:a16="http://schemas.microsoft.com/office/drawing/2014/main" id="{F40B4D5C-2DB0-4211-B6A1-C15F87BC824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1" name="Line 274">
                <a:extLst>
                  <a:ext uri="{FF2B5EF4-FFF2-40B4-BE49-F238E27FC236}">
                    <a16:creationId xmlns:a16="http://schemas.microsoft.com/office/drawing/2014/main" id="{BAAB5D79-E022-4471-8585-11C02C758F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2" name="Line 276">
                <a:extLst>
                  <a:ext uri="{FF2B5EF4-FFF2-40B4-BE49-F238E27FC236}">
                    <a16:creationId xmlns:a16="http://schemas.microsoft.com/office/drawing/2014/main" id="{264FBB83-2D29-4020-8788-22E881FD52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3" name="Line 278">
                <a:extLst>
                  <a:ext uri="{FF2B5EF4-FFF2-40B4-BE49-F238E27FC236}">
                    <a16:creationId xmlns:a16="http://schemas.microsoft.com/office/drawing/2014/main" id="{0C01E9E8-DD2E-4CCA-B15D-805F20D3213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" name="Line 256">
                <a:extLst>
                  <a:ext uri="{FF2B5EF4-FFF2-40B4-BE49-F238E27FC236}">
                    <a16:creationId xmlns:a16="http://schemas.microsoft.com/office/drawing/2014/main" id="{069F73C4-38A3-4104-8412-F112FE21D9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" name="Line 234">
                <a:extLst>
                  <a:ext uri="{FF2B5EF4-FFF2-40B4-BE49-F238E27FC236}">
                    <a16:creationId xmlns:a16="http://schemas.microsoft.com/office/drawing/2014/main" id="{C99160B0-A228-4AF0-835B-195B0F2F506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1E4EE04-F8F2-4BB4-9279-7E564905F432}"/>
                </a:ext>
              </a:extLst>
            </p:cNvPr>
            <p:cNvGrpSpPr/>
            <p:nvPr userDrawn="1"/>
          </p:nvGrpSpPr>
          <p:grpSpPr bwMode="gray">
            <a:xfrm>
              <a:off x="0" y="-319423"/>
              <a:ext cx="12192000" cy="232538"/>
              <a:chOff x="0" y="-319423"/>
              <a:chExt cx="12192000" cy="232538"/>
            </a:xfrm>
          </p:grpSpPr>
          <p:sp>
            <p:nvSpPr>
              <p:cNvPr id="74" name="Line 146">
                <a:extLst>
                  <a:ext uri="{FF2B5EF4-FFF2-40B4-BE49-F238E27FC236}">
                    <a16:creationId xmlns:a16="http://schemas.microsoft.com/office/drawing/2014/main" id="{E9055BE5-2D90-426C-9788-56C9BD9DCE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5" name="Line 148">
                <a:extLst>
                  <a:ext uri="{FF2B5EF4-FFF2-40B4-BE49-F238E27FC236}">
                    <a16:creationId xmlns:a16="http://schemas.microsoft.com/office/drawing/2014/main" id="{C9DAB43D-CC73-4859-B141-4AD98C2E82B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6" name="Line 150">
                <a:extLst>
                  <a:ext uri="{FF2B5EF4-FFF2-40B4-BE49-F238E27FC236}">
                    <a16:creationId xmlns:a16="http://schemas.microsoft.com/office/drawing/2014/main" id="{783CCD94-2E85-48EB-BCC8-A74F2D10AF8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7" name="Line 152">
                <a:extLst>
                  <a:ext uri="{FF2B5EF4-FFF2-40B4-BE49-F238E27FC236}">
                    <a16:creationId xmlns:a16="http://schemas.microsoft.com/office/drawing/2014/main" id="{0F7BBE4D-BB21-42A9-8A7F-51311F5797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8" name="Line 154">
                <a:extLst>
                  <a:ext uri="{FF2B5EF4-FFF2-40B4-BE49-F238E27FC236}">
                    <a16:creationId xmlns:a16="http://schemas.microsoft.com/office/drawing/2014/main" id="{B22D8C54-40B9-45B3-8AAD-C175EF1C03A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79" name="Line 156">
                <a:extLst>
                  <a:ext uri="{FF2B5EF4-FFF2-40B4-BE49-F238E27FC236}">
                    <a16:creationId xmlns:a16="http://schemas.microsoft.com/office/drawing/2014/main" id="{4F2F6FA5-551A-4D31-8B60-0ED7E6A5FB2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0" name="Line 158">
                <a:extLst>
                  <a:ext uri="{FF2B5EF4-FFF2-40B4-BE49-F238E27FC236}">
                    <a16:creationId xmlns:a16="http://schemas.microsoft.com/office/drawing/2014/main" id="{4E81690B-CF1F-4979-ACDC-5676C4E265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1" name="Line 160">
                <a:extLst>
                  <a:ext uri="{FF2B5EF4-FFF2-40B4-BE49-F238E27FC236}">
                    <a16:creationId xmlns:a16="http://schemas.microsoft.com/office/drawing/2014/main" id="{633CAFBD-66D7-4751-BFFA-5CED1363874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2" name="Line 162">
                <a:extLst>
                  <a:ext uri="{FF2B5EF4-FFF2-40B4-BE49-F238E27FC236}">
                    <a16:creationId xmlns:a16="http://schemas.microsoft.com/office/drawing/2014/main" id="{E7DD789A-A91C-4297-89D3-3D88F7FEA0D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3" name="Line 164">
                <a:extLst>
                  <a:ext uri="{FF2B5EF4-FFF2-40B4-BE49-F238E27FC236}">
                    <a16:creationId xmlns:a16="http://schemas.microsoft.com/office/drawing/2014/main" id="{76F57F59-BF0B-41A3-A7B8-600C34C6993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4" name="Line 166">
                <a:extLst>
                  <a:ext uri="{FF2B5EF4-FFF2-40B4-BE49-F238E27FC236}">
                    <a16:creationId xmlns:a16="http://schemas.microsoft.com/office/drawing/2014/main" id="{AF8B9695-955E-427E-BAF0-0AD330712B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5" name="Line 168">
                <a:extLst>
                  <a:ext uri="{FF2B5EF4-FFF2-40B4-BE49-F238E27FC236}">
                    <a16:creationId xmlns:a16="http://schemas.microsoft.com/office/drawing/2014/main" id="{B40382F7-32B1-4D0F-AE85-711838DDE07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6" name="Line 170">
                <a:extLst>
                  <a:ext uri="{FF2B5EF4-FFF2-40B4-BE49-F238E27FC236}">
                    <a16:creationId xmlns:a16="http://schemas.microsoft.com/office/drawing/2014/main" id="{5A705FED-B06F-451A-98D5-A1B80BB4B1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7" name="Line 172">
                <a:extLst>
                  <a:ext uri="{FF2B5EF4-FFF2-40B4-BE49-F238E27FC236}">
                    <a16:creationId xmlns:a16="http://schemas.microsoft.com/office/drawing/2014/main" id="{487C6CE1-2972-4940-B54B-C3BCB3D20A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8" name="Line 174">
                <a:extLst>
                  <a:ext uri="{FF2B5EF4-FFF2-40B4-BE49-F238E27FC236}">
                    <a16:creationId xmlns:a16="http://schemas.microsoft.com/office/drawing/2014/main" id="{656E3E82-31B7-4132-A694-B3BA5220590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89" name="Line 176">
                <a:extLst>
                  <a:ext uri="{FF2B5EF4-FFF2-40B4-BE49-F238E27FC236}">
                    <a16:creationId xmlns:a16="http://schemas.microsoft.com/office/drawing/2014/main" id="{DAA86CA9-C84E-41E4-89BE-93359944FA4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0" name="Line 178">
                <a:extLst>
                  <a:ext uri="{FF2B5EF4-FFF2-40B4-BE49-F238E27FC236}">
                    <a16:creationId xmlns:a16="http://schemas.microsoft.com/office/drawing/2014/main" id="{29766851-2B5B-4AB2-A299-AE8A9D1448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1" name="Line 180">
                <a:extLst>
                  <a:ext uri="{FF2B5EF4-FFF2-40B4-BE49-F238E27FC236}">
                    <a16:creationId xmlns:a16="http://schemas.microsoft.com/office/drawing/2014/main" id="{62C4EEAD-74C6-4071-89B2-D1C6943C264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2" name="Line 182">
                <a:extLst>
                  <a:ext uri="{FF2B5EF4-FFF2-40B4-BE49-F238E27FC236}">
                    <a16:creationId xmlns:a16="http://schemas.microsoft.com/office/drawing/2014/main" id="{DC902D87-DF78-4305-BDFF-4DAB6AC0CAE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3" name="Line 184">
                <a:extLst>
                  <a:ext uri="{FF2B5EF4-FFF2-40B4-BE49-F238E27FC236}">
                    <a16:creationId xmlns:a16="http://schemas.microsoft.com/office/drawing/2014/main" id="{7175C76A-A1F4-4705-8A56-D52F0D11CE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4" name="Line 186">
                <a:extLst>
                  <a:ext uri="{FF2B5EF4-FFF2-40B4-BE49-F238E27FC236}">
                    <a16:creationId xmlns:a16="http://schemas.microsoft.com/office/drawing/2014/main" id="{7A788EDF-7320-4E27-8200-B39B8B11FCF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5" name="Line 188">
                <a:extLst>
                  <a:ext uri="{FF2B5EF4-FFF2-40B4-BE49-F238E27FC236}">
                    <a16:creationId xmlns:a16="http://schemas.microsoft.com/office/drawing/2014/main" id="{D0B43F8E-AEAC-409E-BEDE-92A7446BD03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6" name="Line 190">
                <a:extLst>
                  <a:ext uri="{FF2B5EF4-FFF2-40B4-BE49-F238E27FC236}">
                    <a16:creationId xmlns:a16="http://schemas.microsoft.com/office/drawing/2014/main" id="{BA0574E9-4D1E-431A-85EB-147564BB3D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7" name="Line 192">
                <a:extLst>
                  <a:ext uri="{FF2B5EF4-FFF2-40B4-BE49-F238E27FC236}">
                    <a16:creationId xmlns:a16="http://schemas.microsoft.com/office/drawing/2014/main" id="{34682F73-8F81-40AF-8F08-FAD4948E1D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8" name="Line 194">
                <a:extLst>
                  <a:ext uri="{FF2B5EF4-FFF2-40B4-BE49-F238E27FC236}">
                    <a16:creationId xmlns:a16="http://schemas.microsoft.com/office/drawing/2014/main" id="{78089B54-998B-4545-96AF-D93CE3D8B3E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99" name="Line 196">
                <a:extLst>
                  <a:ext uri="{FF2B5EF4-FFF2-40B4-BE49-F238E27FC236}">
                    <a16:creationId xmlns:a16="http://schemas.microsoft.com/office/drawing/2014/main" id="{863243C7-7234-49FD-A09D-DB3A608F86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0" name="Line 198">
                <a:extLst>
                  <a:ext uri="{FF2B5EF4-FFF2-40B4-BE49-F238E27FC236}">
                    <a16:creationId xmlns:a16="http://schemas.microsoft.com/office/drawing/2014/main" id="{610AD6E6-BE8C-4979-A81B-C07AA7B21F5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1" name="Line 200">
                <a:extLst>
                  <a:ext uri="{FF2B5EF4-FFF2-40B4-BE49-F238E27FC236}">
                    <a16:creationId xmlns:a16="http://schemas.microsoft.com/office/drawing/2014/main" id="{45178C0C-CD75-4422-92EB-EA69A0292FA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2" name="Line 202">
                <a:extLst>
                  <a:ext uri="{FF2B5EF4-FFF2-40B4-BE49-F238E27FC236}">
                    <a16:creationId xmlns:a16="http://schemas.microsoft.com/office/drawing/2014/main" id="{E8C04A60-9038-4BC1-9BF6-EB52D623DA0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3" name="Line 204">
                <a:extLst>
                  <a:ext uri="{FF2B5EF4-FFF2-40B4-BE49-F238E27FC236}">
                    <a16:creationId xmlns:a16="http://schemas.microsoft.com/office/drawing/2014/main" id="{F317CA47-DBE7-4A30-8484-4F3C1A3CC9B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4" name="Line 206">
                <a:extLst>
                  <a:ext uri="{FF2B5EF4-FFF2-40B4-BE49-F238E27FC236}">
                    <a16:creationId xmlns:a16="http://schemas.microsoft.com/office/drawing/2014/main" id="{51CA300F-44E9-403B-8A70-DF5ABEFF571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5" name="Line 208">
                <a:extLst>
                  <a:ext uri="{FF2B5EF4-FFF2-40B4-BE49-F238E27FC236}">
                    <a16:creationId xmlns:a16="http://schemas.microsoft.com/office/drawing/2014/main" id="{9C28B45E-77E9-4916-B3E3-A1212720CA5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6" name="Line 210">
                <a:extLst>
                  <a:ext uri="{FF2B5EF4-FFF2-40B4-BE49-F238E27FC236}">
                    <a16:creationId xmlns:a16="http://schemas.microsoft.com/office/drawing/2014/main" id="{F7A40021-1BFF-4A9D-A6AE-54B1DFC574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7" name="Line 212">
                <a:extLst>
                  <a:ext uri="{FF2B5EF4-FFF2-40B4-BE49-F238E27FC236}">
                    <a16:creationId xmlns:a16="http://schemas.microsoft.com/office/drawing/2014/main" id="{1C31ED5B-C152-4A41-8615-C15854B5D5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8" name="Line 214">
                <a:extLst>
                  <a:ext uri="{FF2B5EF4-FFF2-40B4-BE49-F238E27FC236}">
                    <a16:creationId xmlns:a16="http://schemas.microsoft.com/office/drawing/2014/main" id="{9AAFA5CB-0C0F-48AB-A84F-BAC8E78AAA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09" name="Line 216">
                <a:extLst>
                  <a:ext uri="{FF2B5EF4-FFF2-40B4-BE49-F238E27FC236}">
                    <a16:creationId xmlns:a16="http://schemas.microsoft.com/office/drawing/2014/main" id="{975067D0-02E6-483A-B473-55D60C60E80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0" name="Line 218">
                <a:extLst>
                  <a:ext uri="{FF2B5EF4-FFF2-40B4-BE49-F238E27FC236}">
                    <a16:creationId xmlns:a16="http://schemas.microsoft.com/office/drawing/2014/main" id="{D35D1D57-9861-4580-8EB1-9EFA1657E1D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1" name="Line 220">
                <a:extLst>
                  <a:ext uri="{FF2B5EF4-FFF2-40B4-BE49-F238E27FC236}">
                    <a16:creationId xmlns:a16="http://schemas.microsoft.com/office/drawing/2014/main" id="{29CAB4B8-1267-4A6F-B76C-624EBF2CFCF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2" name="Line 222">
                <a:extLst>
                  <a:ext uri="{FF2B5EF4-FFF2-40B4-BE49-F238E27FC236}">
                    <a16:creationId xmlns:a16="http://schemas.microsoft.com/office/drawing/2014/main" id="{75FE8E74-853D-4F5C-8F49-B4E3F82DD7C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3" name="Line 224">
                <a:extLst>
                  <a:ext uri="{FF2B5EF4-FFF2-40B4-BE49-F238E27FC236}">
                    <a16:creationId xmlns:a16="http://schemas.microsoft.com/office/drawing/2014/main" id="{AC086E93-FBE8-477A-AA5B-BE3ADFA2DF0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4" name="Line 226">
                <a:extLst>
                  <a:ext uri="{FF2B5EF4-FFF2-40B4-BE49-F238E27FC236}">
                    <a16:creationId xmlns:a16="http://schemas.microsoft.com/office/drawing/2014/main" id="{9C4415A8-7AF8-4C4E-89F4-08F1AEAA0E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15" name="Line 228">
                <a:extLst>
                  <a:ext uri="{FF2B5EF4-FFF2-40B4-BE49-F238E27FC236}">
                    <a16:creationId xmlns:a16="http://schemas.microsoft.com/office/drawing/2014/main" id="{DF15FA93-32C4-4F67-8DCC-6211727CFA8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" name="Line 146">
                <a:extLst>
                  <a:ext uri="{FF2B5EF4-FFF2-40B4-BE49-F238E27FC236}">
                    <a16:creationId xmlns:a16="http://schemas.microsoft.com/office/drawing/2014/main" id="{7D390C6A-5B10-4DAE-8DD4-C3F34474859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" name="Line 204">
                <a:extLst>
                  <a:ext uri="{FF2B5EF4-FFF2-40B4-BE49-F238E27FC236}">
                    <a16:creationId xmlns:a16="http://schemas.microsoft.com/office/drawing/2014/main" id="{5271E9CB-D203-4F88-940B-CE0E7F4C09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9A55F9D7-F44C-424B-9951-671096D74919}"/>
                </a:ext>
              </a:extLst>
            </p:cNvPr>
            <p:cNvGrpSpPr/>
            <p:nvPr userDrawn="1"/>
          </p:nvGrpSpPr>
          <p:grpSpPr bwMode="gray">
            <a:xfrm>
              <a:off x="0" y="6948152"/>
              <a:ext cx="12192000" cy="232538"/>
              <a:chOff x="0" y="-319423"/>
              <a:chExt cx="12192000" cy="232538"/>
            </a:xfrm>
          </p:grpSpPr>
          <p:sp>
            <p:nvSpPr>
              <p:cNvPr id="204" name="Line 146">
                <a:extLst>
                  <a:ext uri="{FF2B5EF4-FFF2-40B4-BE49-F238E27FC236}">
                    <a16:creationId xmlns:a16="http://schemas.microsoft.com/office/drawing/2014/main" id="{E7BD9EED-FCAB-401A-A074-FF1ADD8AB9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5" name="Line 148">
                <a:extLst>
                  <a:ext uri="{FF2B5EF4-FFF2-40B4-BE49-F238E27FC236}">
                    <a16:creationId xmlns:a16="http://schemas.microsoft.com/office/drawing/2014/main" id="{322B27C5-ACD5-4A53-80DA-48142FEEF76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8200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6" name="Line 150">
                <a:extLst>
                  <a:ext uri="{FF2B5EF4-FFF2-40B4-BE49-F238E27FC236}">
                    <a16:creationId xmlns:a16="http://schemas.microsoft.com/office/drawing/2014/main" id="{7D1FD05B-CCD1-4CB9-9E34-FADFDCBE86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5518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7" name="Line 152">
                <a:extLst>
                  <a:ext uri="{FF2B5EF4-FFF2-40B4-BE49-F238E27FC236}">
                    <a16:creationId xmlns:a16="http://schemas.microsoft.com/office/drawing/2014/main" id="{F98029B3-7D80-404E-9BAF-E8984449ED8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0883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8" name="Line 154">
                <a:extLst>
                  <a:ext uri="{FF2B5EF4-FFF2-40B4-BE49-F238E27FC236}">
                    <a16:creationId xmlns:a16="http://schemas.microsoft.com/office/drawing/2014/main" id="{6B1736EE-8925-47AE-AF7D-EC3491A69D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41767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9" name="Line 156">
                <a:extLst>
                  <a:ext uri="{FF2B5EF4-FFF2-40B4-BE49-F238E27FC236}">
                    <a16:creationId xmlns:a16="http://schemas.microsoft.com/office/drawing/2014/main" id="{AB881379-0CB5-488C-83C5-AD5ABE6B4A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9542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0" name="Line 158">
                <a:extLst>
                  <a:ext uri="{FF2B5EF4-FFF2-40B4-BE49-F238E27FC236}">
                    <a16:creationId xmlns:a16="http://schemas.microsoft.com/office/drawing/2014/main" id="{EA704E05-E987-48D7-9744-1E7C7F60398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6859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1" name="Line 160">
                <a:extLst>
                  <a:ext uri="{FF2B5EF4-FFF2-40B4-BE49-F238E27FC236}">
                    <a16:creationId xmlns:a16="http://schemas.microsoft.com/office/drawing/2014/main" id="{DD8A1146-C797-470B-86FF-26558384DE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22251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2" name="Line 162">
                <a:extLst>
                  <a:ext uri="{FF2B5EF4-FFF2-40B4-BE49-F238E27FC236}">
                    <a16:creationId xmlns:a16="http://schemas.microsoft.com/office/drawing/2014/main" id="{956D2995-FD90-4960-B6C6-37F74F1CD49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6401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3" name="Line 164">
                <a:extLst>
                  <a:ext uri="{FF2B5EF4-FFF2-40B4-BE49-F238E27FC236}">
                    <a16:creationId xmlns:a16="http://schemas.microsoft.com/office/drawing/2014/main" id="{4452549F-2205-4DE5-9231-C0119A43D64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4" name="Line 166">
                <a:extLst>
                  <a:ext uri="{FF2B5EF4-FFF2-40B4-BE49-F238E27FC236}">
                    <a16:creationId xmlns:a16="http://schemas.microsoft.com/office/drawing/2014/main" id="{06A73587-41DB-458D-BA0E-A41FC0F534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5" name="Line 168">
                <a:extLst>
                  <a:ext uri="{FF2B5EF4-FFF2-40B4-BE49-F238E27FC236}">
                    <a16:creationId xmlns:a16="http://schemas.microsoft.com/office/drawing/2014/main" id="{AB8A168F-D710-4ACD-BB10-6FF16130E6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1036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6" name="Line 170">
                <a:extLst>
                  <a:ext uri="{FF2B5EF4-FFF2-40B4-BE49-F238E27FC236}">
                    <a16:creationId xmlns:a16="http://schemas.microsoft.com/office/drawing/2014/main" id="{DC778B31-8B47-4517-833A-1E2BE98921F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8353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7" name="Line 172">
                <a:extLst>
                  <a:ext uri="{FF2B5EF4-FFF2-40B4-BE49-F238E27FC236}">
                    <a16:creationId xmlns:a16="http://schemas.microsoft.com/office/drawing/2014/main" id="{9A714920-CA9A-4307-97FD-4A1DBCF7A0B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3719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8" name="Line 174">
                <a:extLst>
                  <a:ext uri="{FF2B5EF4-FFF2-40B4-BE49-F238E27FC236}">
                    <a16:creationId xmlns:a16="http://schemas.microsoft.com/office/drawing/2014/main" id="{BD6860BD-4556-43E9-96FE-4296E15471A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70121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9" name="Line 176">
                <a:extLst>
                  <a:ext uri="{FF2B5EF4-FFF2-40B4-BE49-F238E27FC236}">
                    <a16:creationId xmlns:a16="http://schemas.microsoft.com/office/drawing/2014/main" id="{BBA72420-D47D-4D60-AC4E-15739634AB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2377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0" name="Line 178">
                <a:extLst>
                  <a:ext uri="{FF2B5EF4-FFF2-40B4-BE49-F238E27FC236}">
                    <a16:creationId xmlns:a16="http://schemas.microsoft.com/office/drawing/2014/main" id="{3DB697E7-A9F1-4D40-83DC-0BFC0A071E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96949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1" name="Line 180">
                <a:extLst>
                  <a:ext uri="{FF2B5EF4-FFF2-40B4-BE49-F238E27FC236}">
                    <a16:creationId xmlns:a16="http://schemas.microsoft.com/office/drawing/2014/main" id="{32D26787-F117-476A-9956-AB8F934980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2" name="Line 182">
                <a:extLst>
                  <a:ext uri="{FF2B5EF4-FFF2-40B4-BE49-F238E27FC236}">
                    <a16:creationId xmlns:a16="http://schemas.microsoft.com/office/drawing/2014/main" id="{025ECA36-F446-4473-ABCA-8D95AFD027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9237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3" name="Line 184">
                <a:extLst>
                  <a:ext uri="{FF2B5EF4-FFF2-40B4-BE49-F238E27FC236}">
                    <a16:creationId xmlns:a16="http://schemas.microsoft.com/office/drawing/2014/main" id="{81FF942F-FB43-4FC6-929A-86C7B0EBC18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62493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4" name="Line 186">
                <a:extLst>
                  <a:ext uri="{FF2B5EF4-FFF2-40B4-BE49-F238E27FC236}">
                    <a16:creationId xmlns:a16="http://schemas.microsoft.com/office/drawing/2014/main" id="{B709D19E-E39F-494A-A6E6-CBCEC49C119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506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5" name="Line 188">
                <a:extLst>
                  <a:ext uri="{FF2B5EF4-FFF2-40B4-BE49-F238E27FC236}">
                    <a16:creationId xmlns:a16="http://schemas.microsoft.com/office/drawing/2014/main" id="{B8B8B54D-524F-4264-916C-2FC6FF6A80F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3871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6" name="Line 190">
                <a:extLst>
                  <a:ext uri="{FF2B5EF4-FFF2-40B4-BE49-F238E27FC236}">
                    <a16:creationId xmlns:a16="http://schemas.microsoft.com/office/drawing/2014/main" id="{918ADF54-EFD9-4399-928B-4465449F81D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1188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7" name="Line 192">
                <a:extLst>
                  <a:ext uri="{FF2B5EF4-FFF2-40B4-BE49-F238E27FC236}">
                    <a16:creationId xmlns:a16="http://schemas.microsoft.com/office/drawing/2014/main" id="{3E79A654-23C0-4C6A-BE83-E4DB38986AD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6554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8" name="Line 194">
                <a:extLst>
                  <a:ext uri="{FF2B5EF4-FFF2-40B4-BE49-F238E27FC236}">
                    <a16:creationId xmlns:a16="http://schemas.microsoft.com/office/drawing/2014/main" id="{2B54C710-E92E-42EC-A5BC-D19B34FCE2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98474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9" name="Line 196">
                <a:extLst>
                  <a:ext uri="{FF2B5EF4-FFF2-40B4-BE49-F238E27FC236}">
                    <a16:creationId xmlns:a16="http://schemas.microsoft.com/office/drawing/2014/main" id="{FF691EAE-292C-449F-8D1E-2D5CC87438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52130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0" name="Line 198">
                <a:extLst>
                  <a:ext uri="{FF2B5EF4-FFF2-40B4-BE49-F238E27FC236}">
                    <a16:creationId xmlns:a16="http://schemas.microsoft.com/office/drawing/2014/main" id="{AF199973-2704-48FF-A912-EA8761F1B1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25302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1" name="Line 200">
                <a:extLst>
                  <a:ext uri="{FF2B5EF4-FFF2-40B4-BE49-F238E27FC236}">
                    <a16:creationId xmlns:a16="http://schemas.microsoft.com/office/drawing/2014/main" id="{2179696C-55AB-4E4F-ADBB-4948CC78B64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878958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2" name="Line 202">
                <a:extLst>
                  <a:ext uri="{FF2B5EF4-FFF2-40B4-BE49-F238E27FC236}">
                    <a16:creationId xmlns:a16="http://schemas.microsoft.com/office/drawing/2014/main" id="{E40B09A8-7B50-444C-83B4-D554757805E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2072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3" name="Line 204">
                <a:extLst>
                  <a:ext uri="{FF2B5EF4-FFF2-40B4-BE49-F238E27FC236}">
                    <a16:creationId xmlns:a16="http://schemas.microsoft.com/office/drawing/2014/main" id="{D732FBAA-714B-4123-B3AD-128CD9E0DD8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90847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4" name="Line 206">
                <a:extLst>
                  <a:ext uri="{FF2B5EF4-FFF2-40B4-BE49-F238E27FC236}">
                    <a16:creationId xmlns:a16="http://schemas.microsoft.com/office/drawing/2014/main" id="{F7F7F37E-EAA9-4AF9-A648-260135E2C4F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341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5" name="Line 208">
                <a:extLst>
                  <a:ext uri="{FF2B5EF4-FFF2-40B4-BE49-F238E27FC236}">
                    <a16:creationId xmlns:a16="http://schemas.microsoft.com/office/drawing/2014/main" id="{6CEEFF4B-7BC7-4184-9070-E76E4FA33DD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56707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6" name="Line 210">
                <a:extLst>
                  <a:ext uri="{FF2B5EF4-FFF2-40B4-BE49-F238E27FC236}">
                    <a16:creationId xmlns:a16="http://schemas.microsoft.com/office/drawing/2014/main" id="{D89DBE56-4878-4D21-A3BA-D3EFD5A593F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34024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7" name="Line 212">
                <a:extLst>
                  <a:ext uri="{FF2B5EF4-FFF2-40B4-BE49-F238E27FC236}">
                    <a16:creationId xmlns:a16="http://schemas.microsoft.com/office/drawing/2014/main" id="{C78D6867-6999-46D0-9A27-ECD582B3900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79389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8" name="Line 214">
                <a:extLst>
                  <a:ext uri="{FF2B5EF4-FFF2-40B4-BE49-F238E27FC236}">
                    <a16:creationId xmlns:a16="http://schemas.microsoft.com/office/drawing/2014/main" id="{3802F2B0-7BEB-406D-8AF9-41D6B9145D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35665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9" name="Line 216">
                <a:extLst>
                  <a:ext uri="{FF2B5EF4-FFF2-40B4-BE49-F238E27FC236}">
                    <a16:creationId xmlns:a16="http://schemas.microsoft.com/office/drawing/2014/main" id="{C51B818D-B4B1-4654-8686-D9E17B3DA80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105786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0" name="Line 218">
                <a:extLst>
                  <a:ext uri="{FF2B5EF4-FFF2-40B4-BE49-F238E27FC236}">
                    <a16:creationId xmlns:a16="http://schemas.microsoft.com/office/drawing/2014/main" id="{DD1F1B93-C51D-4317-91EC-76B00D43A6E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226828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1" name="Line 220">
                <a:extLst>
                  <a:ext uri="{FF2B5EF4-FFF2-40B4-BE49-F238E27FC236}">
                    <a16:creationId xmlns:a16="http://schemas.microsoft.com/office/drawing/2014/main" id="{A83844EF-A052-420D-9690-6EFBA06FE49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680484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2" name="Line 222">
                <a:extLst>
                  <a:ext uri="{FF2B5EF4-FFF2-40B4-BE49-F238E27FC236}">
                    <a16:creationId xmlns:a16="http://schemas.microsoft.com/office/drawing/2014/main" id="{49368BDD-60B1-4FA4-853B-F287C51FF57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453656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3" name="Line 224">
                <a:extLst>
                  <a:ext uri="{FF2B5EF4-FFF2-40B4-BE49-F238E27FC236}">
                    <a16:creationId xmlns:a16="http://schemas.microsoft.com/office/drawing/2014/main" id="{6418E1AB-5E13-4A8C-993A-58A72895D96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907312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4" name="Line 226">
                <a:extLst>
                  <a:ext uri="{FF2B5EF4-FFF2-40B4-BE49-F238E27FC236}">
                    <a16:creationId xmlns:a16="http://schemas.microsoft.com/office/drawing/2014/main" id="{0A2FA256-C65F-49A2-996B-574C0526F7C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77433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5" name="Line 228">
                <a:extLst>
                  <a:ext uri="{FF2B5EF4-FFF2-40B4-BE49-F238E27FC236}">
                    <a16:creationId xmlns:a16="http://schemas.microsoft.com/office/drawing/2014/main" id="{C2D490BA-E43F-4117-BEF2-0F52E0F7161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0490795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6" name="Line 146">
                <a:extLst>
                  <a:ext uri="{FF2B5EF4-FFF2-40B4-BE49-F238E27FC236}">
                    <a16:creationId xmlns:a16="http://schemas.microsoft.com/office/drawing/2014/main" id="{99EC5A6B-FC11-4D30-AC5E-3A9F8C6568E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7" name="Line 204">
                <a:extLst>
                  <a:ext uri="{FF2B5EF4-FFF2-40B4-BE49-F238E27FC236}">
                    <a16:creationId xmlns:a16="http://schemas.microsoft.com/office/drawing/2014/main" id="{4E6B41D9-9BC9-478C-B1BF-4C79BDAFEB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12192000" y="-319423"/>
                <a:ext cx="0" cy="232538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  <p:grpSp>
          <p:nvGrpSpPr>
            <p:cNvPr id="248" name="Group 247">
              <a:extLst>
                <a:ext uri="{FF2B5EF4-FFF2-40B4-BE49-F238E27FC236}">
                  <a16:creationId xmlns:a16="http://schemas.microsoft.com/office/drawing/2014/main" id="{87136350-F161-4AE6-AB2A-BCD267B142B5}"/>
                </a:ext>
              </a:extLst>
            </p:cNvPr>
            <p:cNvGrpSpPr/>
            <p:nvPr userDrawn="1"/>
          </p:nvGrpSpPr>
          <p:grpSpPr bwMode="gray">
            <a:xfrm>
              <a:off x="12276481" y="0"/>
              <a:ext cx="240289" cy="6858000"/>
              <a:chOff x="-319714" y="0"/>
              <a:chExt cx="240289" cy="6858000"/>
            </a:xfrm>
          </p:grpSpPr>
          <p:sp>
            <p:nvSpPr>
              <p:cNvPr id="249" name="Line 230">
                <a:extLst>
                  <a:ext uri="{FF2B5EF4-FFF2-40B4-BE49-F238E27FC236}">
                    <a16:creationId xmlns:a16="http://schemas.microsoft.com/office/drawing/2014/main" id="{CD1D345E-2CAF-4CE3-8334-ED01F74C67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571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0" name="Line 232">
                <a:extLst>
                  <a:ext uri="{FF2B5EF4-FFF2-40B4-BE49-F238E27FC236}">
                    <a16:creationId xmlns:a16="http://schemas.microsoft.com/office/drawing/2014/main" id="{3B6E4022-59CC-4B7A-A1A9-81F611EFE10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857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1" name="Line 234">
                <a:extLst>
                  <a:ext uri="{FF2B5EF4-FFF2-40B4-BE49-F238E27FC236}">
                    <a16:creationId xmlns:a16="http://schemas.microsoft.com/office/drawing/2014/main" id="{628037D5-C480-47F0-9013-2ECD634820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  <p:sp>
            <p:nvSpPr>
              <p:cNvPr id="252" name="Line 236">
                <a:extLst>
                  <a:ext uri="{FF2B5EF4-FFF2-40B4-BE49-F238E27FC236}">
                    <a16:creationId xmlns:a16="http://schemas.microsoft.com/office/drawing/2014/main" id="{DBA468E2-B981-4F27-A826-0C4A5FF9D71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000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3" name="Line 238">
                <a:extLst>
                  <a:ext uri="{FF2B5EF4-FFF2-40B4-BE49-F238E27FC236}">
                    <a16:creationId xmlns:a16="http://schemas.microsoft.com/office/drawing/2014/main" id="{E9D9F40E-8453-4242-8D65-FF9A1D18CED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428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4" name="Line 240">
                <a:extLst>
                  <a:ext uri="{FF2B5EF4-FFF2-40B4-BE49-F238E27FC236}">
                    <a16:creationId xmlns:a16="http://schemas.microsoft.com/office/drawing/2014/main" id="{227489E9-60E1-466A-B71F-1ACED01C1A4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7147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5" name="Line 244">
                <a:extLst>
                  <a:ext uri="{FF2B5EF4-FFF2-40B4-BE49-F238E27FC236}">
                    <a16:creationId xmlns:a16="http://schemas.microsoft.com/office/drawing/2014/main" id="{B5CCAAC7-8174-4200-A397-45C8D7D80EA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286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6" name="Line 246">
                <a:extLst>
                  <a:ext uri="{FF2B5EF4-FFF2-40B4-BE49-F238E27FC236}">
                    <a16:creationId xmlns:a16="http://schemas.microsoft.com/office/drawing/2014/main" id="{D86C1CFE-8BFB-46A2-8127-E7DEFC21A1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572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7" name="Line 250">
                <a:extLst>
                  <a:ext uri="{FF2B5EF4-FFF2-40B4-BE49-F238E27FC236}">
                    <a16:creationId xmlns:a16="http://schemas.microsoft.com/office/drawing/2014/main" id="{56D39B38-C9FC-4A34-9954-1E1A7C259A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8" name="Line 252">
                <a:extLst>
                  <a:ext uri="{FF2B5EF4-FFF2-40B4-BE49-F238E27FC236}">
                    <a16:creationId xmlns:a16="http://schemas.microsoft.com/office/drawing/2014/main" id="{F0410102-824B-49B6-8DE2-58AEDF2D79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143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9" name="Line 254">
                <a:extLst>
                  <a:ext uri="{FF2B5EF4-FFF2-40B4-BE49-F238E27FC236}">
                    <a16:creationId xmlns:a16="http://schemas.microsoft.com/office/drawing/2014/main" id="{4A4A2A15-2B21-4765-BE1E-0F9D7ED5CC3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429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0" name="Line 256">
                <a:extLst>
                  <a:ext uri="{FF2B5EF4-FFF2-40B4-BE49-F238E27FC236}">
                    <a16:creationId xmlns:a16="http://schemas.microsoft.com/office/drawing/2014/main" id="{4882F819-9CC4-4170-B7D9-66F2614199F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572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1" name="Line 258">
                <a:extLst>
                  <a:ext uri="{FF2B5EF4-FFF2-40B4-BE49-F238E27FC236}">
                    <a16:creationId xmlns:a16="http://schemas.microsoft.com/office/drawing/2014/main" id="{EA40A8CD-5143-4A7B-A0B3-50F8C9503F1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000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2" name="Line 260">
                <a:extLst>
                  <a:ext uri="{FF2B5EF4-FFF2-40B4-BE49-F238E27FC236}">
                    <a16:creationId xmlns:a16="http://schemas.microsoft.com/office/drawing/2014/main" id="{F71CB355-B0EB-438D-A119-00A4993ACD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286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3" name="Line 262">
                <a:extLst>
                  <a:ext uri="{FF2B5EF4-FFF2-40B4-BE49-F238E27FC236}">
                    <a16:creationId xmlns:a16="http://schemas.microsoft.com/office/drawing/2014/main" id="{14A4B447-DF58-486C-BB91-1C3FDA53E8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429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4" name="Line 264">
                <a:extLst>
                  <a:ext uri="{FF2B5EF4-FFF2-40B4-BE49-F238E27FC236}">
                    <a16:creationId xmlns:a16="http://schemas.microsoft.com/office/drawing/2014/main" id="{219BB3D5-F6C3-42C1-BDD9-2B748C625F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857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5" name="Line 266">
                <a:extLst>
                  <a:ext uri="{FF2B5EF4-FFF2-40B4-BE49-F238E27FC236}">
                    <a16:creationId xmlns:a16="http://schemas.microsoft.com/office/drawing/2014/main" id="{569D7BF8-D9EE-4412-9D8B-28637A15537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314325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6" name="Line 268">
                <a:extLst>
                  <a:ext uri="{FF2B5EF4-FFF2-40B4-BE49-F238E27FC236}">
                    <a16:creationId xmlns:a16="http://schemas.microsoft.com/office/drawing/2014/main" id="{124E4B8B-C23C-4C6B-88F4-E4D6148A983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286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7" name="Line 270">
                <a:extLst>
                  <a:ext uri="{FF2B5EF4-FFF2-40B4-BE49-F238E27FC236}">
                    <a16:creationId xmlns:a16="http://schemas.microsoft.com/office/drawing/2014/main" id="{50A552D0-5BE4-4C00-AE63-0E0E901782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1714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8" name="Line 272">
                <a:extLst>
                  <a:ext uri="{FF2B5EF4-FFF2-40B4-BE49-F238E27FC236}">
                    <a16:creationId xmlns:a16="http://schemas.microsoft.com/office/drawing/2014/main" id="{0D255ED6-6E73-4021-AC13-29328BB9E2A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4000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9" name="Line 274">
                <a:extLst>
                  <a:ext uri="{FF2B5EF4-FFF2-40B4-BE49-F238E27FC236}">
                    <a16:creationId xmlns:a16="http://schemas.microsoft.com/office/drawing/2014/main" id="{6F9BF373-D964-49B2-8258-E4513DCCC02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143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0" name="Line 276">
                <a:extLst>
                  <a:ext uri="{FF2B5EF4-FFF2-40B4-BE49-F238E27FC236}">
                    <a16:creationId xmlns:a16="http://schemas.microsoft.com/office/drawing/2014/main" id="{86477187-E02F-4E66-A775-DC19DCD6EBD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571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1" name="Line 278">
                <a:extLst>
                  <a:ext uri="{FF2B5EF4-FFF2-40B4-BE49-F238E27FC236}">
                    <a16:creationId xmlns:a16="http://schemas.microsoft.com/office/drawing/2014/main" id="{472827F0-1091-44E6-AFC4-62B20C419FD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28575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2" name="Line 256">
                <a:extLst>
                  <a:ext uri="{FF2B5EF4-FFF2-40B4-BE49-F238E27FC236}">
                    <a16:creationId xmlns:a16="http://schemas.microsoft.com/office/drawing/2014/main" id="{BCA05744-1201-4482-8476-28924479A7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685800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3" name="Line 234">
                <a:extLst>
                  <a:ext uri="{FF2B5EF4-FFF2-40B4-BE49-F238E27FC236}">
                    <a16:creationId xmlns:a16="http://schemas.microsoft.com/office/drawing/2014/main" id="{F85459DB-D9E5-46DA-AEA9-18B327DC31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gray">
              <a:xfrm>
                <a:off x="-319714" y="0"/>
                <a:ext cx="240289" cy="0"/>
              </a:xfrm>
              <a:prstGeom prst="lin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dirty="0"/>
              </a:p>
            </p:txBody>
          </p:sp>
        </p:grp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62BC9-7258-4DEA-9BDE-C079C2C39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855030" y="6280563"/>
            <a:ext cx="4255200" cy="577438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100000"/>
              </a:lnSpc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260FDB-B4A5-47A6-9893-5DF35572C4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1500" y="6280563"/>
            <a:ext cx="283529" cy="577438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100000"/>
              </a:lnSpc>
              <a:defRPr sz="1000">
                <a:solidFill>
                  <a:schemeClr val="tx2"/>
                </a:solidFill>
              </a:defRPr>
            </a:lvl1pPr>
          </a:lstStyle>
          <a:p>
            <a:fld id="{EEC0F82C-4994-47DA-8D9B-99D78D224F6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633B522-924E-4097-8F7C-82F110CF9209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 bwMode="gray">
          <a:xfrm>
            <a:off x="571500" y="1531538"/>
            <a:ext cx="11049000" cy="45660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noProof="0" dirty="0"/>
              <a:t>Niveau 1</a:t>
            </a:r>
          </a:p>
          <a:p>
            <a:pPr lvl="1"/>
            <a:r>
              <a:rPr lang="nl-NL" noProof="0" dirty="0"/>
              <a:t>Niveau 2</a:t>
            </a:r>
          </a:p>
          <a:p>
            <a:pPr lvl="2"/>
            <a:r>
              <a:rPr lang="nl-NL" noProof="0" dirty="0"/>
              <a:t>Niveau 3</a:t>
            </a:r>
          </a:p>
          <a:p>
            <a:pPr lvl="3"/>
            <a:r>
              <a:rPr lang="nl-NL" noProof="0" dirty="0"/>
              <a:t>Niveau 4</a:t>
            </a:r>
          </a:p>
          <a:p>
            <a:pPr lvl="4"/>
            <a:r>
              <a:rPr lang="nl-NL" noProof="0" dirty="0"/>
              <a:t>Niveau 5</a:t>
            </a:r>
          </a:p>
          <a:p>
            <a:pPr lvl="5"/>
            <a:r>
              <a:rPr lang="nl-NL" noProof="0" dirty="0"/>
              <a:t>Niveau 6</a:t>
            </a:r>
          </a:p>
          <a:p>
            <a:pPr lvl="6"/>
            <a:r>
              <a:rPr lang="nl-NL" noProof="0" dirty="0"/>
              <a:t>Niveau 7</a:t>
            </a:r>
          </a:p>
          <a:p>
            <a:pPr lvl="7"/>
            <a:r>
              <a:rPr lang="nl-NL" noProof="0" dirty="0"/>
              <a:t>Niveau 8</a:t>
            </a:r>
          </a:p>
          <a:p>
            <a:pPr lvl="8"/>
            <a:r>
              <a:rPr lang="nl-NL" noProof="0" dirty="0"/>
              <a:t>Niveau 9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150BF419-8B74-4D04-B0E8-49FE4CC683C8}"/>
              </a:ext>
            </a:extLst>
          </p:cNvPr>
          <p:cNvSpPr>
            <a:spLocks noGrp="1"/>
          </p:cNvSpPr>
          <p:nvPr userDrawn="1">
            <p:ph type="title"/>
          </p:nvPr>
        </p:nvSpPr>
        <p:spPr bwMode="gray">
          <a:xfrm>
            <a:off x="571500" y="285752"/>
            <a:ext cx="11049000" cy="12382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 dirty="0"/>
              <a:t>Klik om de titel aan te passen</a:t>
            </a:r>
            <a:endParaRPr lang="nl-NL" noProof="0" dirty="0"/>
          </a:p>
        </p:txBody>
      </p:sp>
      <p:sp>
        <p:nvSpPr>
          <p:cNvPr id="157" name="Text Placeholder 3">
            <a:extLst>
              <a:ext uri="{FF2B5EF4-FFF2-40B4-BE49-F238E27FC236}">
                <a16:creationId xmlns:a16="http://schemas.microsoft.com/office/drawing/2014/main" id="{1654D9CB-7204-4471-AF30-3FA9695FC877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47668" y="6285600"/>
            <a:ext cx="572400" cy="572400"/>
          </a:xfrm>
          <a:prstGeom prst="rect">
            <a:avLst/>
          </a:prstGeom>
          <a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None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lang="nl-NL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57300" marR="0" indent="-179388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1925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166180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49" r:id="rId2"/>
    <p:sldLayoutId id="2147483655" r:id="rId3"/>
    <p:sldLayoutId id="2147483657" r:id="rId4"/>
    <p:sldLayoutId id="2147483650" r:id="rId5"/>
    <p:sldLayoutId id="2147483652" r:id="rId6"/>
    <p:sldLayoutId id="2147483663" r:id="rId7"/>
    <p:sldLayoutId id="2147483653" r:id="rId8"/>
    <p:sldLayoutId id="2147483658" r:id="rId9"/>
    <p:sldLayoutId id="2147483662" r:id="rId10"/>
    <p:sldLayoutId id="2147483668" r:id="rId11"/>
    <p:sldLayoutId id="2147483670" r:id="rId12"/>
    <p:sldLayoutId id="2147483669" r:id="rId13"/>
    <p:sldLayoutId id="2147483672" r:id="rId14"/>
    <p:sldLayoutId id="2147483671" r:id="rId15"/>
    <p:sldLayoutId id="2147483673" r:id="rId16"/>
    <p:sldLayoutId id="2147483674" r:id="rId17"/>
    <p:sldLayoutId id="2147483654" r:id="rId18"/>
    <p:sldLayoutId id="2147483667" r:id="rId19"/>
    <p:sldLayoutId id="2147483661" r:id="rId20"/>
    <p:sldLayoutId id="2147483665" r:id="rId21"/>
    <p:sldLayoutId id="2147483664" r:id="rId22"/>
    <p:sldLayoutId id="2147483676" r:id="rId23"/>
  </p:sldLayoutIdLst>
  <p:hf sldNum="0"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300"/>
        </a:spcAft>
        <a:buClr>
          <a:schemeClr val="tx2"/>
        </a:buClr>
        <a:buFont typeface="Arial" panose="020B0604020202020204" pitchFamily="34" charset="0"/>
        <a:buNone/>
        <a:defRPr lang="nl-NL" sz="20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9388" algn="l" defTabSz="914400" rtl="0" eaLnBrk="1" latinLnBrk="0" hangingPunct="1">
        <a:lnSpc>
          <a:spcPct val="110000"/>
        </a:lnSpc>
        <a:spcBef>
          <a:spcPts val="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•"/>
        <a:defRPr lang="nl-NL" sz="20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361950" indent="-179388" algn="l" defTabSz="914400" rtl="0" eaLnBrk="1" latinLnBrk="0" hangingPunct="1">
        <a:lnSpc>
          <a:spcPct val="110000"/>
        </a:lnSpc>
        <a:spcBef>
          <a:spcPts val="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•"/>
        <a:defRPr lang="nl-NL" sz="1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3400" indent="-179388" algn="l" defTabSz="914400" rtl="0" eaLnBrk="1" latinLnBrk="0" hangingPunct="1">
        <a:lnSpc>
          <a:spcPct val="110000"/>
        </a:lnSpc>
        <a:spcBef>
          <a:spcPts val="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3900" indent="-179388" algn="l" defTabSz="914400" rtl="0" eaLnBrk="1" latinLnBrk="0" hangingPunct="1">
        <a:lnSpc>
          <a:spcPct val="110000"/>
        </a:lnSpc>
        <a:spcBef>
          <a:spcPts val="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–"/>
        <a:defRPr lang="nl-NL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895350" indent="-179388" algn="l" defTabSz="914400" rtl="0" eaLnBrk="1" latinLnBrk="0" hangingPunct="1">
        <a:lnSpc>
          <a:spcPct val="110000"/>
        </a:lnSpc>
        <a:spcBef>
          <a:spcPts val="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–"/>
        <a:defRPr lang="nl-NL" sz="1600" kern="1200" dirty="0">
          <a:solidFill>
            <a:schemeClr val="tx1"/>
          </a:solidFill>
          <a:latin typeface="+mn-lt"/>
          <a:ea typeface="+mn-ea"/>
          <a:cs typeface="+mn-cs"/>
        </a:defRPr>
      </a:lvl6pPr>
      <a:lvl7pPr marL="1085850" marR="0" indent="-179388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300"/>
        </a:spcAft>
        <a:buClr>
          <a:schemeClr val="tx2"/>
        </a:buClr>
        <a:buSzTx/>
        <a:buFont typeface="Arial" panose="020B0604020202020204" pitchFamily="34" charset="0"/>
        <a:buChar char="–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57300" indent="-179388" algn="l" defTabSz="914400" rtl="0" eaLnBrk="1" latinLnBrk="0" hangingPunct="1">
        <a:lnSpc>
          <a:spcPct val="110000"/>
        </a:lnSpc>
        <a:spcBef>
          <a:spcPts val="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428750" indent="-179388" algn="l" defTabSz="914400" rtl="0" eaLnBrk="1" latinLnBrk="0" hangingPunct="1">
        <a:lnSpc>
          <a:spcPct val="110000"/>
        </a:lnSpc>
        <a:spcBef>
          <a:spcPts val="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0" userDrawn="1">
          <p15:clr>
            <a:srgbClr val="F26B43"/>
          </p15:clr>
        </p15:guide>
        <p15:guide id="2" pos="7320" userDrawn="1">
          <p15:clr>
            <a:srgbClr val="F26B43"/>
          </p15:clr>
        </p15:guide>
        <p15:guide id="3" orient="horz" pos="4140" userDrawn="1">
          <p15:clr>
            <a:srgbClr val="F26B43"/>
          </p15:clr>
        </p15:guide>
        <p15:guide id="4" orient="horz" pos="180" userDrawn="1">
          <p15:clr>
            <a:srgbClr val="F26B43"/>
          </p15:clr>
        </p15:guide>
        <p15:guide id="5" pos="7142" userDrawn="1">
          <p15:clr>
            <a:srgbClr val="F26B43"/>
          </p15:clr>
        </p15:guide>
        <p15:guide id="6" orient="horz" pos="960" userDrawn="1">
          <p15:clr>
            <a:srgbClr val="F26B43"/>
          </p15:clr>
        </p15:guide>
        <p15:guide id="7" orient="horz" pos="3846" userDrawn="1">
          <p15:clr>
            <a:srgbClr val="F26B43"/>
          </p15:clr>
        </p15:guide>
        <p15:guide id="8" pos="6606" userDrawn="1">
          <p15:clr>
            <a:srgbClr val="F26B43"/>
          </p15:clr>
        </p15:guide>
        <p15:guide id="9" orient="horz" pos="3780" userDrawn="1">
          <p15:clr>
            <a:srgbClr val="F26B43"/>
          </p15:clr>
        </p15:guide>
        <p15:guide id="10" pos="3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633B522-924E-4097-8F7C-82F110CF9209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369289" y="1175653"/>
            <a:ext cx="11328506" cy="50944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noProof="0" dirty="0"/>
              <a:t>Heading</a:t>
            </a:r>
          </a:p>
          <a:p>
            <a:pPr lvl="1"/>
            <a:r>
              <a:rPr lang="nl-NL" noProof="0" dirty="0"/>
              <a:t>Body tekst</a:t>
            </a:r>
          </a:p>
          <a:p>
            <a:pPr lvl="2"/>
            <a:r>
              <a:rPr lang="nl-NL" noProof="0" dirty="0"/>
              <a:t>Bullet niveau 1</a:t>
            </a:r>
          </a:p>
          <a:p>
            <a:pPr lvl="3"/>
            <a:r>
              <a:rPr lang="nl-NL" noProof="0" dirty="0"/>
              <a:t>Bullet niveau 2</a:t>
            </a:r>
          </a:p>
          <a:p>
            <a:pPr lvl="4"/>
            <a:r>
              <a:rPr lang="nl-NL" noProof="0" dirty="0"/>
              <a:t>Bullet niveau 3</a:t>
            </a:r>
          </a:p>
          <a:p>
            <a:pPr lvl="5"/>
            <a:r>
              <a:rPr lang="nl-NL" noProof="0" dirty="0"/>
              <a:t>Bullet niveau 4</a:t>
            </a:r>
          </a:p>
          <a:p>
            <a:pPr lvl="6"/>
            <a:r>
              <a:rPr lang="nl-NL" noProof="0" dirty="0"/>
              <a:t>Bullet niveau 5</a:t>
            </a:r>
          </a:p>
          <a:p>
            <a:pPr lvl="7"/>
            <a:r>
              <a:rPr lang="nl-NL" noProof="0" dirty="0"/>
              <a:t>Bullet niveau 6</a:t>
            </a:r>
          </a:p>
          <a:p>
            <a:pPr lvl="8"/>
            <a:r>
              <a:rPr lang="nl-NL" noProof="0" dirty="0"/>
              <a:t>Bullet niveau 7</a:t>
            </a:r>
          </a:p>
        </p:txBody>
      </p:sp>
      <p:pic>
        <p:nvPicPr>
          <p:cNvPr id="351" name="Picture 350">
            <a:extLst>
              <a:ext uri="{FF2B5EF4-FFF2-40B4-BE49-F238E27FC236}">
                <a16:creationId xmlns:a16="http://schemas.microsoft.com/office/drawing/2014/main" id="{EDCE2B2E-3123-4F79-B741-C9486324B2D6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206789" y="6466114"/>
            <a:ext cx="492593" cy="39188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30EFDC-B14F-4D24-A067-70ED2C1A6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89" y="195861"/>
            <a:ext cx="11328514" cy="786091"/>
          </a:xfrm>
          <a:prstGeom prst="rect">
            <a:avLst/>
          </a:prstGeom>
        </p:spPr>
        <p:txBody>
          <a:bodyPr vert="horz" lIns="0" tIns="162000" rIns="0" bIns="0" rtlCol="0" anchor="t" anchorCtr="0">
            <a:noAutofit/>
          </a:bodyPr>
          <a:lstStyle/>
          <a:p>
            <a:r>
              <a:rPr lang="nl-NL" dirty="0"/>
              <a:t>Klik om titel toe te voegen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C24AE-7072-4D9A-BD23-2C9472566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5756" y="6468762"/>
            <a:ext cx="5172638" cy="11168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726">
                <a:solidFill>
                  <a:srgbClr val="0078D2"/>
                </a:solidFill>
              </a:defRPr>
            </a:lvl1pPr>
          </a:lstStyle>
          <a:p>
            <a:r>
              <a:rPr lang="en-US"/>
              <a:t>EZA-seminar M. van Smoorenburg UWV, 24th of October 2023</a:t>
            </a:r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8DC957-BE78-42B9-8DA8-37B9501DC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69289" y="6468756"/>
            <a:ext cx="246467" cy="11169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726">
                <a:solidFill>
                  <a:srgbClr val="0078D2"/>
                </a:solidFill>
              </a:defRPr>
            </a:lvl1pPr>
          </a:lstStyle>
          <a:p>
            <a:fld id="{0793B724-A5FC-4802-86E3-1D89A69F0C2B}" type="slidenum">
              <a:rPr lang="nl-NL" smtClean="0"/>
              <a:pPr/>
              <a:t>‹#›</a:t>
            </a:fld>
            <a:endParaRPr lang="nl-NL" dirty="0"/>
          </a:p>
        </p:txBody>
      </p:sp>
      <p:grpSp>
        <p:nvGrpSpPr>
          <p:cNvPr id="853" name="Group 852">
            <a:extLst>
              <a:ext uri="{FF2B5EF4-FFF2-40B4-BE49-F238E27FC236}">
                <a16:creationId xmlns:a16="http://schemas.microsoft.com/office/drawing/2014/main" id="{D29799AC-08ED-4EDC-9ACF-996BD4BE958E}"/>
              </a:ext>
            </a:extLst>
          </p:cNvPr>
          <p:cNvGrpSpPr/>
          <p:nvPr userDrawn="1"/>
        </p:nvGrpSpPr>
        <p:grpSpPr>
          <a:xfrm>
            <a:off x="-365918" y="-287930"/>
            <a:ext cx="12952303" cy="7456885"/>
            <a:chOff x="-320893" y="-317390"/>
            <a:chExt cx="11358563" cy="8219835"/>
          </a:xfrm>
        </p:grpSpPr>
        <p:grpSp>
          <p:nvGrpSpPr>
            <p:cNvPr id="678" name="Group 677">
              <a:extLst>
                <a:ext uri="{FF2B5EF4-FFF2-40B4-BE49-F238E27FC236}">
                  <a16:creationId xmlns:a16="http://schemas.microsoft.com/office/drawing/2014/main" id="{33C3DB3D-6413-495C-B585-89AF64B47924}"/>
                </a:ext>
              </a:extLst>
            </p:cNvPr>
            <p:cNvGrpSpPr/>
            <p:nvPr userDrawn="1"/>
          </p:nvGrpSpPr>
          <p:grpSpPr>
            <a:xfrm>
              <a:off x="-320893" y="0"/>
              <a:ext cx="242888" cy="7559675"/>
              <a:chOff x="-320893" y="0"/>
              <a:chExt cx="242888" cy="7559675"/>
            </a:xfrm>
          </p:grpSpPr>
          <p:sp>
            <p:nvSpPr>
              <p:cNvPr id="353" name="Line 5">
                <a:extLst>
                  <a:ext uri="{FF2B5EF4-FFF2-40B4-BE49-F238E27FC236}">
                    <a16:creationId xmlns:a16="http://schemas.microsoft.com/office/drawing/2014/main" id="{84BE466F-1452-412F-AE7C-E502AA2DF4C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5596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54" name="Line 6">
                <a:extLst>
                  <a:ext uri="{FF2B5EF4-FFF2-40B4-BE49-F238E27FC236}">
                    <a16:creationId xmlns:a16="http://schemas.microsoft.com/office/drawing/2014/main" id="{324B3E47-7F26-4062-AF03-E05C57AC4B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4516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55" name="Line 7">
                <a:extLst>
                  <a:ext uri="{FF2B5EF4-FFF2-40B4-BE49-F238E27FC236}">
                    <a16:creationId xmlns:a16="http://schemas.microsoft.com/office/drawing/2014/main" id="{E9F9A45A-C46A-4664-834B-E749BCD8433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3436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56" name="Line 8">
                <a:extLst>
                  <a:ext uri="{FF2B5EF4-FFF2-40B4-BE49-F238E27FC236}">
                    <a16:creationId xmlns:a16="http://schemas.microsoft.com/office/drawing/2014/main" id="{3EDC05D4-ED10-43AD-A15A-4E46246A14F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2356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57" name="Line 9">
                <a:extLst>
                  <a:ext uri="{FF2B5EF4-FFF2-40B4-BE49-F238E27FC236}">
                    <a16:creationId xmlns:a16="http://schemas.microsoft.com/office/drawing/2014/main" id="{826C20FC-DF54-4F68-ADAA-477BA4BFACB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1276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58" name="Line 10">
                <a:extLst>
                  <a:ext uri="{FF2B5EF4-FFF2-40B4-BE49-F238E27FC236}">
                    <a16:creationId xmlns:a16="http://schemas.microsoft.com/office/drawing/2014/main" id="{69A5E7BE-90B0-494B-9AC8-B87976B556C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0196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59" name="Line 11">
                <a:extLst>
                  <a:ext uri="{FF2B5EF4-FFF2-40B4-BE49-F238E27FC236}">
                    <a16:creationId xmlns:a16="http://schemas.microsoft.com/office/drawing/2014/main" id="{4E7E04CD-4B20-4D8B-AF8F-E1C8A7628F9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9116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60" name="Line 12">
                <a:extLst>
                  <a:ext uri="{FF2B5EF4-FFF2-40B4-BE49-F238E27FC236}">
                    <a16:creationId xmlns:a16="http://schemas.microsoft.com/office/drawing/2014/main" id="{A77379E4-D434-44C5-B384-0D2025AECA9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8036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61" name="Line 13">
                <a:extLst>
                  <a:ext uri="{FF2B5EF4-FFF2-40B4-BE49-F238E27FC236}">
                    <a16:creationId xmlns:a16="http://schemas.microsoft.com/office/drawing/2014/main" id="{058DA57E-E355-4F09-B654-8A2B3B6D795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6956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62" name="Line 14">
                <a:extLst>
                  <a:ext uri="{FF2B5EF4-FFF2-40B4-BE49-F238E27FC236}">
                    <a16:creationId xmlns:a16="http://schemas.microsoft.com/office/drawing/2014/main" id="{0E74AC47-424A-444F-A54E-2614A08AA2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5876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63" name="Line 15">
                <a:extLst>
                  <a:ext uri="{FF2B5EF4-FFF2-40B4-BE49-F238E27FC236}">
                    <a16:creationId xmlns:a16="http://schemas.microsoft.com/office/drawing/2014/main" id="{29BE7EF3-CBB7-48E0-9977-0F7D7C99C4F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4797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64" name="Line 16">
                <a:extLst>
                  <a:ext uri="{FF2B5EF4-FFF2-40B4-BE49-F238E27FC236}">
                    <a16:creationId xmlns:a16="http://schemas.microsoft.com/office/drawing/2014/main" id="{7A6974FA-DCA2-495A-8A71-A123D6D827F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3717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65" name="Line 17">
                <a:extLst>
                  <a:ext uri="{FF2B5EF4-FFF2-40B4-BE49-F238E27FC236}">
                    <a16:creationId xmlns:a16="http://schemas.microsoft.com/office/drawing/2014/main" id="{74FA3140-50C3-4707-B947-1A525C38AF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2637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66" name="Line 18">
                <a:extLst>
                  <a:ext uri="{FF2B5EF4-FFF2-40B4-BE49-F238E27FC236}">
                    <a16:creationId xmlns:a16="http://schemas.microsoft.com/office/drawing/2014/main" id="{6A0A33D4-380C-4B63-B859-46E653C023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1557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67" name="Line 19">
                <a:extLst>
                  <a:ext uri="{FF2B5EF4-FFF2-40B4-BE49-F238E27FC236}">
                    <a16:creationId xmlns:a16="http://schemas.microsoft.com/office/drawing/2014/main" id="{D3424310-13C7-4D54-8826-FD9B036290F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0477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68" name="Line 20">
                <a:extLst>
                  <a:ext uri="{FF2B5EF4-FFF2-40B4-BE49-F238E27FC236}">
                    <a16:creationId xmlns:a16="http://schemas.microsoft.com/office/drawing/2014/main" id="{A52660EE-9863-4863-8C72-F5969791965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9397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69" name="Line 21">
                <a:extLst>
                  <a:ext uri="{FF2B5EF4-FFF2-40B4-BE49-F238E27FC236}">
                    <a16:creationId xmlns:a16="http://schemas.microsoft.com/office/drawing/2014/main" id="{787E2A71-D509-4917-9C33-3B15F3FE71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8317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70" name="Line 22">
                <a:extLst>
                  <a:ext uri="{FF2B5EF4-FFF2-40B4-BE49-F238E27FC236}">
                    <a16:creationId xmlns:a16="http://schemas.microsoft.com/office/drawing/2014/main" id="{5967B7FA-1EC1-4889-91FD-5A29FA7A31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7237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71" name="Line 23">
                <a:extLst>
                  <a:ext uri="{FF2B5EF4-FFF2-40B4-BE49-F238E27FC236}">
                    <a16:creationId xmlns:a16="http://schemas.microsoft.com/office/drawing/2014/main" id="{1E8E1F4B-534E-40C2-BAC3-8D054A0C62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6157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72" name="Line 24">
                <a:extLst>
                  <a:ext uri="{FF2B5EF4-FFF2-40B4-BE49-F238E27FC236}">
                    <a16:creationId xmlns:a16="http://schemas.microsoft.com/office/drawing/2014/main" id="{9A50D172-D5A7-4560-B9E0-9F791AFB52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5077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73" name="Line 25">
                <a:extLst>
                  <a:ext uri="{FF2B5EF4-FFF2-40B4-BE49-F238E27FC236}">
                    <a16:creationId xmlns:a16="http://schemas.microsoft.com/office/drawing/2014/main" id="{DB48FF1A-F081-4FD5-88BF-5FFC3465D9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3997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74" name="Line 26">
                <a:extLst>
                  <a:ext uri="{FF2B5EF4-FFF2-40B4-BE49-F238E27FC236}">
                    <a16:creationId xmlns:a16="http://schemas.microsoft.com/office/drawing/2014/main" id="{1AD74176-461A-4093-BEAA-F914980D0DF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2917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75" name="Line 27">
                <a:extLst>
                  <a:ext uri="{FF2B5EF4-FFF2-40B4-BE49-F238E27FC236}">
                    <a16:creationId xmlns:a16="http://schemas.microsoft.com/office/drawing/2014/main" id="{960AEFA0-EF10-4566-8D0F-5BED5E8D99C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1837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76" name="Line 28">
                <a:extLst>
                  <a:ext uri="{FF2B5EF4-FFF2-40B4-BE49-F238E27FC236}">
                    <a16:creationId xmlns:a16="http://schemas.microsoft.com/office/drawing/2014/main" id="{54454705-41F3-445C-9C42-8998913B5BD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0757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77" name="Line 29">
                <a:extLst>
                  <a:ext uri="{FF2B5EF4-FFF2-40B4-BE49-F238E27FC236}">
                    <a16:creationId xmlns:a16="http://schemas.microsoft.com/office/drawing/2014/main" id="{9AB53A56-EF1E-4B2B-BBD2-184BF6F24C8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9677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78" name="Line 30">
                <a:extLst>
                  <a:ext uri="{FF2B5EF4-FFF2-40B4-BE49-F238E27FC236}">
                    <a16:creationId xmlns:a16="http://schemas.microsoft.com/office/drawing/2014/main" id="{09765002-7C79-4B34-A317-8B53D03B92E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8597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79" name="Line 31">
                <a:extLst>
                  <a:ext uri="{FF2B5EF4-FFF2-40B4-BE49-F238E27FC236}">
                    <a16:creationId xmlns:a16="http://schemas.microsoft.com/office/drawing/2014/main" id="{6521DFF9-897C-4899-B57C-82903B0EF4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7517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80" name="Line 32">
                <a:extLst>
                  <a:ext uri="{FF2B5EF4-FFF2-40B4-BE49-F238E27FC236}">
                    <a16:creationId xmlns:a16="http://schemas.microsoft.com/office/drawing/2014/main" id="{83C8F4B4-87A4-4579-8854-646ACE34E2A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6437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81" name="Line 33">
                <a:extLst>
                  <a:ext uri="{FF2B5EF4-FFF2-40B4-BE49-F238E27FC236}">
                    <a16:creationId xmlns:a16="http://schemas.microsoft.com/office/drawing/2014/main" id="{02F4B39E-5748-42E7-A3DE-82CCA6769E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5357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82" name="Line 34">
                <a:extLst>
                  <a:ext uri="{FF2B5EF4-FFF2-40B4-BE49-F238E27FC236}">
                    <a16:creationId xmlns:a16="http://schemas.microsoft.com/office/drawing/2014/main" id="{2605F5F9-7CE4-4DFB-9C8F-BE7272F687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4277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83" name="Line 35">
                <a:extLst>
                  <a:ext uri="{FF2B5EF4-FFF2-40B4-BE49-F238E27FC236}">
                    <a16:creationId xmlns:a16="http://schemas.microsoft.com/office/drawing/2014/main" id="{D2F84B98-C08B-415A-AC5C-EA495FD5DE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3198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84" name="Line 36">
                <a:extLst>
                  <a:ext uri="{FF2B5EF4-FFF2-40B4-BE49-F238E27FC236}">
                    <a16:creationId xmlns:a16="http://schemas.microsoft.com/office/drawing/2014/main" id="{AFD4653E-8E18-4AC6-B918-6AD3DD8BD9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2118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85" name="Line 37">
                <a:extLst>
                  <a:ext uri="{FF2B5EF4-FFF2-40B4-BE49-F238E27FC236}">
                    <a16:creationId xmlns:a16="http://schemas.microsoft.com/office/drawing/2014/main" id="{42B76DCC-EFD7-4391-8BB3-1F7A32A23B8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1038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86" name="Line 38">
                <a:extLst>
                  <a:ext uri="{FF2B5EF4-FFF2-40B4-BE49-F238E27FC236}">
                    <a16:creationId xmlns:a16="http://schemas.microsoft.com/office/drawing/2014/main" id="{463BAD00-2AA8-4535-85FD-CFB7C42F3E3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9958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87" name="Line 39">
                <a:extLst>
                  <a:ext uri="{FF2B5EF4-FFF2-40B4-BE49-F238E27FC236}">
                    <a16:creationId xmlns:a16="http://schemas.microsoft.com/office/drawing/2014/main" id="{1ABA4671-BB6A-46CB-A5F5-A94F24F8DF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8878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88" name="Line 40">
                <a:extLst>
                  <a:ext uri="{FF2B5EF4-FFF2-40B4-BE49-F238E27FC236}">
                    <a16:creationId xmlns:a16="http://schemas.microsoft.com/office/drawing/2014/main" id="{6F1DC145-74DE-4ADB-A5F3-92FD8F171B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7798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89" name="Line 41">
                <a:extLst>
                  <a:ext uri="{FF2B5EF4-FFF2-40B4-BE49-F238E27FC236}">
                    <a16:creationId xmlns:a16="http://schemas.microsoft.com/office/drawing/2014/main" id="{F5254B53-E2B3-422E-9A8E-35774B9A0D3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6718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90" name="Line 42">
                <a:extLst>
                  <a:ext uri="{FF2B5EF4-FFF2-40B4-BE49-F238E27FC236}">
                    <a16:creationId xmlns:a16="http://schemas.microsoft.com/office/drawing/2014/main" id="{2E2D24DC-1180-4FE0-A020-3037DDBFD8E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5638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91" name="Line 43">
                <a:extLst>
                  <a:ext uri="{FF2B5EF4-FFF2-40B4-BE49-F238E27FC236}">
                    <a16:creationId xmlns:a16="http://schemas.microsoft.com/office/drawing/2014/main" id="{35E8FB75-EDD1-4D41-8996-72BCFE89CA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4558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92" name="Line 44">
                <a:extLst>
                  <a:ext uri="{FF2B5EF4-FFF2-40B4-BE49-F238E27FC236}">
                    <a16:creationId xmlns:a16="http://schemas.microsoft.com/office/drawing/2014/main" id="{A49063CE-B8FD-4FCD-A9FC-7E346FBD84C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3478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93" name="Line 45">
                <a:extLst>
                  <a:ext uri="{FF2B5EF4-FFF2-40B4-BE49-F238E27FC236}">
                    <a16:creationId xmlns:a16="http://schemas.microsoft.com/office/drawing/2014/main" id="{B0B39928-B2A7-4C2C-AD5C-B369B9B2CB8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2398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94" name="Line 46">
                <a:extLst>
                  <a:ext uri="{FF2B5EF4-FFF2-40B4-BE49-F238E27FC236}">
                    <a16:creationId xmlns:a16="http://schemas.microsoft.com/office/drawing/2014/main" id="{C3A193FE-54C7-431E-94E4-D2962EAFE7F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1318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95" name="Line 47">
                <a:extLst>
                  <a:ext uri="{FF2B5EF4-FFF2-40B4-BE49-F238E27FC236}">
                    <a16:creationId xmlns:a16="http://schemas.microsoft.com/office/drawing/2014/main" id="{5900E49F-2A0F-4EE9-90DE-0243AE3B040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0238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96" name="Line 48">
                <a:extLst>
                  <a:ext uri="{FF2B5EF4-FFF2-40B4-BE49-F238E27FC236}">
                    <a16:creationId xmlns:a16="http://schemas.microsoft.com/office/drawing/2014/main" id="{971BCB35-B07C-4F02-AFC8-71783C4C3FB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9158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97" name="Line 49">
                <a:extLst>
                  <a:ext uri="{FF2B5EF4-FFF2-40B4-BE49-F238E27FC236}">
                    <a16:creationId xmlns:a16="http://schemas.microsoft.com/office/drawing/2014/main" id="{9FCBCF0F-8378-476C-9112-152736965B0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8078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98" name="Line 50">
                <a:extLst>
                  <a:ext uri="{FF2B5EF4-FFF2-40B4-BE49-F238E27FC236}">
                    <a16:creationId xmlns:a16="http://schemas.microsoft.com/office/drawing/2014/main" id="{0D639D58-F9BA-4CF1-A48A-59DF87C395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6998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399" name="Line 51">
                <a:extLst>
                  <a:ext uri="{FF2B5EF4-FFF2-40B4-BE49-F238E27FC236}">
                    <a16:creationId xmlns:a16="http://schemas.microsoft.com/office/drawing/2014/main" id="{5F0FD5FC-CB08-46A2-AA8A-140118845A4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5918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00" name="Line 52">
                <a:extLst>
                  <a:ext uri="{FF2B5EF4-FFF2-40B4-BE49-F238E27FC236}">
                    <a16:creationId xmlns:a16="http://schemas.microsoft.com/office/drawing/2014/main" id="{7BCE8E55-9A58-4BD6-9903-F52B9FBF0F9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4838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01" name="Line 53">
                <a:extLst>
                  <a:ext uri="{FF2B5EF4-FFF2-40B4-BE49-F238E27FC236}">
                    <a16:creationId xmlns:a16="http://schemas.microsoft.com/office/drawing/2014/main" id="{ABD165A6-6776-4814-A491-FC2838CB52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3758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02" name="Line 54">
                <a:extLst>
                  <a:ext uri="{FF2B5EF4-FFF2-40B4-BE49-F238E27FC236}">
                    <a16:creationId xmlns:a16="http://schemas.microsoft.com/office/drawing/2014/main" id="{77BE499D-29B1-40F0-8A10-5BA003D6BEA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2678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03" name="Line 55">
                <a:extLst>
                  <a:ext uri="{FF2B5EF4-FFF2-40B4-BE49-F238E27FC236}">
                    <a16:creationId xmlns:a16="http://schemas.microsoft.com/office/drawing/2014/main" id="{7C09BFE8-D7B8-4D00-BDC2-89556CFF64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1599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04" name="Line 56">
                <a:extLst>
                  <a:ext uri="{FF2B5EF4-FFF2-40B4-BE49-F238E27FC236}">
                    <a16:creationId xmlns:a16="http://schemas.microsoft.com/office/drawing/2014/main" id="{9A2B2B6A-0B23-4D6D-9018-8EA0304554E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0519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05" name="Line 57">
                <a:extLst>
                  <a:ext uri="{FF2B5EF4-FFF2-40B4-BE49-F238E27FC236}">
                    <a16:creationId xmlns:a16="http://schemas.microsoft.com/office/drawing/2014/main" id="{B394DA58-5375-455B-8F16-A7378BC3744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9439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06" name="Line 58">
                <a:extLst>
                  <a:ext uri="{FF2B5EF4-FFF2-40B4-BE49-F238E27FC236}">
                    <a16:creationId xmlns:a16="http://schemas.microsoft.com/office/drawing/2014/main" id="{5AA3481A-D056-45C6-8B9B-97723B2F40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8359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07" name="Line 59">
                <a:extLst>
                  <a:ext uri="{FF2B5EF4-FFF2-40B4-BE49-F238E27FC236}">
                    <a16:creationId xmlns:a16="http://schemas.microsoft.com/office/drawing/2014/main" id="{A7335CE6-1C69-4A58-AFDE-DAA0C17A7E4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7279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08" name="Line 60">
                <a:extLst>
                  <a:ext uri="{FF2B5EF4-FFF2-40B4-BE49-F238E27FC236}">
                    <a16:creationId xmlns:a16="http://schemas.microsoft.com/office/drawing/2014/main" id="{4C17588C-100F-45EA-80B2-C9AD11BA9B8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6199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09" name="Line 61">
                <a:extLst>
                  <a:ext uri="{FF2B5EF4-FFF2-40B4-BE49-F238E27FC236}">
                    <a16:creationId xmlns:a16="http://schemas.microsoft.com/office/drawing/2014/main" id="{B83DB476-7C70-401C-9CFC-5D0DEA06438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5119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10" name="Line 62">
                <a:extLst>
                  <a:ext uri="{FF2B5EF4-FFF2-40B4-BE49-F238E27FC236}">
                    <a16:creationId xmlns:a16="http://schemas.microsoft.com/office/drawing/2014/main" id="{7AEB1BCD-DAF7-4BCB-BA0F-399B7FDC10C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4039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11" name="Line 63">
                <a:extLst>
                  <a:ext uri="{FF2B5EF4-FFF2-40B4-BE49-F238E27FC236}">
                    <a16:creationId xmlns:a16="http://schemas.microsoft.com/office/drawing/2014/main" id="{728072CA-BC6F-443A-A3CE-64D7280421B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2959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12" name="Line 64">
                <a:extLst>
                  <a:ext uri="{FF2B5EF4-FFF2-40B4-BE49-F238E27FC236}">
                    <a16:creationId xmlns:a16="http://schemas.microsoft.com/office/drawing/2014/main" id="{BA08A787-AA07-4E24-95B0-052B933264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1879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13" name="Line 65">
                <a:extLst>
                  <a:ext uri="{FF2B5EF4-FFF2-40B4-BE49-F238E27FC236}">
                    <a16:creationId xmlns:a16="http://schemas.microsoft.com/office/drawing/2014/main" id="{1B60AEA6-4643-4FB3-9C2D-7DD8076BB3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0799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14" name="Line 66">
                <a:extLst>
                  <a:ext uri="{FF2B5EF4-FFF2-40B4-BE49-F238E27FC236}">
                    <a16:creationId xmlns:a16="http://schemas.microsoft.com/office/drawing/2014/main" id="{C17898E6-F331-4FDA-A6C0-ECC1058F81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9719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15" name="Line 67">
                <a:extLst>
                  <a:ext uri="{FF2B5EF4-FFF2-40B4-BE49-F238E27FC236}">
                    <a16:creationId xmlns:a16="http://schemas.microsoft.com/office/drawing/2014/main" id="{E73D480E-C1B8-422B-BCC8-67772BC9C4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8639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16" name="Line 68">
                <a:extLst>
                  <a:ext uri="{FF2B5EF4-FFF2-40B4-BE49-F238E27FC236}">
                    <a16:creationId xmlns:a16="http://schemas.microsoft.com/office/drawing/2014/main" id="{E7F36B4E-D665-4E25-863A-CC610C5DC62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559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17" name="Line 69">
                <a:extLst>
                  <a:ext uri="{FF2B5EF4-FFF2-40B4-BE49-F238E27FC236}">
                    <a16:creationId xmlns:a16="http://schemas.microsoft.com/office/drawing/2014/main" id="{1E50E51D-09CC-4E19-8056-1EE479F38D2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479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18" name="Line 70">
                <a:extLst>
                  <a:ext uri="{FF2B5EF4-FFF2-40B4-BE49-F238E27FC236}">
                    <a16:creationId xmlns:a16="http://schemas.microsoft.com/office/drawing/2014/main" id="{E29B2537-79E8-4DCB-8978-A1614D32B0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399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19" name="Line 71">
                <a:extLst>
                  <a:ext uri="{FF2B5EF4-FFF2-40B4-BE49-F238E27FC236}">
                    <a16:creationId xmlns:a16="http://schemas.microsoft.com/office/drawing/2014/main" id="{206777E8-D3A1-46B7-9549-8DB497965E3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319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20" name="Line 72">
                <a:extLst>
                  <a:ext uri="{FF2B5EF4-FFF2-40B4-BE49-F238E27FC236}">
                    <a16:creationId xmlns:a16="http://schemas.microsoft.com/office/drawing/2014/main" id="{97B5740A-2026-4AD7-B761-ED4C61E852B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239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21" name="Line 73">
                <a:extLst>
                  <a:ext uri="{FF2B5EF4-FFF2-40B4-BE49-F238E27FC236}">
                    <a16:creationId xmlns:a16="http://schemas.microsoft.com/office/drawing/2014/main" id="{33D973EF-82B9-4E59-B559-6BB9204DE6C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159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22" name="Line 74">
                <a:extLst>
                  <a:ext uri="{FF2B5EF4-FFF2-40B4-BE49-F238E27FC236}">
                    <a16:creationId xmlns:a16="http://schemas.microsoft.com/office/drawing/2014/main" id="{493588EA-8156-4B31-AAA3-E85A0B22166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079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23" name="Line 75">
                <a:extLst>
                  <a:ext uri="{FF2B5EF4-FFF2-40B4-BE49-F238E27FC236}">
                    <a16:creationId xmlns:a16="http://schemas.microsoft.com/office/drawing/2014/main" id="{E3484E61-CC72-4F23-BA5C-D828D0371E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  <p:grpSp>
          <p:nvGrpSpPr>
            <p:cNvPr id="679" name="Group 678">
              <a:extLst>
                <a:ext uri="{FF2B5EF4-FFF2-40B4-BE49-F238E27FC236}">
                  <a16:creationId xmlns:a16="http://schemas.microsoft.com/office/drawing/2014/main" id="{900806BF-5248-427E-8693-2B149D184CA4}"/>
                </a:ext>
              </a:extLst>
            </p:cNvPr>
            <p:cNvGrpSpPr/>
            <p:nvPr userDrawn="1"/>
          </p:nvGrpSpPr>
          <p:grpSpPr>
            <a:xfrm>
              <a:off x="0" y="-317390"/>
              <a:ext cx="10691813" cy="244552"/>
              <a:chOff x="0" y="-317390"/>
              <a:chExt cx="10691813" cy="244552"/>
            </a:xfrm>
          </p:grpSpPr>
          <p:sp>
            <p:nvSpPr>
              <p:cNvPr id="145" name="Line 79">
                <a:extLst>
                  <a:ext uri="{FF2B5EF4-FFF2-40B4-BE49-F238E27FC236}">
                    <a16:creationId xmlns:a16="http://schemas.microsoft.com/office/drawing/2014/main" id="{E68999C5-84D6-4842-86F5-B1EC8BADDF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6" name="Line 80">
                <a:extLst>
                  <a:ext uri="{FF2B5EF4-FFF2-40B4-BE49-F238E27FC236}">
                    <a16:creationId xmlns:a16="http://schemas.microsoft.com/office/drawing/2014/main" id="{27E71C10-6E7E-4A5D-A8E8-7E91FCA0D60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7" name="Line 81">
                <a:extLst>
                  <a:ext uri="{FF2B5EF4-FFF2-40B4-BE49-F238E27FC236}">
                    <a16:creationId xmlns:a16="http://schemas.microsoft.com/office/drawing/2014/main" id="{20273CF1-EEBD-4685-B06F-BBA2220C5BE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8" name="Line 82">
                <a:extLst>
                  <a:ext uri="{FF2B5EF4-FFF2-40B4-BE49-F238E27FC236}">
                    <a16:creationId xmlns:a16="http://schemas.microsoft.com/office/drawing/2014/main" id="{52C08AE3-2983-4D43-B325-B0BF2530D8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49" name="Line 83">
                <a:extLst>
                  <a:ext uri="{FF2B5EF4-FFF2-40B4-BE49-F238E27FC236}">
                    <a16:creationId xmlns:a16="http://schemas.microsoft.com/office/drawing/2014/main" id="{D1FD2F46-ED65-4F1D-9B59-96DF786F84B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0" name="Line 84">
                <a:extLst>
                  <a:ext uri="{FF2B5EF4-FFF2-40B4-BE49-F238E27FC236}">
                    <a16:creationId xmlns:a16="http://schemas.microsoft.com/office/drawing/2014/main" id="{77A92EF3-5627-48ED-810F-DFF880D315F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1" name="Line 85">
                <a:extLst>
                  <a:ext uri="{FF2B5EF4-FFF2-40B4-BE49-F238E27FC236}">
                    <a16:creationId xmlns:a16="http://schemas.microsoft.com/office/drawing/2014/main" id="{FD8B7F55-0BB2-40BF-BC62-03A0A9E8932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2" name="Line 86">
                <a:extLst>
                  <a:ext uri="{FF2B5EF4-FFF2-40B4-BE49-F238E27FC236}">
                    <a16:creationId xmlns:a16="http://schemas.microsoft.com/office/drawing/2014/main" id="{637266F7-5AB3-49F2-8062-AD3935BBCFF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3" name="Line 87">
                <a:extLst>
                  <a:ext uri="{FF2B5EF4-FFF2-40B4-BE49-F238E27FC236}">
                    <a16:creationId xmlns:a16="http://schemas.microsoft.com/office/drawing/2014/main" id="{550D411B-CAC1-4612-BF73-B03F592A2B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157" name="Line 88">
                <a:extLst>
                  <a:ext uri="{FF2B5EF4-FFF2-40B4-BE49-F238E27FC236}">
                    <a16:creationId xmlns:a16="http://schemas.microsoft.com/office/drawing/2014/main" id="{12A81B7C-F65C-41E5-BA3E-D6C66BAEA8A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24" name="Line 89">
                <a:extLst>
                  <a:ext uri="{FF2B5EF4-FFF2-40B4-BE49-F238E27FC236}">
                    <a16:creationId xmlns:a16="http://schemas.microsoft.com/office/drawing/2014/main" id="{D9ACFC0F-7D74-4B16-AE8C-39ACA5A36F9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25" name="Line 90">
                <a:extLst>
                  <a:ext uri="{FF2B5EF4-FFF2-40B4-BE49-F238E27FC236}">
                    <a16:creationId xmlns:a16="http://schemas.microsoft.com/office/drawing/2014/main" id="{6BB2CFC7-5D66-4A71-BB80-E0484574C69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1879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26" name="Line 91">
                <a:extLst>
                  <a:ext uri="{FF2B5EF4-FFF2-40B4-BE49-F238E27FC236}">
                    <a16:creationId xmlns:a16="http://schemas.microsoft.com/office/drawing/2014/main" id="{11280E3D-0545-4244-8A5A-10B1516931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2959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27" name="Line 92">
                <a:extLst>
                  <a:ext uri="{FF2B5EF4-FFF2-40B4-BE49-F238E27FC236}">
                    <a16:creationId xmlns:a16="http://schemas.microsoft.com/office/drawing/2014/main" id="{9BF204FD-0C84-4AD5-8085-6FE37C1505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4039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28" name="Line 93">
                <a:extLst>
                  <a:ext uri="{FF2B5EF4-FFF2-40B4-BE49-F238E27FC236}">
                    <a16:creationId xmlns:a16="http://schemas.microsoft.com/office/drawing/2014/main" id="{FCCC8F35-2CCA-41A5-BA61-89A965C1546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119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29" name="Line 94">
                <a:extLst>
                  <a:ext uri="{FF2B5EF4-FFF2-40B4-BE49-F238E27FC236}">
                    <a16:creationId xmlns:a16="http://schemas.microsoft.com/office/drawing/2014/main" id="{7AC2A30C-67C5-4561-BB9D-9FF774F8739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9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30" name="Line 95">
                <a:extLst>
                  <a:ext uri="{FF2B5EF4-FFF2-40B4-BE49-F238E27FC236}">
                    <a16:creationId xmlns:a16="http://schemas.microsoft.com/office/drawing/2014/main" id="{0AE4B7CD-2D7B-4183-8751-F30FF7645E3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7279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31" name="Line 96">
                <a:extLst>
                  <a:ext uri="{FF2B5EF4-FFF2-40B4-BE49-F238E27FC236}">
                    <a16:creationId xmlns:a16="http://schemas.microsoft.com/office/drawing/2014/main" id="{904EA6A1-751E-4F5E-BADE-0256C78698F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8359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32" name="Line 97">
                <a:extLst>
                  <a:ext uri="{FF2B5EF4-FFF2-40B4-BE49-F238E27FC236}">
                    <a16:creationId xmlns:a16="http://schemas.microsoft.com/office/drawing/2014/main" id="{26F5A3A7-D404-454B-8F1C-4A9910FC88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9439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33" name="Line 98">
                <a:extLst>
                  <a:ext uri="{FF2B5EF4-FFF2-40B4-BE49-F238E27FC236}">
                    <a16:creationId xmlns:a16="http://schemas.microsoft.com/office/drawing/2014/main" id="{272D741E-C057-4927-9928-E3790D00A15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519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34" name="Line 99">
                <a:extLst>
                  <a:ext uri="{FF2B5EF4-FFF2-40B4-BE49-F238E27FC236}">
                    <a16:creationId xmlns:a16="http://schemas.microsoft.com/office/drawing/2014/main" id="{0866319F-514C-443E-A436-4C2382C288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35" name="Line 100">
                <a:extLst>
                  <a:ext uri="{FF2B5EF4-FFF2-40B4-BE49-F238E27FC236}">
                    <a16:creationId xmlns:a16="http://schemas.microsoft.com/office/drawing/2014/main" id="{7AD0CFFF-A470-498D-8F6D-02D1331132A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2679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36" name="Line 101">
                <a:extLst>
                  <a:ext uri="{FF2B5EF4-FFF2-40B4-BE49-F238E27FC236}">
                    <a16:creationId xmlns:a16="http://schemas.microsoft.com/office/drawing/2014/main" id="{38158113-36CA-47CB-A56D-86D3071E37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3759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37" name="Line 102">
                <a:extLst>
                  <a:ext uri="{FF2B5EF4-FFF2-40B4-BE49-F238E27FC236}">
                    <a16:creationId xmlns:a16="http://schemas.microsoft.com/office/drawing/2014/main" id="{F4E18C87-45D7-4D86-A2BE-D4427F44F8E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4839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38" name="Line 103">
                <a:extLst>
                  <a:ext uri="{FF2B5EF4-FFF2-40B4-BE49-F238E27FC236}">
                    <a16:creationId xmlns:a16="http://schemas.microsoft.com/office/drawing/2014/main" id="{EA5D5B61-3C44-42A7-A9FF-A12591B8B95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5919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39" name="Line 104">
                <a:extLst>
                  <a:ext uri="{FF2B5EF4-FFF2-40B4-BE49-F238E27FC236}">
                    <a16:creationId xmlns:a16="http://schemas.microsoft.com/office/drawing/2014/main" id="{38084079-F5D5-48EE-92AD-2FF2839C4E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999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40" name="Line 105">
                <a:extLst>
                  <a:ext uri="{FF2B5EF4-FFF2-40B4-BE49-F238E27FC236}">
                    <a16:creationId xmlns:a16="http://schemas.microsoft.com/office/drawing/2014/main" id="{8FBED1FA-E82E-458F-A5C0-697653757FA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8079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41" name="Line 106">
                <a:extLst>
                  <a:ext uri="{FF2B5EF4-FFF2-40B4-BE49-F238E27FC236}">
                    <a16:creationId xmlns:a16="http://schemas.microsoft.com/office/drawing/2014/main" id="{FD4C6BF4-D402-456F-B2BC-70CD19EAA1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9159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42" name="Line 107">
                <a:extLst>
                  <a:ext uri="{FF2B5EF4-FFF2-40B4-BE49-F238E27FC236}">
                    <a16:creationId xmlns:a16="http://schemas.microsoft.com/office/drawing/2014/main" id="{01E81F93-E3CD-4471-8386-5C6EE8313D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0239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43" name="Line 108">
                <a:extLst>
                  <a:ext uri="{FF2B5EF4-FFF2-40B4-BE49-F238E27FC236}">
                    <a16:creationId xmlns:a16="http://schemas.microsoft.com/office/drawing/2014/main" id="{6F3D2FA1-A876-4047-84BB-8C424B10BFB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1319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44" name="Line 109">
                <a:extLst>
                  <a:ext uri="{FF2B5EF4-FFF2-40B4-BE49-F238E27FC236}">
                    <a16:creationId xmlns:a16="http://schemas.microsoft.com/office/drawing/2014/main" id="{09329CA3-0615-4652-AA6E-307DA8D6277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45" name="Line 110">
                <a:extLst>
                  <a:ext uri="{FF2B5EF4-FFF2-40B4-BE49-F238E27FC236}">
                    <a16:creationId xmlns:a16="http://schemas.microsoft.com/office/drawing/2014/main" id="{8AFFF6E0-D76F-438B-B076-E4337D8C64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479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46" name="Line 111">
                <a:extLst>
                  <a:ext uri="{FF2B5EF4-FFF2-40B4-BE49-F238E27FC236}">
                    <a16:creationId xmlns:a16="http://schemas.microsoft.com/office/drawing/2014/main" id="{289E5611-DFE9-4D4D-9948-F474E9D9CE9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4559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47" name="Line 112">
                <a:extLst>
                  <a:ext uri="{FF2B5EF4-FFF2-40B4-BE49-F238E27FC236}">
                    <a16:creationId xmlns:a16="http://schemas.microsoft.com/office/drawing/2014/main" id="{4BDAE697-BB4E-4AA0-9D7D-08A2A5152B0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5639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48" name="Line 113">
                <a:extLst>
                  <a:ext uri="{FF2B5EF4-FFF2-40B4-BE49-F238E27FC236}">
                    <a16:creationId xmlns:a16="http://schemas.microsoft.com/office/drawing/2014/main" id="{53CAE202-0BAD-4F2F-B4B3-8415E354DC4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6719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49" name="Line 114">
                <a:extLst>
                  <a:ext uri="{FF2B5EF4-FFF2-40B4-BE49-F238E27FC236}">
                    <a16:creationId xmlns:a16="http://schemas.microsoft.com/office/drawing/2014/main" id="{9F8BE646-E591-49D1-8C2B-F91F922C7E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799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50" name="Line 115">
                <a:extLst>
                  <a:ext uri="{FF2B5EF4-FFF2-40B4-BE49-F238E27FC236}">
                    <a16:creationId xmlns:a16="http://schemas.microsoft.com/office/drawing/2014/main" id="{EA3F681A-0618-4AD8-96FF-2C5FADEBA80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79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51" name="Line 116">
                <a:extLst>
                  <a:ext uri="{FF2B5EF4-FFF2-40B4-BE49-F238E27FC236}">
                    <a16:creationId xmlns:a16="http://schemas.microsoft.com/office/drawing/2014/main" id="{434516D7-B805-49FF-94DF-0886FD820C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9959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52" name="Line 117">
                <a:extLst>
                  <a:ext uri="{FF2B5EF4-FFF2-40B4-BE49-F238E27FC236}">
                    <a16:creationId xmlns:a16="http://schemas.microsoft.com/office/drawing/2014/main" id="{F81D6AA1-2EEC-4C30-8405-40F3336ED39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1039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53" name="Line 118">
                <a:extLst>
                  <a:ext uri="{FF2B5EF4-FFF2-40B4-BE49-F238E27FC236}">
                    <a16:creationId xmlns:a16="http://schemas.microsoft.com/office/drawing/2014/main" id="{6B21A999-B990-44CF-A274-EDD77CC262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2119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54" name="Line 119">
                <a:extLst>
                  <a:ext uri="{FF2B5EF4-FFF2-40B4-BE49-F238E27FC236}">
                    <a16:creationId xmlns:a16="http://schemas.microsoft.com/office/drawing/2014/main" id="{8D95256E-90CE-49F3-B38E-ACE61B92CB6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55" name="Line 120">
                <a:extLst>
                  <a:ext uri="{FF2B5EF4-FFF2-40B4-BE49-F238E27FC236}">
                    <a16:creationId xmlns:a16="http://schemas.microsoft.com/office/drawing/2014/main" id="{EBBFF16B-A0B5-4A3C-B3D2-805FF5FEC2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279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56" name="Line 121">
                <a:extLst>
                  <a:ext uri="{FF2B5EF4-FFF2-40B4-BE49-F238E27FC236}">
                    <a16:creationId xmlns:a16="http://schemas.microsoft.com/office/drawing/2014/main" id="{E1B74D33-B08D-4509-8C07-A1EBF97DA1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5359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57" name="Line 122">
                <a:extLst>
                  <a:ext uri="{FF2B5EF4-FFF2-40B4-BE49-F238E27FC236}">
                    <a16:creationId xmlns:a16="http://schemas.microsoft.com/office/drawing/2014/main" id="{FEBF1D84-38ED-4EFC-9ED8-01D035C74D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6439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58" name="Line 123">
                <a:extLst>
                  <a:ext uri="{FF2B5EF4-FFF2-40B4-BE49-F238E27FC236}">
                    <a16:creationId xmlns:a16="http://schemas.microsoft.com/office/drawing/2014/main" id="{AF85FE84-ED58-42DB-ABDB-42FCEA26AD2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7519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59" name="Line 124">
                <a:extLst>
                  <a:ext uri="{FF2B5EF4-FFF2-40B4-BE49-F238E27FC236}">
                    <a16:creationId xmlns:a16="http://schemas.microsoft.com/office/drawing/2014/main" id="{73F83423-11BF-4613-BFD8-FBC90942F72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599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60" name="Line 125">
                <a:extLst>
                  <a:ext uri="{FF2B5EF4-FFF2-40B4-BE49-F238E27FC236}">
                    <a16:creationId xmlns:a16="http://schemas.microsoft.com/office/drawing/2014/main" id="{10C26038-F1BD-4DB3-AB7A-84E4E0E1464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679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61" name="Line 126">
                <a:extLst>
                  <a:ext uri="{FF2B5EF4-FFF2-40B4-BE49-F238E27FC236}">
                    <a16:creationId xmlns:a16="http://schemas.microsoft.com/office/drawing/2014/main" id="{4662D54B-6D9C-4109-A370-5EE43A1B754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759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62" name="Line 127">
                <a:extLst>
                  <a:ext uri="{FF2B5EF4-FFF2-40B4-BE49-F238E27FC236}">
                    <a16:creationId xmlns:a16="http://schemas.microsoft.com/office/drawing/2014/main" id="{F17027C8-B9E8-41AD-AB4D-6C7865FCE39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1839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63" name="Line 128">
                <a:extLst>
                  <a:ext uri="{FF2B5EF4-FFF2-40B4-BE49-F238E27FC236}">
                    <a16:creationId xmlns:a16="http://schemas.microsoft.com/office/drawing/2014/main" id="{6F7DB602-8C5E-43E2-819C-CD5D14A3F6F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29190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64" name="Line 129">
                <a:extLst>
                  <a:ext uri="{FF2B5EF4-FFF2-40B4-BE49-F238E27FC236}">
                    <a16:creationId xmlns:a16="http://schemas.microsoft.com/office/drawing/2014/main" id="{C89AD3A2-CFD4-4FCC-8939-E5D40C0134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65" name="Line 130">
                <a:extLst>
                  <a:ext uri="{FF2B5EF4-FFF2-40B4-BE49-F238E27FC236}">
                    <a16:creationId xmlns:a16="http://schemas.microsoft.com/office/drawing/2014/main" id="{2F727327-1519-4163-B0EF-D197450F321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078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66" name="Line 131">
                <a:extLst>
                  <a:ext uri="{FF2B5EF4-FFF2-40B4-BE49-F238E27FC236}">
                    <a16:creationId xmlns:a16="http://schemas.microsoft.com/office/drawing/2014/main" id="{C71D91C7-083B-4FA0-9E4D-92063968D6E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6158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67" name="Line 132">
                <a:extLst>
                  <a:ext uri="{FF2B5EF4-FFF2-40B4-BE49-F238E27FC236}">
                    <a16:creationId xmlns:a16="http://schemas.microsoft.com/office/drawing/2014/main" id="{1625FAFD-76CA-4F42-ABEF-E7DEB792768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7238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68" name="Line 133">
                <a:extLst>
                  <a:ext uri="{FF2B5EF4-FFF2-40B4-BE49-F238E27FC236}">
                    <a16:creationId xmlns:a16="http://schemas.microsoft.com/office/drawing/2014/main" id="{25891AE0-F009-41FB-BF17-ED4E69D695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8318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69" name="Line 134">
                <a:extLst>
                  <a:ext uri="{FF2B5EF4-FFF2-40B4-BE49-F238E27FC236}">
                    <a16:creationId xmlns:a16="http://schemas.microsoft.com/office/drawing/2014/main" id="{7320609F-DB88-49E1-8DB5-453C61E6F5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9398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70" name="Line 135">
                <a:extLst>
                  <a:ext uri="{FF2B5EF4-FFF2-40B4-BE49-F238E27FC236}">
                    <a16:creationId xmlns:a16="http://schemas.microsoft.com/office/drawing/2014/main" id="{0DFA9858-03B8-46C5-A173-6045AFF2B7B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478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71" name="Line 136">
                <a:extLst>
                  <a:ext uri="{FF2B5EF4-FFF2-40B4-BE49-F238E27FC236}">
                    <a16:creationId xmlns:a16="http://schemas.microsoft.com/office/drawing/2014/main" id="{134DF18E-6771-4464-94E1-1250E4262B4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58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72" name="Line 137">
                <a:extLst>
                  <a:ext uri="{FF2B5EF4-FFF2-40B4-BE49-F238E27FC236}">
                    <a16:creationId xmlns:a16="http://schemas.microsoft.com/office/drawing/2014/main" id="{FD08D5FA-8A6B-4E3C-9CD7-8CDE655510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2638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73" name="Line 138">
                <a:extLst>
                  <a:ext uri="{FF2B5EF4-FFF2-40B4-BE49-F238E27FC236}">
                    <a16:creationId xmlns:a16="http://schemas.microsoft.com/office/drawing/2014/main" id="{CBA462DB-E47C-4B6D-8FF6-884AA3999C3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3718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74" name="Line 139">
                <a:extLst>
                  <a:ext uri="{FF2B5EF4-FFF2-40B4-BE49-F238E27FC236}">
                    <a16:creationId xmlns:a16="http://schemas.microsoft.com/office/drawing/2014/main" id="{D9C72708-D65A-4C56-8760-30D9E600F2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75" name="Line 140">
                <a:extLst>
                  <a:ext uri="{FF2B5EF4-FFF2-40B4-BE49-F238E27FC236}">
                    <a16:creationId xmlns:a16="http://schemas.microsoft.com/office/drawing/2014/main" id="{832BDFDE-BAA9-4BC3-A727-3DDA157F79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5878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76" name="Line 141">
                <a:extLst>
                  <a:ext uri="{FF2B5EF4-FFF2-40B4-BE49-F238E27FC236}">
                    <a16:creationId xmlns:a16="http://schemas.microsoft.com/office/drawing/2014/main" id="{C6AE9982-028A-4216-AFA7-A71C1613D83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958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77" name="Line 142">
                <a:extLst>
                  <a:ext uri="{FF2B5EF4-FFF2-40B4-BE49-F238E27FC236}">
                    <a16:creationId xmlns:a16="http://schemas.microsoft.com/office/drawing/2014/main" id="{47D16B03-D7E7-4C8A-B898-6EB2AE9B392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8038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78" name="Line 143">
                <a:extLst>
                  <a:ext uri="{FF2B5EF4-FFF2-40B4-BE49-F238E27FC236}">
                    <a16:creationId xmlns:a16="http://schemas.microsoft.com/office/drawing/2014/main" id="{2A1AE293-7BC6-4D87-BE06-2146FDD7767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9118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79" name="Line 144">
                <a:extLst>
                  <a:ext uri="{FF2B5EF4-FFF2-40B4-BE49-F238E27FC236}">
                    <a16:creationId xmlns:a16="http://schemas.microsoft.com/office/drawing/2014/main" id="{F6B0A433-D666-48A2-BC2C-8E2E3454EB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0198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80" name="Line 145">
                <a:extLst>
                  <a:ext uri="{FF2B5EF4-FFF2-40B4-BE49-F238E27FC236}">
                    <a16:creationId xmlns:a16="http://schemas.microsoft.com/office/drawing/2014/main" id="{6DCEC911-662F-4F95-998D-6873B8057F4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1278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81" name="Line 146">
                <a:extLst>
                  <a:ext uri="{FF2B5EF4-FFF2-40B4-BE49-F238E27FC236}">
                    <a16:creationId xmlns:a16="http://schemas.microsoft.com/office/drawing/2014/main" id="{A7610795-A93F-48CD-BFC9-D2F9D733CB0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358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82" name="Line 147">
                <a:extLst>
                  <a:ext uri="{FF2B5EF4-FFF2-40B4-BE49-F238E27FC236}">
                    <a16:creationId xmlns:a16="http://schemas.microsoft.com/office/drawing/2014/main" id="{356E96B1-1396-4D7B-8B4A-4DB5B7E2D50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3438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83" name="Line 148">
                <a:extLst>
                  <a:ext uri="{FF2B5EF4-FFF2-40B4-BE49-F238E27FC236}">
                    <a16:creationId xmlns:a16="http://schemas.microsoft.com/office/drawing/2014/main" id="{A9A21A9D-F958-4414-B950-5EEBADBBEB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4518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84" name="Line 149">
                <a:extLst>
                  <a:ext uri="{FF2B5EF4-FFF2-40B4-BE49-F238E27FC236}">
                    <a16:creationId xmlns:a16="http://schemas.microsoft.com/office/drawing/2014/main" id="{12E8057F-26B1-4FC8-8E0E-F97E256A66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85" name="Line 150">
                <a:extLst>
                  <a:ext uri="{FF2B5EF4-FFF2-40B4-BE49-F238E27FC236}">
                    <a16:creationId xmlns:a16="http://schemas.microsoft.com/office/drawing/2014/main" id="{D83C09DF-1627-48D1-85EE-F82E0F394E0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678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86" name="Line 151">
                <a:extLst>
                  <a:ext uri="{FF2B5EF4-FFF2-40B4-BE49-F238E27FC236}">
                    <a16:creationId xmlns:a16="http://schemas.microsoft.com/office/drawing/2014/main" id="{C51ABA55-39D2-4BDF-89C6-DF03D221E1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7758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87" name="Line 152">
                <a:extLst>
                  <a:ext uri="{FF2B5EF4-FFF2-40B4-BE49-F238E27FC236}">
                    <a16:creationId xmlns:a16="http://schemas.microsoft.com/office/drawing/2014/main" id="{E349B9FD-2833-4861-88C6-532C67ECFD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8838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88" name="Line 153">
                <a:extLst>
                  <a:ext uri="{FF2B5EF4-FFF2-40B4-BE49-F238E27FC236}">
                    <a16:creationId xmlns:a16="http://schemas.microsoft.com/office/drawing/2014/main" id="{F5A1130B-21D5-4EE8-896A-EB076A549E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9918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89" name="Line 154">
                <a:extLst>
                  <a:ext uri="{FF2B5EF4-FFF2-40B4-BE49-F238E27FC236}">
                    <a16:creationId xmlns:a16="http://schemas.microsoft.com/office/drawing/2014/main" id="{054D4698-D83E-42AA-A5F5-F0CAD6F7BBE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0998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90" name="Line 155">
                <a:extLst>
                  <a:ext uri="{FF2B5EF4-FFF2-40B4-BE49-F238E27FC236}">
                    <a16:creationId xmlns:a16="http://schemas.microsoft.com/office/drawing/2014/main" id="{DFC794D2-7576-44A4-A9C3-B7BA0FFE274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2078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91" name="Line 156">
                <a:extLst>
                  <a:ext uri="{FF2B5EF4-FFF2-40B4-BE49-F238E27FC236}">
                    <a16:creationId xmlns:a16="http://schemas.microsoft.com/office/drawing/2014/main" id="{5F9615F9-730F-44F0-8FDB-C5385BC49A2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3158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92" name="Line 157">
                <a:extLst>
                  <a:ext uri="{FF2B5EF4-FFF2-40B4-BE49-F238E27FC236}">
                    <a16:creationId xmlns:a16="http://schemas.microsoft.com/office/drawing/2014/main" id="{469329E4-987C-497B-8A39-05D45F3083B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4238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93" name="Line 158">
                <a:extLst>
                  <a:ext uri="{FF2B5EF4-FFF2-40B4-BE49-F238E27FC236}">
                    <a16:creationId xmlns:a16="http://schemas.microsoft.com/office/drawing/2014/main" id="{32E40947-CF30-467E-A81B-4793BA67F9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5318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94" name="Line 159">
                <a:extLst>
                  <a:ext uri="{FF2B5EF4-FFF2-40B4-BE49-F238E27FC236}">
                    <a16:creationId xmlns:a16="http://schemas.microsoft.com/office/drawing/2014/main" id="{6008BF9F-4576-4A24-9121-96A60800222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95" name="Line 160">
                <a:extLst>
                  <a:ext uri="{FF2B5EF4-FFF2-40B4-BE49-F238E27FC236}">
                    <a16:creationId xmlns:a16="http://schemas.microsoft.com/office/drawing/2014/main" id="{2ED81823-315C-45FA-934B-7361FDCF573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7478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96" name="Line 161">
                <a:extLst>
                  <a:ext uri="{FF2B5EF4-FFF2-40B4-BE49-F238E27FC236}">
                    <a16:creationId xmlns:a16="http://schemas.microsoft.com/office/drawing/2014/main" id="{28D56400-D560-4B70-86BE-B66054DC01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8558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97" name="Line 162">
                <a:extLst>
                  <a:ext uri="{FF2B5EF4-FFF2-40B4-BE49-F238E27FC236}">
                    <a16:creationId xmlns:a16="http://schemas.microsoft.com/office/drawing/2014/main" id="{E21D9596-9873-4B60-8380-3FB10907645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9638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98" name="Line 163">
                <a:extLst>
                  <a:ext uri="{FF2B5EF4-FFF2-40B4-BE49-F238E27FC236}">
                    <a16:creationId xmlns:a16="http://schemas.microsoft.com/office/drawing/2014/main" id="{6879B6A7-1347-4C46-AEB9-30BD8340CB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0718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499" name="Line 164">
                <a:extLst>
                  <a:ext uri="{FF2B5EF4-FFF2-40B4-BE49-F238E27FC236}">
                    <a16:creationId xmlns:a16="http://schemas.microsoft.com/office/drawing/2014/main" id="{A9842122-BAC6-40B3-BB28-EEFCE612689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1798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00" name="Line 165">
                <a:extLst>
                  <a:ext uri="{FF2B5EF4-FFF2-40B4-BE49-F238E27FC236}">
                    <a16:creationId xmlns:a16="http://schemas.microsoft.com/office/drawing/2014/main" id="{3F8AA770-7210-47D4-B201-94633925056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2878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01" name="Line 166">
                <a:extLst>
                  <a:ext uri="{FF2B5EF4-FFF2-40B4-BE49-F238E27FC236}">
                    <a16:creationId xmlns:a16="http://schemas.microsoft.com/office/drawing/2014/main" id="{95E5FB06-78DF-4490-A44B-D8EF08C2689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3958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02" name="Line 167">
                <a:extLst>
                  <a:ext uri="{FF2B5EF4-FFF2-40B4-BE49-F238E27FC236}">
                    <a16:creationId xmlns:a16="http://schemas.microsoft.com/office/drawing/2014/main" id="{F56899BD-01E1-4A3D-8114-38DEBF8480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038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03" name="Line 168">
                <a:extLst>
                  <a:ext uri="{FF2B5EF4-FFF2-40B4-BE49-F238E27FC236}">
                    <a16:creationId xmlns:a16="http://schemas.microsoft.com/office/drawing/2014/main" id="{4CE865DE-C789-48E2-855D-AD6E5731F6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6118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04" name="Line 169">
                <a:extLst>
                  <a:ext uri="{FF2B5EF4-FFF2-40B4-BE49-F238E27FC236}">
                    <a16:creationId xmlns:a16="http://schemas.microsoft.com/office/drawing/2014/main" id="{8824F4FA-24A0-4638-989C-DF45E0D5E68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05" name="Line 170">
                <a:extLst>
                  <a:ext uri="{FF2B5EF4-FFF2-40B4-BE49-F238E27FC236}">
                    <a16:creationId xmlns:a16="http://schemas.microsoft.com/office/drawing/2014/main" id="{957C9D9A-360B-47C2-8207-03B3377A3D3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8278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06" name="Line 171">
                <a:extLst>
                  <a:ext uri="{FF2B5EF4-FFF2-40B4-BE49-F238E27FC236}">
                    <a16:creationId xmlns:a16="http://schemas.microsoft.com/office/drawing/2014/main" id="{EDFD40B5-34E7-439D-B616-580319EB12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9358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07" name="Line 172">
                <a:extLst>
                  <a:ext uri="{FF2B5EF4-FFF2-40B4-BE49-F238E27FC236}">
                    <a16:creationId xmlns:a16="http://schemas.microsoft.com/office/drawing/2014/main" id="{A19CB6E8-FDF4-45DE-AE3F-7E39F3A20F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0438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08" name="Line 173">
                <a:extLst>
                  <a:ext uri="{FF2B5EF4-FFF2-40B4-BE49-F238E27FC236}">
                    <a16:creationId xmlns:a16="http://schemas.microsoft.com/office/drawing/2014/main" id="{A8FD02EE-6C89-4EF9-914B-8697CC53978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1518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09" name="Line 174">
                <a:extLst>
                  <a:ext uri="{FF2B5EF4-FFF2-40B4-BE49-F238E27FC236}">
                    <a16:creationId xmlns:a16="http://schemas.microsoft.com/office/drawing/2014/main" id="{3942B105-824E-4FE2-9DBF-293D642B03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2598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10" name="Line 175">
                <a:extLst>
                  <a:ext uri="{FF2B5EF4-FFF2-40B4-BE49-F238E27FC236}">
                    <a16:creationId xmlns:a16="http://schemas.microsoft.com/office/drawing/2014/main" id="{27027D26-3283-41CA-AC76-11F9EBB374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3678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11" name="Line 176">
                <a:extLst>
                  <a:ext uri="{FF2B5EF4-FFF2-40B4-BE49-F238E27FC236}">
                    <a16:creationId xmlns:a16="http://schemas.microsoft.com/office/drawing/2014/main" id="{3283ABD8-9A8C-40E9-BDF8-AD36CC0F87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4758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12" name="Line 177">
                <a:extLst>
                  <a:ext uri="{FF2B5EF4-FFF2-40B4-BE49-F238E27FC236}">
                    <a16:creationId xmlns:a16="http://schemas.microsoft.com/office/drawing/2014/main" id="{07710C38-3C4C-4E47-ADB5-0992237752E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838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513" name="Line 178">
                <a:extLst>
                  <a:ext uri="{FF2B5EF4-FFF2-40B4-BE49-F238E27FC236}">
                    <a16:creationId xmlns:a16="http://schemas.microsoft.com/office/drawing/2014/main" id="{EBCD138A-A514-4421-A515-2B91E08D0EA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691813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  <p:grpSp>
          <p:nvGrpSpPr>
            <p:cNvPr id="680" name="Group 679">
              <a:extLst>
                <a:ext uri="{FF2B5EF4-FFF2-40B4-BE49-F238E27FC236}">
                  <a16:creationId xmlns:a16="http://schemas.microsoft.com/office/drawing/2014/main" id="{B804CD75-8699-441B-901D-8226AB9626C1}"/>
                </a:ext>
              </a:extLst>
            </p:cNvPr>
            <p:cNvGrpSpPr/>
            <p:nvPr userDrawn="1"/>
          </p:nvGrpSpPr>
          <p:grpSpPr>
            <a:xfrm>
              <a:off x="0" y="7657893"/>
              <a:ext cx="10691813" cy="244552"/>
              <a:chOff x="0" y="-317390"/>
              <a:chExt cx="10691813" cy="244552"/>
            </a:xfrm>
          </p:grpSpPr>
          <p:sp>
            <p:nvSpPr>
              <p:cNvPr id="681" name="Line 79">
                <a:extLst>
                  <a:ext uri="{FF2B5EF4-FFF2-40B4-BE49-F238E27FC236}">
                    <a16:creationId xmlns:a16="http://schemas.microsoft.com/office/drawing/2014/main" id="{BAE41A99-4F1F-4128-808A-89FA83BC511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2" name="Line 80">
                <a:extLst>
                  <a:ext uri="{FF2B5EF4-FFF2-40B4-BE49-F238E27FC236}">
                    <a16:creationId xmlns:a16="http://schemas.microsoft.com/office/drawing/2014/main" id="{9F92061E-C3EB-4BAE-A60F-48550F11D4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3" name="Line 81">
                <a:extLst>
                  <a:ext uri="{FF2B5EF4-FFF2-40B4-BE49-F238E27FC236}">
                    <a16:creationId xmlns:a16="http://schemas.microsoft.com/office/drawing/2014/main" id="{E06F6DB7-C630-4725-89A1-626E01BD99A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4" name="Line 82">
                <a:extLst>
                  <a:ext uri="{FF2B5EF4-FFF2-40B4-BE49-F238E27FC236}">
                    <a16:creationId xmlns:a16="http://schemas.microsoft.com/office/drawing/2014/main" id="{F92CC75E-ADE0-4FDD-B9B9-857D0EC92F5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5" name="Line 83">
                <a:extLst>
                  <a:ext uri="{FF2B5EF4-FFF2-40B4-BE49-F238E27FC236}">
                    <a16:creationId xmlns:a16="http://schemas.microsoft.com/office/drawing/2014/main" id="{55FEAAAA-AED3-4617-880A-573E82EE28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6" name="Line 84">
                <a:extLst>
                  <a:ext uri="{FF2B5EF4-FFF2-40B4-BE49-F238E27FC236}">
                    <a16:creationId xmlns:a16="http://schemas.microsoft.com/office/drawing/2014/main" id="{C96945E1-01F6-473B-B39F-EF247AFB684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7" name="Line 85">
                <a:extLst>
                  <a:ext uri="{FF2B5EF4-FFF2-40B4-BE49-F238E27FC236}">
                    <a16:creationId xmlns:a16="http://schemas.microsoft.com/office/drawing/2014/main" id="{38F4755B-0A68-47C9-9C23-E428EBB6D5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8" name="Line 86">
                <a:extLst>
                  <a:ext uri="{FF2B5EF4-FFF2-40B4-BE49-F238E27FC236}">
                    <a16:creationId xmlns:a16="http://schemas.microsoft.com/office/drawing/2014/main" id="{802A8862-5DE3-4BA0-A09C-04FC7F82E5D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89" name="Line 87">
                <a:extLst>
                  <a:ext uri="{FF2B5EF4-FFF2-40B4-BE49-F238E27FC236}">
                    <a16:creationId xmlns:a16="http://schemas.microsoft.com/office/drawing/2014/main" id="{115F5C28-8650-4732-A1CB-033FD84A93A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0" name="Line 88">
                <a:extLst>
                  <a:ext uri="{FF2B5EF4-FFF2-40B4-BE49-F238E27FC236}">
                    <a16:creationId xmlns:a16="http://schemas.microsoft.com/office/drawing/2014/main" id="{BFC239C6-A19F-433D-A6D1-45A150C217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1" name="Line 89">
                <a:extLst>
                  <a:ext uri="{FF2B5EF4-FFF2-40B4-BE49-F238E27FC236}">
                    <a16:creationId xmlns:a16="http://schemas.microsoft.com/office/drawing/2014/main" id="{98C33B74-124F-4E03-A995-FC70E5810DB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799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2" name="Line 90">
                <a:extLst>
                  <a:ext uri="{FF2B5EF4-FFF2-40B4-BE49-F238E27FC236}">
                    <a16:creationId xmlns:a16="http://schemas.microsoft.com/office/drawing/2014/main" id="{7A83EFD1-9CE4-4B0B-A931-F497578AD16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1879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3" name="Line 91">
                <a:extLst>
                  <a:ext uri="{FF2B5EF4-FFF2-40B4-BE49-F238E27FC236}">
                    <a16:creationId xmlns:a16="http://schemas.microsoft.com/office/drawing/2014/main" id="{5C88F948-5A1E-4618-B6DA-935986193E0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2959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4" name="Line 92">
                <a:extLst>
                  <a:ext uri="{FF2B5EF4-FFF2-40B4-BE49-F238E27FC236}">
                    <a16:creationId xmlns:a16="http://schemas.microsoft.com/office/drawing/2014/main" id="{0040953D-3830-4137-9D83-049E27593A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4039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5" name="Line 93">
                <a:extLst>
                  <a:ext uri="{FF2B5EF4-FFF2-40B4-BE49-F238E27FC236}">
                    <a16:creationId xmlns:a16="http://schemas.microsoft.com/office/drawing/2014/main" id="{EA38EB2D-8336-452F-A791-CD7710AF0D8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119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6" name="Line 94">
                <a:extLst>
                  <a:ext uri="{FF2B5EF4-FFF2-40B4-BE49-F238E27FC236}">
                    <a16:creationId xmlns:a16="http://schemas.microsoft.com/office/drawing/2014/main" id="{56772A23-32D9-48DC-A2FF-B8C64273CEC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9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7" name="Line 95">
                <a:extLst>
                  <a:ext uri="{FF2B5EF4-FFF2-40B4-BE49-F238E27FC236}">
                    <a16:creationId xmlns:a16="http://schemas.microsoft.com/office/drawing/2014/main" id="{93337D5E-F218-4913-BD1B-2D8F44D57B5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7279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8" name="Line 96">
                <a:extLst>
                  <a:ext uri="{FF2B5EF4-FFF2-40B4-BE49-F238E27FC236}">
                    <a16:creationId xmlns:a16="http://schemas.microsoft.com/office/drawing/2014/main" id="{DC488343-8A65-4F5A-B216-46CD806577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8359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699" name="Line 97">
                <a:extLst>
                  <a:ext uri="{FF2B5EF4-FFF2-40B4-BE49-F238E27FC236}">
                    <a16:creationId xmlns:a16="http://schemas.microsoft.com/office/drawing/2014/main" id="{234A77A6-6F79-482A-98EE-B8105351BD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9439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0" name="Line 98">
                <a:extLst>
                  <a:ext uri="{FF2B5EF4-FFF2-40B4-BE49-F238E27FC236}">
                    <a16:creationId xmlns:a16="http://schemas.microsoft.com/office/drawing/2014/main" id="{44450B74-26AD-4CC8-B630-E5D4655DD4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519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1" name="Line 99">
                <a:extLst>
                  <a:ext uri="{FF2B5EF4-FFF2-40B4-BE49-F238E27FC236}">
                    <a16:creationId xmlns:a16="http://schemas.microsoft.com/office/drawing/2014/main" id="{CA0CBA6D-B545-4AED-B2AB-95B51BFE79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599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2" name="Line 100">
                <a:extLst>
                  <a:ext uri="{FF2B5EF4-FFF2-40B4-BE49-F238E27FC236}">
                    <a16:creationId xmlns:a16="http://schemas.microsoft.com/office/drawing/2014/main" id="{FA51D753-270D-4B8F-8788-4468817BF0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2679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3" name="Line 101">
                <a:extLst>
                  <a:ext uri="{FF2B5EF4-FFF2-40B4-BE49-F238E27FC236}">
                    <a16:creationId xmlns:a16="http://schemas.microsoft.com/office/drawing/2014/main" id="{6D113F41-F1EF-4288-8DE8-CCC678E0B66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3759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4" name="Line 102">
                <a:extLst>
                  <a:ext uri="{FF2B5EF4-FFF2-40B4-BE49-F238E27FC236}">
                    <a16:creationId xmlns:a16="http://schemas.microsoft.com/office/drawing/2014/main" id="{7C24DE8A-7000-4235-8936-BB8FBC5391F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4839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5" name="Line 103">
                <a:extLst>
                  <a:ext uri="{FF2B5EF4-FFF2-40B4-BE49-F238E27FC236}">
                    <a16:creationId xmlns:a16="http://schemas.microsoft.com/office/drawing/2014/main" id="{562C8CCE-CC9B-4E1C-8680-42150322516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5919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6" name="Line 104">
                <a:extLst>
                  <a:ext uri="{FF2B5EF4-FFF2-40B4-BE49-F238E27FC236}">
                    <a16:creationId xmlns:a16="http://schemas.microsoft.com/office/drawing/2014/main" id="{819CC2A1-5F4E-4387-8350-65B49751B64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999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7" name="Line 105">
                <a:extLst>
                  <a:ext uri="{FF2B5EF4-FFF2-40B4-BE49-F238E27FC236}">
                    <a16:creationId xmlns:a16="http://schemas.microsoft.com/office/drawing/2014/main" id="{30B796B8-BC24-440E-B80C-DD957A10C5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8079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8" name="Line 106">
                <a:extLst>
                  <a:ext uri="{FF2B5EF4-FFF2-40B4-BE49-F238E27FC236}">
                    <a16:creationId xmlns:a16="http://schemas.microsoft.com/office/drawing/2014/main" id="{A1965D11-3563-4B68-A3FF-D858A2E0C3E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9159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09" name="Line 107">
                <a:extLst>
                  <a:ext uri="{FF2B5EF4-FFF2-40B4-BE49-F238E27FC236}">
                    <a16:creationId xmlns:a16="http://schemas.microsoft.com/office/drawing/2014/main" id="{89FCE112-52F2-4557-95BF-AAE0F061F87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0239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0" name="Line 108">
                <a:extLst>
                  <a:ext uri="{FF2B5EF4-FFF2-40B4-BE49-F238E27FC236}">
                    <a16:creationId xmlns:a16="http://schemas.microsoft.com/office/drawing/2014/main" id="{BFE10A88-9B33-4002-AB09-51B6E44D19A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1319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1" name="Line 109">
                <a:extLst>
                  <a:ext uri="{FF2B5EF4-FFF2-40B4-BE49-F238E27FC236}">
                    <a16:creationId xmlns:a16="http://schemas.microsoft.com/office/drawing/2014/main" id="{55527104-5613-45A7-BEC4-962E88D46B8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399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2" name="Line 110">
                <a:extLst>
                  <a:ext uri="{FF2B5EF4-FFF2-40B4-BE49-F238E27FC236}">
                    <a16:creationId xmlns:a16="http://schemas.microsoft.com/office/drawing/2014/main" id="{F1739764-BAC5-4892-99A2-B2597C473D9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479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3" name="Line 111">
                <a:extLst>
                  <a:ext uri="{FF2B5EF4-FFF2-40B4-BE49-F238E27FC236}">
                    <a16:creationId xmlns:a16="http://schemas.microsoft.com/office/drawing/2014/main" id="{3EE8AFD2-749B-4EA5-85A0-9494B6BFEC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4559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4" name="Line 112">
                <a:extLst>
                  <a:ext uri="{FF2B5EF4-FFF2-40B4-BE49-F238E27FC236}">
                    <a16:creationId xmlns:a16="http://schemas.microsoft.com/office/drawing/2014/main" id="{5ABEF968-E528-43C8-A52E-866E267C63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5639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5" name="Line 113">
                <a:extLst>
                  <a:ext uri="{FF2B5EF4-FFF2-40B4-BE49-F238E27FC236}">
                    <a16:creationId xmlns:a16="http://schemas.microsoft.com/office/drawing/2014/main" id="{83CCE239-9FC0-4501-97CE-80BC9EFFC5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6719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6" name="Line 114">
                <a:extLst>
                  <a:ext uri="{FF2B5EF4-FFF2-40B4-BE49-F238E27FC236}">
                    <a16:creationId xmlns:a16="http://schemas.microsoft.com/office/drawing/2014/main" id="{5C1CA93F-7E87-4642-AA10-0CCC8E969AD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799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7" name="Line 115">
                <a:extLst>
                  <a:ext uri="{FF2B5EF4-FFF2-40B4-BE49-F238E27FC236}">
                    <a16:creationId xmlns:a16="http://schemas.microsoft.com/office/drawing/2014/main" id="{0DE9D539-8C73-44D1-A1DD-FDA0A89C24F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79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8" name="Line 116">
                <a:extLst>
                  <a:ext uri="{FF2B5EF4-FFF2-40B4-BE49-F238E27FC236}">
                    <a16:creationId xmlns:a16="http://schemas.microsoft.com/office/drawing/2014/main" id="{A67E595F-7AE3-4EB2-BD5C-F7237FC5672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9959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19" name="Line 117">
                <a:extLst>
                  <a:ext uri="{FF2B5EF4-FFF2-40B4-BE49-F238E27FC236}">
                    <a16:creationId xmlns:a16="http://schemas.microsoft.com/office/drawing/2014/main" id="{02F48184-714F-419F-BF0A-A7D074A0AD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1039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0" name="Line 118">
                <a:extLst>
                  <a:ext uri="{FF2B5EF4-FFF2-40B4-BE49-F238E27FC236}">
                    <a16:creationId xmlns:a16="http://schemas.microsoft.com/office/drawing/2014/main" id="{DC26FD76-2786-4BE3-8ADF-CAE5DD58A03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2119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1" name="Line 119">
                <a:extLst>
                  <a:ext uri="{FF2B5EF4-FFF2-40B4-BE49-F238E27FC236}">
                    <a16:creationId xmlns:a16="http://schemas.microsoft.com/office/drawing/2014/main" id="{6E8CBCAE-33F0-4957-96A7-DFCEA768C25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199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2" name="Line 120">
                <a:extLst>
                  <a:ext uri="{FF2B5EF4-FFF2-40B4-BE49-F238E27FC236}">
                    <a16:creationId xmlns:a16="http://schemas.microsoft.com/office/drawing/2014/main" id="{A6EA713A-F206-44EE-8A28-084040BC9B7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279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3" name="Line 121">
                <a:extLst>
                  <a:ext uri="{FF2B5EF4-FFF2-40B4-BE49-F238E27FC236}">
                    <a16:creationId xmlns:a16="http://schemas.microsoft.com/office/drawing/2014/main" id="{381AD1E9-CBA6-4877-BE78-8703F438292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5359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4" name="Line 122">
                <a:extLst>
                  <a:ext uri="{FF2B5EF4-FFF2-40B4-BE49-F238E27FC236}">
                    <a16:creationId xmlns:a16="http://schemas.microsoft.com/office/drawing/2014/main" id="{60F4AD67-0EAA-445A-AF3D-0CA88D7017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6439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5" name="Line 123">
                <a:extLst>
                  <a:ext uri="{FF2B5EF4-FFF2-40B4-BE49-F238E27FC236}">
                    <a16:creationId xmlns:a16="http://schemas.microsoft.com/office/drawing/2014/main" id="{E57FC1D0-34DA-4383-81C2-C706DA564BA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7519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6" name="Line 124">
                <a:extLst>
                  <a:ext uri="{FF2B5EF4-FFF2-40B4-BE49-F238E27FC236}">
                    <a16:creationId xmlns:a16="http://schemas.microsoft.com/office/drawing/2014/main" id="{6F8BB113-4E8D-4A04-91D3-D6142DBFA8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599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7" name="Line 125">
                <a:extLst>
                  <a:ext uri="{FF2B5EF4-FFF2-40B4-BE49-F238E27FC236}">
                    <a16:creationId xmlns:a16="http://schemas.microsoft.com/office/drawing/2014/main" id="{CDDE187B-7D80-46F5-ACC1-D5C51A3025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679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8" name="Line 126">
                <a:extLst>
                  <a:ext uri="{FF2B5EF4-FFF2-40B4-BE49-F238E27FC236}">
                    <a16:creationId xmlns:a16="http://schemas.microsoft.com/office/drawing/2014/main" id="{2507D0C3-3C9B-40ED-AB08-0B4C9CFF42D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759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29" name="Line 127">
                <a:extLst>
                  <a:ext uri="{FF2B5EF4-FFF2-40B4-BE49-F238E27FC236}">
                    <a16:creationId xmlns:a16="http://schemas.microsoft.com/office/drawing/2014/main" id="{72413E64-F429-436C-9E18-A7D633566E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1839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0" name="Line 128">
                <a:extLst>
                  <a:ext uri="{FF2B5EF4-FFF2-40B4-BE49-F238E27FC236}">
                    <a16:creationId xmlns:a16="http://schemas.microsoft.com/office/drawing/2014/main" id="{550BE702-CD87-481C-82C7-BD3760C3342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29190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1" name="Line 129">
                <a:extLst>
                  <a:ext uri="{FF2B5EF4-FFF2-40B4-BE49-F238E27FC236}">
                    <a16:creationId xmlns:a16="http://schemas.microsoft.com/office/drawing/2014/main" id="{20983083-0551-4DE4-9172-D8CCCB13ED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39990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2" name="Line 130">
                <a:extLst>
                  <a:ext uri="{FF2B5EF4-FFF2-40B4-BE49-F238E27FC236}">
                    <a16:creationId xmlns:a16="http://schemas.microsoft.com/office/drawing/2014/main" id="{E56105CE-24A0-4EE0-81FD-C987E1C4C9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0789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3" name="Line 131">
                <a:extLst>
                  <a:ext uri="{FF2B5EF4-FFF2-40B4-BE49-F238E27FC236}">
                    <a16:creationId xmlns:a16="http://schemas.microsoft.com/office/drawing/2014/main" id="{E52CC8CB-ADF1-41AF-9FD6-DFC8248936B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61589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4" name="Line 132">
                <a:extLst>
                  <a:ext uri="{FF2B5EF4-FFF2-40B4-BE49-F238E27FC236}">
                    <a16:creationId xmlns:a16="http://schemas.microsoft.com/office/drawing/2014/main" id="{177CD9C6-D744-4202-93C8-83F0BF2A4B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72389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5" name="Line 133">
                <a:extLst>
                  <a:ext uri="{FF2B5EF4-FFF2-40B4-BE49-F238E27FC236}">
                    <a16:creationId xmlns:a16="http://schemas.microsoft.com/office/drawing/2014/main" id="{A29ECA35-1A33-483E-B660-3C1652498C0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83189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6" name="Line 134">
                <a:extLst>
                  <a:ext uri="{FF2B5EF4-FFF2-40B4-BE49-F238E27FC236}">
                    <a16:creationId xmlns:a16="http://schemas.microsoft.com/office/drawing/2014/main" id="{4017C20C-E8CC-4F91-83E2-D760A3078E8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93989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7" name="Line 135">
                <a:extLst>
                  <a:ext uri="{FF2B5EF4-FFF2-40B4-BE49-F238E27FC236}">
                    <a16:creationId xmlns:a16="http://schemas.microsoft.com/office/drawing/2014/main" id="{E03A9D0B-D079-487C-BEEA-FF6592296ED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4788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8" name="Line 136">
                <a:extLst>
                  <a:ext uri="{FF2B5EF4-FFF2-40B4-BE49-F238E27FC236}">
                    <a16:creationId xmlns:a16="http://schemas.microsoft.com/office/drawing/2014/main" id="{84A46929-FF55-4733-9B02-DB93E935414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588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39" name="Line 137">
                <a:extLst>
                  <a:ext uri="{FF2B5EF4-FFF2-40B4-BE49-F238E27FC236}">
                    <a16:creationId xmlns:a16="http://schemas.microsoft.com/office/drawing/2014/main" id="{A179E699-5D57-46CA-9237-9AC928BF56B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26388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0" name="Line 138">
                <a:extLst>
                  <a:ext uri="{FF2B5EF4-FFF2-40B4-BE49-F238E27FC236}">
                    <a16:creationId xmlns:a16="http://schemas.microsoft.com/office/drawing/2014/main" id="{E2D8B290-AD33-45E1-B9DB-4F97BBC5B9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37188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1" name="Line 139">
                <a:extLst>
                  <a:ext uri="{FF2B5EF4-FFF2-40B4-BE49-F238E27FC236}">
                    <a16:creationId xmlns:a16="http://schemas.microsoft.com/office/drawing/2014/main" id="{620644A1-8274-413B-BF17-3DE24B5951F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47988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2" name="Line 140">
                <a:extLst>
                  <a:ext uri="{FF2B5EF4-FFF2-40B4-BE49-F238E27FC236}">
                    <a16:creationId xmlns:a16="http://schemas.microsoft.com/office/drawing/2014/main" id="{BDF74DC2-9648-4DFA-978C-0F701174CB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58787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3" name="Line 141">
                <a:extLst>
                  <a:ext uri="{FF2B5EF4-FFF2-40B4-BE49-F238E27FC236}">
                    <a16:creationId xmlns:a16="http://schemas.microsoft.com/office/drawing/2014/main" id="{B53017FB-5FAE-4720-B40A-17726E66931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9587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4" name="Line 142">
                <a:extLst>
                  <a:ext uri="{FF2B5EF4-FFF2-40B4-BE49-F238E27FC236}">
                    <a16:creationId xmlns:a16="http://schemas.microsoft.com/office/drawing/2014/main" id="{F3E2A304-64AD-4B9C-8AD2-17183D5DD04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80387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5" name="Line 143">
                <a:extLst>
                  <a:ext uri="{FF2B5EF4-FFF2-40B4-BE49-F238E27FC236}">
                    <a16:creationId xmlns:a16="http://schemas.microsoft.com/office/drawing/2014/main" id="{332208F2-98F8-4BC0-B865-73E333C25B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91187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6" name="Line 144">
                <a:extLst>
                  <a:ext uri="{FF2B5EF4-FFF2-40B4-BE49-F238E27FC236}">
                    <a16:creationId xmlns:a16="http://schemas.microsoft.com/office/drawing/2014/main" id="{2A119313-98E2-4737-8390-48A65052E3B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01987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7" name="Line 145">
                <a:extLst>
                  <a:ext uri="{FF2B5EF4-FFF2-40B4-BE49-F238E27FC236}">
                    <a16:creationId xmlns:a16="http://schemas.microsoft.com/office/drawing/2014/main" id="{AE9D9470-D5F2-41A2-A66E-69534AC8004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12786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8" name="Line 146">
                <a:extLst>
                  <a:ext uri="{FF2B5EF4-FFF2-40B4-BE49-F238E27FC236}">
                    <a16:creationId xmlns:a16="http://schemas.microsoft.com/office/drawing/2014/main" id="{AFC83AC2-0EEB-4959-86C1-FDC07F3C4A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3586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49" name="Line 147">
                <a:extLst>
                  <a:ext uri="{FF2B5EF4-FFF2-40B4-BE49-F238E27FC236}">
                    <a16:creationId xmlns:a16="http://schemas.microsoft.com/office/drawing/2014/main" id="{1B2A1BB6-163C-4349-8513-03CD4EEF5B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34386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0" name="Line 148">
                <a:extLst>
                  <a:ext uri="{FF2B5EF4-FFF2-40B4-BE49-F238E27FC236}">
                    <a16:creationId xmlns:a16="http://schemas.microsoft.com/office/drawing/2014/main" id="{11BF80CC-0730-45DE-8F61-6D004A0B02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45186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1" name="Line 149">
                <a:extLst>
                  <a:ext uri="{FF2B5EF4-FFF2-40B4-BE49-F238E27FC236}">
                    <a16:creationId xmlns:a16="http://schemas.microsoft.com/office/drawing/2014/main" id="{4CB42CFD-58D2-49E0-B1C9-DD4333FF297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55986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2" name="Line 150">
                <a:extLst>
                  <a:ext uri="{FF2B5EF4-FFF2-40B4-BE49-F238E27FC236}">
                    <a16:creationId xmlns:a16="http://schemas.microsoft.com/office/drawing/2014/main" id="{27D00B93-E22B-4C74-94D1-8191F81FF9A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6785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3" name="Line 151">
                <a:extLst>
                  <a:ext uri="{FF2B5EF4-FFF2-40B4-BE49-F238E27FC236}">
                    <a16:creationId xmlns:a16="http://schemas.microsoft.com/office/drawing/2014/main" id="{FD807DF6-03E7-4FEB-93D2-E6BD96FBE2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77585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4" name="Line 152">
                <a:extLst>
                  <a:ext uri="{FF2B5EF4-FFF2-40B4-BE49-F238E27FC236}">
                    <a16:creationId xmlns:a16="http://schemas.microsoft.com/office/drawing/2014/main" id="{E0AA4E8C-8729-4064-A261-47116B06A7C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88385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5" name="Line 153">
                <a:extLst>
                  <a:ext uri="{FF2B5EF4-FFF2-40B4-BE49-F238E27FC236}">
                    <a16:creationId xmlns:a16="http://schemas.microsoft.com/office/drawing/2014/main" id="{6605B785-2B81-4FD8-BCEE-9C0DC0BD78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99185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6" name="Line 154">
                <a:extLst>
                  <a:ext uri="{FF2B5EF4-FFF2-40B4-BE49-F238E27FC236}">
                    <a16:creationId xmlns:a16="http://schemas.microsoft.com/office/drawing/2014/main" id="{C16C8881-BBA9-4FA2-907F-690805D2F14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09985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7" name="Line 155">
                <a:extLst>
                  <a:ext uri="{FF2B5EF4-FFF2-40B4-BE49-F238E27FC236}">
                    <a16:creationId xmlns:a16="http://schemas.microsoft.com/office/drawing/2014/main" id="{226D9C67-ECC2-43D3-8F43-590185F60B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20784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8" name="Line 156">
                <a:extLst>
                  <a:ext uri="{FF2B5EF4-FFF2-40B4-BE49-F238E27FC236}">
                    <a16:creationId xmlns:a16="http://schemas.microsoft.com/office/drawing/2014/main" id="{DFBD3FCD-FC97-4A28-B35A-2AF2D365AB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31584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59" name="Line 157">
                <a:extLst>
                  <a:ext uri="{FF2B5EF4-FFF2-40B4-BE49-F238E27FC236}">
                    <a16:creationId xmlns:a16="http://schemas.microsoft.com/office/drawing/2014/main" id="{9B40718E-FA93-49F9-A53C-3515B26ED73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42384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0" name="Line 158">
                <a:extLst>
                  <a:ext uri="{FF2B5EF4-FFF2-40B4-BE49-F238E27FC236}">
                    <a16:creationId xmlns:a16="http://schemas.microsoft.com/office/drawing/2014/main" id="{12BA1A2B-3F86-4046-8B85-70B5769073B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53184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1" name="Line 159">
                <a:extLst>
                  <a:ext uri="{FF2B5EF4-FFF2-40B4-BE49-F238E27FC236}">
                    <a16:creationId xmlns:a16="http://schemas.microsoft.com/office/drawing/2014/main" id="{793A5385-5D60-4B05-B8D2-496D61F056D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63984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2" name="Line 160">
                <a:extLst>
                  <a:ext uri="{FF2B5EF4-FFF2-40B4-BE49-F238E27FC236}">
                    <a16:creationId xmlns:a16="http://schemas.microsoft.com/office/drawing/2014/main" id="{377B38CD-DA34-4563-A3DA-3AD4853D916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74783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3" name="Line 161">
                <a:extLst>
                  <a:ext uri="{FF2B5EF4-FFF2-40B4-BE49-F238E27FC236}">
                    <a16:creationId xmlns:a16="http://schemas.microsoft.com/office/drawing/2014/main" id="{39224F07-9D2C-4322-8182-F7DE3EB1EE8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85583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4" name="Line 162">
                <a:extLst>
                  <a:ext uri="{FF2B5EF4-FFF2-40B4-BE49-F238E27FC236}">
                    <a16:creationId xmlns:a16="http://schemas.microsoft.com/office/drawing/2014/main" id="{5254E79F-49ED-43D1-9EFB-C8BDDCA832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896383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5" name="Line 163">
                <a:extLst>
                  <a:ext uri="{FF2B5EF4-FFF2-40B4-BE49-F238E27FC236}">
                    <a16:creationId xmlns:a16="http://schemas.microsoft.com/office/drawing/2014/main" id="{BF4A5148-F028-455E-96C4-8688EC839D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07183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6" name="Line 164">
                <a:extLst>
                  <a:ext uri="{FF2B5EF4-FFF2-40B4-BE49-F238E27FC236}">
                    <a16:creationId xmlns:a16="http://schemas.microsoft.com/office/drawing/2014/main" id="{F50F74C8-CA42-49D5-AAB2-F59DD57723A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17983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7" name="Line 165">
                <a:extLst>
                  <a:ext uri="{FF2B5EF4-FFF2-40B4-BE49-F238E27FC236}">
                    <a16:creationId xmlns:a16="http://schemas.microsoft.com/office/drawing/2014/main" id="{8D4E9EEF-347E-4BD0-8BD3-A9AC9D1F155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28782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8" name="Line 166">
                <a:extLst>
                  <a:ext uri="{FF2B5EF4-FFF2-40B4-BE49-F238E27FC236}">
                    <a16:creationId xmlns:a16="http://schemas.microsoft.com/office/drawing/2014/main" id="{E5C0B0F3-31E5-4831-94F8-8C231BB6CAB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39582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69" name="Line 167">
                <a:extLst>
                  <a:ext uri="{FF2B5EF4-FFF2-40B4-BE49-F238E27FC236}">
                    <a16:creationId xmlns:a16="http://schemas.microsoft.com/office/drawing/2014/main" id="{C6830523-B12C-4A25-A4B0-642DD92537F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0382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0" name="Line 168">
                <a:extLst>
                  <a:ext uri="{FF2B5EF4-FFF2-40B4-BE49-F238E27FC236}">
                    <a16:creationId xmlns:a16="http://schemas.microsoft.com/office/drawing/2014/main" id="{3518DCEE-A7F0-41C5-B232-C42E2014E1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61182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1" name="Line 169">
                <a:extLst>
                  <a:ext uri="{FF2B5EF4-FFF2-40B4-BE49-F238E27FC236}">
                    <a16:creationId xmlns:a16="http://schemas.microsoft.com/office/drawing/2014/main" id="{F62701F9-89EC-46C8-982F-3CF5B61A876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71982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2" name="Line 170">
                <a:extLst>
                  <a:ext uri="{FF2B5EF4-FFF2-40B4-BE49-F238E27FC236}">
                    <a16:creationId xmlns:a16="http://schemas.microsoft.com/office/drawing/2014/main" id="{8FD4ECBD-FD61-468D-A374-F6C84819E0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82781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3" name="Line 171">
                <a:extLst>
                  <a:ext uri="{FF2B5EF4-FFF2-40B4-BE49-F238E27FC236}">
                    <a16:creationId xmlns:a16="http://schemas.microsoft.com/office/drawing/2014/main" id="{CD4D4830-0A1D-4794-8A37-CD12D8DFFB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93581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4" name="Line 172">
                <a:extLst>
                  <a:ext uri="{FF2B5EF4-FFF2-40B4-BE49-F238E27FC236}">
                    <a16:creationId xmlns:a16="http://schemas.microsoft.com/office/drawing/2014/main" id="{4A9DEA9E-7109-4C32-993E-41E98D05BDF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04381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5" name="Line 173">
                <a:extLst>
                  <a:ext uri="{FF2B5EF4-FFF2-40B4-BE49-F238E27FC236}">
                    <a16:creationId xmlns:a16="http://schemas.microsoft.com/office/drawing/2014/main" id="{6743384F-0298-4185-BDF6-230BDA36C9A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151812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6" name="Line 174">
                <a:extLst>
                  <a:ext uri="{FF2B5EF4-FFF2-40B4-BE49-F238E27FC236}">
                    <a16:creationId xmlns:a16="http://schemas.microsoft.com/office/drawing/2014/main" id="{837BC9E6-2D7A-4306-AC0E-14377DE23B7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259810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7" name="Line 175">
                <a:extLst>
                  <a:ext uri="{FF2B5EF4-FFF2-40B4-BE49-F238E27FC236}">
                    <a16:creationId xmlns:a16="http://schemas.microsoft.com/office/drawing/2014/main" id="{55F03EEB-452F-46D2-B6A5-93C9670BB5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367808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8" name="Line 176">
                <a:extLst>
                  <a:ext uri="{FF2B5EF4-FFF2-40B4-BE49-F238E27FC236}">
                    <a16:creationId xmlns:a16="http://schemas.microsoft.com/office/drawing/2014/main" id="{B1A451F6-DDFA-4003-836D-E30967C1152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475806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79" name="Line 177">
                <a:extLst>
                  <a:ext uri="{FF2B5EF4-FFF2-40B4-BE49-F238E27FC236}">
                    <a16:creationId xmlns:a16="http://schemas.microsoft.com/office/drawing/2014/main" id="{9FC6C9BD-1E5C-4942-8797-1E25A534A8A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83804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0" name="Line 178">
                <a:extLst>
                  <a:ext uri="{FF2B5EF4-FFF2-40B4-BE49-F238E27FC236}">
                    <a16:creationId xmlns:a16="http://schemas.microsoft.com/office/drawing/2014/main" id="{5CF399C9-AA91-4469-A383-C44D257ECB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691813" y="-317390"/>
                <a:ext cx="0" cy="244552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  <p:grpSp>
          <p:nvGrpSpPr>
            <p:cNvPr id="781" name="Group 780">
              <a:extLst>
                <a:ext uri="{FF2B5EF4-FFF2-40B4-BE49-F238E27FC236}">
                  <a16:creationId xmlns:a16="http://schemas.microsoft.com/office/drawing/2014/main" id="{C8F30890-2D34-4FF5-A8AC-FF65106C6A07}"/>
                </a:ext>
              </a:extLst>
            </p:cNvPr>
            <p:cNvGrpSpPr/>
            <p:nvPr userDrawn="1"/>
          </p:nvGrpSpPr>
          <p:grpSpPr>
            <a:xfrm>
              <a:off x="10794782" y="0"/>
              <a:ext cx="242888" cy="7559675"/>
              <a:chOff x="-320893" y="0"/>
              <a:chExt cx="242888" cy="7559675"/>
            </a:xfrm>
          </p:grpSpPr>
          <p:sp>
            <p:nvSpPr>
              <p:cNvPr id="782" name="Line 5">
                <a:extLst>
                  <a:ext uri="{FF2B5EF4-FFF2-40B4-BE49-F238E27FC236}">
                    <a16:creationId xmlns:a16="http://schemas.microsoft.com/office/drawing/2014/main" id="{FA504F77-D498-4067-8701-D6E3E51AF2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5596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3" name="Line 6">
                <a:extLst>
                  <a:ext uri="{FF2B5EF4-FFF2-40B4-BE49-F238E27FC236}">
                    <a16:creationId xmlns:a16="http://schemas.microsoft.com/office/drawing/2014/main" id="{F7AB51EE-B0CE-46DE-A63B-1BB60565C64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4516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4" name="Line 7">
                <a:extLst>
                  <a:ext uri="{FF2B5EF4-FFF2-40B4-BE49-F238E27FC236}">
                    <a16:creationId xmlns:a16="http://schemas.microsoft.com/office/drawing/2014/main" id="{F7A66556-996C-47D2-A300-F42C4FF594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3436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5" name="Line 8">
                <a:extLst>
                  <a:ext uri="{FF2B5EF4-FFF2-40B4-BE49-F238E27FC236}">
                    <a16:creationId xmlns:a16="http://schemas.microsoft.com/office/drawing/2014/main" id="{6CD49F22-B15A-49DD-9006-057D67AB496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2356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6" name="Line 9">
                <a:extLst>
                  <a:ext uri="{FF2B5EF4-FFF2-40B4-BE49-F238E27FC236}">
                    <a16:creationId xmlns:a16="http://schemas.microsoft.com/office/drawing/2014/main" id="{BDB4ADF6-D485-4C79-AB3D-4A8B3D61DB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1276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7" name="Line 10">
                <a:extLst>
                  <a:ext uri="{FF2B5EF4-FFF2-40B4-BE49-F238E27FC236}">
                    <a16:creationId xmlns:a16="http://schemas.microsoft.com/office/drawing/2014/main" id="{D64FD685-4620-40A3-8ABF-6A7ADAA85A1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0196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8" name="Line 11">
                <a:extLst>
                  <a:ext uri="{FF2B5EF4-FFF2-40B4-BE49-F238E27FC236}">
                    <a16:creationId xmlns:a16="http://schemas.microsoft.com/office/drawing/2014/main" id="{520D2866-7554-4336-A718-26E97846AD2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9116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89" name="Line 12">
                <a:extLst>
                  <a:ext uri="{FF2B5EF4-FFF2-40B4-BE49-F238E27FC236}">
                    <a16:creationId xmlns:a16="http://schemas.microsoft.com/office/drawing/2014/main" id="{846603D3-70DB-4E73-9DDB-944D4AC419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8036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0" name="Line 13">
                <a:extLst>
                  <a:ext uri="{FF2B5EF4-FFF2-40B4-BE49-F238E27FC236}">
                    <a16:creationId xmlns:a16="http://schemas.microsoft.com/office/drawing/2014/main" id="{6834E3D0-B4AB-42DA-90AD-AEFFB40E3FE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6956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1" name="Line 14">
                <a:extLst>
                  <a:ext uri="{FF2B5EF4-FFF2-40B4-BE49-F238E27FC236}">
                    <a16:creationId xmlns:a16="http://schemas.microsoft.com/office/drawing/2014/main" id="{3C87D1AD-23BC-455D-81FC-4A726205B32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5876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2" name="Line 15">
                <a:extLst>
                  <a:ext uri="{FF2B5EF4-FFF2-40B4-BE49-F238E27FC236}">
                    <a16:creationId xmlns:a16="http://schemas.microsoft.com/office/drawing/2014/main" id="{CE113800-6A51-44B3-92E8-9D57B03D4E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4797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3" name="Line 16">
                <a:extLst>
                  <a:ext uri="{FF2B5EF4-FFF2-40B4-BE49-F238E27FC236}">
                    <a16:creationId xmlns:a16="http://schemas.microsoft.com/office/drawing/2014/main" id="{C03A873C-18E7-497C-A86D-F0AA471846E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3717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4" name="Line 17">
                <a:extLst>
                  <a:ext uri="{FF2B5EF4-FFF2-40B4-BE49-F238E27FC236}">
                    <a16:creationId xmlns:a16="http://schemas.microsoft.com/office/drawing/2014/main" id="{7AB439CB-4418-4CBC-909E-94BB3F6EB74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2637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5" name="Line 18">
                <a:extLst>
                  <a:ext uri="{FF2B5EF4-FFF2-40B4-BE49-F238E27FC236}">
                    <a16:creationId xmlns:a16="http://schemas.microsoft.com/office/drawing/2014/main" id="{EF166141-0219-420B-8645-681E8F84B4C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1557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6" name="Line 19">
                <a:extLst>
                  <a:ext uri="{FF2B5EF4-FFF2-40B4-BE49-F238E27FC236}">
                    <a16:creationId xmlns:a16="http://schemas.microsoft.com/office/drawing/2014/main" id="{5BE909A3-258A-4642-9038-F424942199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0477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7" name="Line 20">
                <a:extLst>
                  <a:ext uri="{FF2B5EF4-FFF2-40B4-BE49-F238E27FC236}">
                    <a16:creationId xmlns:a16="http://schemas.microsoft.com/office/drawing/2014/main" id="{BA0A24B4-B82F-43BA-9C5C-A98A4C6A117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9397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8" name="Line 21">
                <a:extLst>
                  <a:ext uri="{FF2B5EF4-FFF2-40B4-BE49-F238E27FC236}">
                    <a16:creationId xmlns:a16="http://schemas.microsoft.com/office/drawing/2014/main" id="{329AFDEE-ED8B-41C1-84CE-FFBB4B4E81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8317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799" name="Line 22">
                <a:extLst>
                  <a:ext uri="{FF2B5EF4-FFF2-40B4-BE49-F238E27FC236}">
                    <a16:creationId xmlns:a16="http://schemas.microsoft.com/office/drawing/2014/main" id="{53F6A937-EDD8-409B-8E2D-74F0D31A61D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7237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0" name="Line 23">
                <a:extLst>
                  <a:ext uri="{FF2B5EF4-FFF2-40B4-BE49-F238E27FC236}">
                    <a16:creationId xmlns:a16="http://schemas.microsoft.com/office/drawing/2014/main" id="{CCAADEE6-4ADF-4805-AB4A-86BA357D4AD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6157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1" name="Line 24">
                <a:extLst>
                  <a:ext uri="{FF2B5EF4-FFF2-40B4-BE49-F238E27FC236}">
                    <a16:creationId xmlns:a16="http://schemas.microsoft.com/office/drawing/2014/main" id="{82FE0A5C-84A9-4972-9E00-EF42387D176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5077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2" name="Line 25">
                <a:extLst>
                  <a:ext uri="{FF2B5EF4-FFF2-40B4-BE49-F238E27FC236}">
                    <a16:creationId xmlns:a16="http://schemas.microsoft.com/office/drawing/2014/main" id="{6FD2D0CB-FF85-488B-A12A-C0907239B68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3997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3" name="Line 26">
                <a:extLst>
                  <a:ext uri="{FF2B5EF4-FFF2-40B4-BE49-F238E27FC236}">
                    <a16:creationId xmlns:a16="http://schemas.microsoft.com/office/drawing/2014/main" id="{3EFABA97-942B-4290-A003-FB83374B6F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2917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4" name="Line 27">
                <a:extLst>
                  <a:ext uri="{FF2B5EF4-FFF2-40B4-BE49-F238E27FC236}">
                    <a16:creationId xmlns:a16="http://schemas.microsoft.com/office/drawing/2014/main" id="{772B37AD-AAE2-4C8D-815E-42681105FF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1837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5" name="Line 28">
                <a:extLst>
                  <a:ext uri="{FF2B5EF4-FFF2-40B4-BE49-F238E27FC236}">
                    <a16:creationId xmlns:a16="http://schemas.microsoft.com/office/drawing/2014/main" id="{5924A2D8-24E8-436B-8609-7084549F35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0757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6" name="Line 29">
                <a:extLst>
                  <a:ext uri="{FF2B5EF4-FFF2-40B4-BE49-F238E27FC236}">
                    <a16:creationId xmlns:a16="http://schemas.microsoft.com/office/drawing/2014/main" id="{4695136B-F660-4197-8A1F-A293D0C046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9677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7" name="Line 30">
                <a:extLst>
                  <a:ext uri="{FF2B5EF4-FFF2-40B4-BE49-F238E27FC236}">
                    <a16:creationId xmlns:a16="http://schemas.microsoft.com/office/drawing/2014/main" id="{82658A12-7196-4E49-A460-5E54C99EA29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8597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8" name="Line 31">
                <a:extLst>
                  <a:ext uri="{FF2B5EF4-FFF2-40B4-BE49-F238E27FC236}">
                    <a16:creationId xmlns:a16="http://schemas.microsoft.com/office/drawing/2014/main" id="{A0C9A569-99EF-4C50-9D11-97D3EA480A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7517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09" name="Line 32">
                <a:extLst>
                  <a:ext uri="{FF2B5EF4-FFF2-40B4-BE49-F238E27FC236}">
                    <a16:creationId xmlns:a16="http://schemas.microsoft.com/office/drawing/2014/main" id="{991F25D2-83EE-42C5-9FB1-64A8892B7F6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6437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0" name="Line 33">
                <a:extLst>
                  <a:ext uri="{FF2B5EF4-FFF2-40B4-BE49-F238E27FC236}">
                    <a16:creationId xmlns:a16="http://schemas.microsoft.com/office/drawing/2014/main" id="{AA492BB6-870B-4212-96EF-C440DB5AD06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5357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1" name="Line 34">
                <a:extLst>
                  <a:ext uri="{FF2B5EF4-FFF2-40B4-BE49-F238E27FC236}">
                    <a16:creationId xmlns:a16="http://schemas.microsoft.com/office/drawing/2014/main" id="{409E07B8-95BF-474A-81A2-96679110F16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4277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2" name="Line 35">
                <a:extLst>
                  <a:ext uri="{FF2B5EF4-FFF2-40B4-BE49-F238E27FC236}">
                    <a16:creationId xmlns:a16="http://schemas.microsoft.com/office/drawing/2014/main" id="{A5615A1E-7657-49F9-913C-7B4FF6002E1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3198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3" name="Line 36">
                <a:extLst>
                  <a:ext uri="{FF2B5EF4-FFF2-40B4-BE49-F238E27FC236}">
                    <a16:creationId xmlns:a16="http://schemas.microsoft.com/office/drawing/2014/main" id="{C56CB5E1-6257-4BAE-B1B8-E864C09EC4A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2118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4" name="Line 37">
                <a:extLst>
                  <a:ext uri="{FF2B5EF4-FFF2-40B4-BE49-F238E27FC236}">
                    <a16:creationId xmlns:a16="http://schemas.microsoft.com/office/drawing/2014/main" id="{6F7ADB85-6816-47CC-A1B8-CC38A440843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1038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5" name="Line 38">
                <a:extLst>
                  <a:ext uri="{FF2B5EF4-FFF2-40B4-BE49-F238E27FC236}">
                    <a16:creationId xmlns:a16="http://schemas.microsoft.com/office/drawing/2014/main" id="{039E1299-3C6D-49CE-AA7A-AE8B189E845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9958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6" name="Line 39">
                <a:extLst>
                  <a:ext uri="{FF2B5EF4-FFF2-40B4-BE49-F238E27FC236}">
                    <a16:creationId xmlns:a16="http://schemas.microsoft.com/office/drawing/2014/main" id="{52A70C52-D0A6-44EA-ABE3-BE5A221F529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8878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7" name="Line 40">
                <a:extLst>
                  <a:ext uri="{FF2B5EF4-FFF2-40B4-BE49-F238E27FC236}">
                    <a16:creationId xmlns:a16="http://schemas.microsoft.com/office/drawing/2014/main" id="{76325AA1-3C4D-471F-9A98-F3EC4901803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7798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8" name="Line 41">
                <a:extLst>
                  <a:ext uri="{FF2B5EF4-FFF2-40B4-BE49-F238E27FC236}">
                    <a16:creationId xmlns:a16="http://schemas.microsoft.com/office/drawing/2014/main" id="{BB21741A-0993-4452-9661-B79806249EA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6718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19" name="Line 42">
                <a:extLst>
                  <a:ext uri="{FF2B5EF4-FFF2-40B4-BE49-F238E27FC236}">
                    <a16:creationId xmlns:a16="http://schemas.microsoft.com/office/drawing/2014/main" id="{045FBF6A-C3F8-4032-B61A-E2F01B546E1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5638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0" name="Line 43">
                <a:extLst>
                  <a:ext uri="{FF2B5EF4-FFF2-40B4-BE49-F238E27FC236}">
                    <a16:creationId xmlns:a16="http://schemas.microsoft.com/office/drawing/2014/main" id="{A7D6008D-AB4A-4BF0-A9F4-3517FAAB96F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4558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1" name="Line 44">
                <a:extLst>
                  <a:ext uri="{FF2B5EF4-FFF2-40B4-BE49-F238E27FC236}">
                    <a16:creationId xmlns:a16="http://schemas.microsoft.com/office/drawing/2014/main" id="{71118D89-5109-4848-B294-E5C85234F6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3478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2" name="Line 45">
                <a:extLst>
                  <a:ext uri="{FF2B5EF4-FFF2-40B4-BE49-F238E27FC236}">
                    <a16:creationId xmlns:a16="http://schemas.microsoft.com/office/drawing/2014/main" id="{0DF4F630-9074-47BD-89A0-DFE3FA006F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2398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3" name="Line 46">
                <a:extLst>
                  <a:ext uri="{FF2B5EF4-FFF2-40B4-BE49-F238E27FC236}">
                    <a16:creationId xmlns:a16="http://schemas.microsoft.com/office/drawing/2014/main" id="{319F4EB4-9BF0-4AC7-9415-FAC9E235DF8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1318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4" name="Line 47">
                <a:extLst>
                  <a:ext uri="{FF2B5EF4-FFF2-40B4-BE49-F238E27FC236}">
                    <a16:creationId xmlns:a16="http://schemas.microsoft.com/office/drawing/2014/main" id="{16404B0A-9757-4C4D-8CC1-92B21E81EC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0238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5" name="Line 48">
                <a:extLst>
                  <a:ext uri="{FF2B5EF4-FFF2-40B4-BE49-F238E27FC236}">
                    <a16:creationId xmlns:a16="http://schemas.microsoft.com/office/drawing/2014/main" id="{940695EE-4525-4C10-A028-871988CA52B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9158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6" name="Line 49">
                <a:extLst>
                  <a:ext uri="{FF2B5EF4-FFF2-40B4-BE49-F238E27FC236}">
                    <a16:creationId xmlns:a16="http://schemas.microsoft.com/office/drawing/2014/main" id="{F308ADD1-5470-4702-A962-E3B4F691E5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8078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7" name="Line 50">
                <a:extLst>
                  <a:ext uri="{FF2B5EF4-FFF2-40B4-BE49-F238E27FC236}">
                    <a16:creationId xmlns:a16="http://schemas.microsoft.com/office/drawing/2014/main" id="{F22FE750-C779-4866-B37E-201B07BB875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6998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8" name="Line 51">
                <a:extLst>
                  <a:ext uri="{FF2B5EF4-FFF2-40B4-BE49-F238E27FC236}">
                    <a16:creationId xmlns:a16="http://schemas.microsoft.com/office/drawing/2014/main" id="{DD8E716E-6FF8-4FC9-8D87-1688D2FDABD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5918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29" name="Line 52">
                <a:extLst>
                  <a:ext uri="{FF2B5EF4-FFF2-40B4-BE49-F238E27FC236}">
                    <a16:creationId xmlns:a16="http://schemas.microsoft.com/office/drawing/2014/main" id="{F4F9F001-8F47-430D-B1E7-70768122046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4838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0" name="Line 53">
                <a:extLst>
                  <a:ext uri="{FF2B5EF4-FFF2-40B4-BE49-F238E27FC236}">
                    <a16:creationId xmlns:a16="http://schemas.microsoft.com/office/drawing/2014/main" id="{5E7B47EE-253F-4EBF-835B-D98BA303745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3758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1" name="Line 54">
                <a:extLst>
                  <a:ext uri="{FF2B5EF4-FFF2-40B4-BE49-F238E27FC236}">
                    <a16:creationId xmlns:a16="http://schemas.microsoft.com/office/drawing/2014/main" id="{82939851-D3F9-4036-8C08-556C1E3B332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2678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2" name="Line 55">
                <a:extLst>
                  <a:ext uri="{FF2B5EF4-FFF2-40B4-BE49-F238E27FC236}">
                    <a16:creationId xmlns:a16="http://schemas.microsoft.com/office/drawing/2014/main" id="{49088F6F-9D16-47CE-BB0F-D617086793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15990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3" name="Line 56">
                <a:extLst>
                  <a:ext uri="{FF2B5EF4-FFF2-40B4-BE49-F238E27FC236}">
                    <a16:creationId xmlns:a16="http://schemas.microsoft.com/office/drawing/2014/main" id="{8EF31244-F3F7-4476-87C0-F0F90252B43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05190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4" name="Line 57">
                <a:extLst>
                  <a:ext uri="{FF2B5EF4-FFF2-40B4-BE49-F238E27FC236}">
                    <a16:creationId xmlns:a16="http://schemas.microsoft.com/office/drawing/2014/main" id="{8D2D63B4-5B42-4377-8F89-5B1A45C338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94391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5" name="Line 58">
                <a:extLst>
                  <a:ext uri="{FF2B5EF4-FFF2-40B4-BE49-F238E27FC236}">
                    <a16:creationId xmlns:a16="http://schemas.microsoft.com/office/drawing/2014/main" id="{85658AE5-86D5-4154-802E-D0A6799B301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83591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6" name="Line 59">
                <a:extLst>
                  <a:ext uri="{FF2B5EF4-FFF2-40B4-BE49-F238E27FC236}">
                    <a16:creationId xmlns:a16="http://schemas.microsoft.com/office/drawing/2014/main" id="{7FFC351B-ED11-40FD-BB0B-2A307AEAD09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72792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7" name="Line 60">
                <a:extLst>
                  <a:ext uri="{FF2B5EF4-FFF2-40B4-BE49-F238E27FC236}">
                    <a16:creationId xmlns:a16="http://schemas.microsoft.com/office/drawing/2014/main" id="{52E4EA4B-42A5-4F82-86B3-47C2C550AA1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61992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8" name="Line 61">
                <a:extLst>
                  <a:ext uri="{FF2B5EF4-FFF2-40B4-BE49-F238E27FC236}">
                    <a16:creationId xmlns:a16="http://schemas.microsoft.com/office/drawing/2014/main" id="{2FBFF396-2287-4414-BE00-F1A378D1998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51193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39" name="Line 62">
                <a:extLst>
                  <a:ext uri="{FF2B5EF4-FFF2-40B4-BE49-F238E27FC236}">
                    <a16:creationId xmlns:a16="http://schemas.microsoft.com/office/drawing/2014/main" id="{3AF31116-7386-4CBB-AE45-AA30B2A4E59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40393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0" name="Line 63">
                <a:extLst>
                  <a:ext uri="{FF2B5EF4-FFF2-40B4-BE49-F238E27FC236}">
                    <a16:creationId xmlns:a16="http://schemas.microsoft.com/office/drawing/2014/main" id="{2F7DD316-DCB8-4E26-8561-E78DCD8DE9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29594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1" name="Line 64">
                <a:extLst>
                  <a:ext uri="{FF2B5EF4-FFF2-40B4-BE49-F238E27FC236}">
                    <a16:creationId xmlns:a16="http://schemas.microsoft.com/office/drawing/2014/main" id="{0F1A1739-A1AA-4B0E-A7DF-1CD6FE2DFB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18794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2" name="Line 65">
                <a:extLst>
                  <a:ext uri="{FF2B5EF4-FFF2-40B4-BE49-F238E27FC236}">
                    <a16:creationId xmlns:a16="http://schemas.microsoft.com/office/drawing/2014/main" id="{182437FF-F488-4EF5-8F93-7D182782238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07995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3" name="Line 66">
                <a:extLst>
                  <a:ext uri="{FF2B5EF4-FFF2-40B4-BE49-F238E27FC236}">
                    <a16:creationId xmlns:a16="http://schemas.microsoft.com/office/drawing/2014/main" id="{942E3849-7D75-4BF9-A26D-2E5D4D43F33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97195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4" name="Line 67">
                <a:extLst>
                  <a:ext uri="{FF2B5EF4-FFF2-40B4-BE49-F238E27FC236}">
                    <a16:creationId xmlns:a16="http://schemas.microsoft.com/office/drawing/2014/main" id="{45A9CFE1-3265-48F2-A5EC-58C453FB8B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86396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5" name="Line 68">
                <a:extLst>
                  <a:ext uri="{FF2B5EF4-FFF2-40B4-BE49-F238E27FC236}">
                    <a16:creationId xmlns:a16="http://schemas.microsoft.com/office/drawing/2014/main" id="{3980B60D-C3CA-40C4-9479-7C56F6C727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75596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6" name="Line 69">
                <a:extLst>
                  <a:ext uri="{FF2B5EF4-FFF2-40B4-BE49-F238E27FC236}">
                    <a16:creationId xmlns:a16="http://schemas.microsoft.com/office/drawing/2014/main" id="{E78EDAFC-C823-4333-B430-560B9BD3FC1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64797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7" name="Line 70">
                <a:extLst>
                  <a:ext uri="{FF2B5EF4-FFF2-40B4-BE49-F238E27FC236}">
                    <a16:creationId xmlns:a16="http://schemas.microsoft.com/office/drawing/2014/main" id="{738EBBF5-077E-4DDD-9088-EC48A0D003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53997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8" name="Line 71">
                <a:extLst>
                  <a:ext uri="{FF2B5EF4-FFF2-40B4-BE49-F238E27FC236}">
                    <a16:creationId xmlns:a16="http://schemas.microsoft.com/office/drawing/2014/main" id="{C0C8D0C2-60CE-4551-ABC6-A2181752E7A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43198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49" name="Line 72">
                <a:extLst>
                  <a:ext uri="{FF2B5EF4-FFF2-40B4-BE49-F238E27FC236}">
                    <a16:creationId xmlns:a16="http://schemas.microsoft.com/office/drawing/2014/main" id="{60DC628B-7AF2-46B2-8FCD-A3EFD785A2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32398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0" name="Line 73">
                <a:extLst>
                  <a:ext uri="{FF2B5EF4-FFF2-40B4-BE49-F238E27FC236}">
                    <a16:creationId xmlns:a16="http://schemas.microsoft.com/office/drawing/2014/main" id="{4BF936ED-45AC-4E95-A407-361B29A9B5B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21599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1" name="Line 74">
                <a:extLst>
                  <a:ext uri="{FF2B5EF4-FFF2-40B4-BE49-F238E27FC236}">
                    <a16:creationId xmlns:a16="http://schemas.microsoft.com/office/drawing/2014/main" id="{EF5FC9EC-2F17-4753-AE1A-FDBC224BE1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107995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  <p:sp>
            <p:nvSpPr>
              <p:cNvPr id="852" name="Line 75">
                <a:extLst>
                  <a:ext uri="{FF2B5EF4-FFF2-40B4-BE49-F238E27FC236}">
                    <a16:creationId xmlns:a16="http://schemas.microsoft.com/office/drawing/2014/main" id="{457C22A7-FE01-47E8-BCCE-5189EE80C15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320893" y="0"/>
                <a:ext cx="242888" cy="0"/>
              </a:xfrm>
              <a:prstGeom prst="line">
                <a:avLst/>
              </a:prstGeom>
              <a:noFill/>
              <a:ln w="6350" cap="flat">
                <a:solidFill>
                  <a:srgbClr val="A1A1A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633" dirty="0"/>
              </a:p>
            </p:txBody>
          </p:sp>
        </p:grpSp>
      </p:grpSp>
      <p:sp>
        <p:nvSpPr>
          <p:cNvPr id="514" name="Rectangle 514">
            <a:extLst>
              <a:ext uri="{FF2B5EF4-FFF2-40B4-BE49-F238E27FC236}">
                <a16:creationId xmlns:a16="http://schemas.microsoft.com/office/drawing/2014/main" id="{43147BB2-8D84-41CC-896E-8D74EBF6AFF3}"/>
              </a:ext>
            </a:extLst>
          </p:cNvPr>
          <p:cNvSpPr/>
          <p:nvPr userDrawn="1"/>
        </p:nvSpPr>
        <p:spPr>
          <a:xfrm>
            <a:off x="-5195140" y="-287930"/>
            <a:ext cx="4825672" cy="745688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  <p:sp>
        <p:nvSpPr>
          <p:cNvPr id="515" name="Rectangle 514">
            <a:extLst>
              <a:ext uri="{FF2B5EF4-FFF2-40B4-BE49-F238E27FC236}">
                <a16:creationId xmlns:a16="http://schemas.microsoft.com/office/drawing/2014/main" id="{A9320BD9-1E90-4730-972B-C079DEA82B47}"/>
              </a:ext>
            </a:extLst>
          </p:cNvPr>
          <p:cNvSpPr/>
          <p:nvPr userDrawn="1"/>
        </p:nvSpPr>
        <p:spPr>
          <a:xfrm>
            <a:off x="12586385" y="-287930"/>
            <a:ext cx="4800754" cy="745688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33" dirty="0"/>
          </a:p>
        </p:txBody>
      </p:sp>
    </p:spTree>
    <p:extLst>
      <p:ext uri="{BB962C8B-B14F-4D97-AF65-F5344CB8AC3E}">
        <p14:creationId xmlns:p14="http://schemas.microsoft.com/office/powerpoint/2010/main" val="2171324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</p:sldLayoutIdLst>
  <p:hf sldNum="0" hdr="0" dt="0"/>
  <p:txStyles>
    <p:titleStyle>
      <a:lvl1pPr algn="l" defTabSz="727510" rtl="0" eaLnBrk="1" latinLnBrk="0" hangingPunct="1">
        <a:lnSpc>
          <a:spcPct val="104000"/>
        </a:lnSpc>
        <a:spcBef>
          <a:spcPct val="0"/>
        </a:spcBef>
        <a:buNone/>
        <a:defRPr sz="1452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727510" rtl="0" eaLnBrk="1" latinLnBrk="0" hangingPunct="1">
        <a:lnSpc>
          <a:spcPct val="104000"/>
        </a:lnSpc>
        <a:spcBef>
          <a:spcPts val="0"/>
        </a:spcBef>
        <a:spcAft>
          <a:spcPts val="0"/>
        </a:spcAft>
        <a:buClr>
          <a:schemeClr val="tx2"/>
        </a:buClr>
        <a:buFont typeface="Arial" panose="020B0604020202020204" pitchFamily="34" charset="0"/>
        <a:buNone/>
        <a:defRPr lang="nl-NL" sz="998" b="1" kern="1200" dirty="0">
          <a:solidFill>
            <a:srgbClr val="0078D2"/>
          </a:solidFill>
          <a:latin typeface="+mn-lt"/>
          <a:ea typeface="+mn-ea"/>
          <a:cs typeface="+mn-cs"/>
        </a:defRPr>
      </a:lvl1pPr>
      <a:lvl2pPr marL="0" indent="0" algn="l" defTabSz="727510" rtl="0" eaLnBrk="1" latinLnBrk="0" hangingPunct="1">
        <a:lnSpc>
          <a:spcPct val="108000"/>
        </a:lnSpc>
        <a:spcBef>
          <a:spcPts val="0"/>
        </a:spcBef>
        <a:spcAft>
          <a:spcPts val="45"/>
        </a:spcAft>
        <a:buClr>
          <a:schemeClr val="tx2"/>
        </a:buClr>
        <a:buFont typeface="Arial" panose="020B0604020202020204" pitchFamily="34" charset="0"/>
        <a:buNone/>
        <a:defRPr lang="nl-NL" sz="816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163296" indent="-163296" algn="l" defTabSz="727510" rtl="0" eaLnBrk="1" latinLnBrk="0" hangingPunct="1">
        <a:lnSpc>
          <a:spcPct val="108000"/>
        </a:lnSpc>
        <a:spcBef>
          <a:spcPts val="0"/>
        </a:spcBef>
        <a:spcAft>
          <a:spcPts val="45"/>
        </a:spcAft>
        <a:buClr>
          <a:schemeClr val="tx2"/>
        </a:buClr>
        <a:buFont typeface="Arial" panose="020B0604020202020204" pitchFamily="34" charset="0"/>
        <a:buChar char="•"/>
        <a:defRPr lang="nl-NL" sz="816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326592" indent="-163296" algn="l" defTabSz="727510" rtl="0" eaLnBrk="1" latinLnBrk="0" hangingPunct="1">
        <a:lnSpc>
          <a:spcPct val="108000"/>
        </a:lnSpc>
        <a:spcBef>
          <a:spcPts val="0"/>
        </a:spcBef>
        <a:spcAft>
          <a:spcPts val="45"/>
        </a:spcAft>
        <a:buClr>
          <a:schemeClr val="tx2"/>
        </a:buClr>
        <a:buFont typeface="Arial" panose="020B0604020202020204" pitchFamily="34" charset="0"/>
        <a:buChar char="•"/>
        <a:defRPr sz="816" kern="1200">
          <a:solidFill>
            <a:schemeClr val="tx1"/>
          </a:solidFill>
          <a:latin typeface="+mn-lt"/>
          <a:ea typeface="+mn-ea"/>
          <a:cs typeface="+mn-cs"/>
        </a:defRPr>
      </a:lvl4pPr>
      <a:lvl5pPr marL="489888" indent="-163296" algn="l" defTabSz="727510" rtl="0" eaLnBrk="1" latinLnBrk="0" hangingPunct="1">
        <a:lnSpc>
          <a:spcPct val="108000"/>
        </a:lnSpc>
        <a:spcBef>
          <a:spcPts val="0"/>
        </a:spcBef>
        <a:spcAft>
          <a:spcPts val="45"/>
        </a:spcAft>
        <a:buClr>
          <a:schemeClr val="tx2"/>
        </a:buClr>
        <a:buFont typeface="Arial" panose="020B0604020202020204" pitchFamily="34" charset="0"/>
        <a:buChar char="•"/>
        <a:defRPr lang="nl-NL" sz="816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653184" indent="-163296" algn="l" defTabSz="727510" rtl="0" eaLnBrk="1" latinLnBrk="0" hangingPunct="1">
        <a:lnSpc>
          <a:spcPct val="108000"/>
        </a:lnSpc>
        <a:spcBef>
          <a:spcPts val="0"/>
        </a:spcBef>
        <a:spcAft>
          <a:spcPts val="45"/>
        </a:spcAft>
        <a:buClr>
          <a:schemeClr val="tx2"/>
        </a:buClr>
        <a:buFont typeface="Arial" panose="020B0604020202020204" pitchFamily="34" charset="0"/>
        <a:buChar char="•"/>
        <a:defRPr lang="nl-NL" sz="816" kern="1200" dirty="0">
          <a:solidFill>
            <a:schemeClr val="tx1"/>
          </a:solidFill>
          <a:latin typeface="+mn-lt"/>
          <a:ea typeface="+mn-ea"/>
          <a:cs typeface="+mn-cs"/>
        </a:defRPr>
      </a:lvl6pPr>
      <a:lvl7pPr marL="816480" marR="0" indent="-163296" algn="l" defTabSz="727510" rtl="0" eaLnBrk="1" fontAlgn="auto" latinLnBrk="0" hangingPunct="1">
        <a:lnSpc>
          <a:spcPct val="108000"/>
        </a:lnSpc>
        <a:spcBef>
          <a:spcPts val="0"/>
        </a:spcBef>
        <a:spcAft>
          <a:spcPts val="45"/>
        </a:spcAft>
        <a:buClr>
          <a:schemeClr val="tx2"/>
        </a:buClr>
        <a:buSzTx/>
        <a:buFont typeface="Arial" panose="020B0604020202020204" pitchFamily="34" charset="0"/>
        <a:buChar char="–"/>
        <a:tabLst/>
        <a:defRPr sz="816" kern="1200">
          <a:solidFill>
            <a:schemeClr val="tx1"/>
          </a:solidFill>
          <a:latin typeface="+mn-lt"/>
          <a:ea typeface="+mn-ea"/>
          <a:cs typeface="+mn-cs"/>
        </a:defRPr>
      </a:lvl7pPr>
      <a:lvl8pPr marL="979776" indent="-163296" algn="l" defTabSz="727510" rtl="0" eaLnBrk="1" latinLnBrk="0" hangingPunct="1">
        <a:lnSpc>
          <a:spcPct val="108000"/>
        </a:lnSpc>
        <a:spcBef>
          <a:spcPts val="0"/>
        </a:spcBef>
        <a:spcAft>
          <a:spcPts val="45"/>
        </a:spcAft>
        <a:buClr>
          <a:schemeClr val="tx2"/>
        </a:buClr>
        <a:buFont typeface="Arial" panose="020B0604020202020204" pitchFamily="34" charset="0"/>
        <a:buChar char="–"/>
        <a:defRPr sz="816" kern="1200">
          <a:solidFill>
            <a:schemeClr val="tx1"/>
          </a:solidFill>
          <a:latin typeface="+mn-lt"/>
          <a:ea typeface="+mn-ea"/>
          <a:cs typeface="+mn-cs"/>
        </a:defRPr>
      </a:lvl8pPr>
      <a:lvl9pPr marL="1143072" indent="-163296" algn="l" defTabSz="727510" rtl="0" eaLnBrk="1" latinLnBrk="0" hangingPunct="1">
        <a:lnSpc>
          <a:spcPct val="108000"/>
        </a:lnSpc>
        <a:spcBef>
          <a:spcPts val="0"/>
        </a:spcBef>
        <a:spcAft>
          <a:spcPts val="45"/>
        </a:spcAft>
        <a:buClr>
          <a:schemeClr val="tx2"/>
        </a:buClr>
        <a:buFont typeface="Arial" panose="020B0604020202020204" pitchFamily="34" charset="0"/>
        <a:buChar char="–"/>
        <a:defRPr sz="8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727510" rtl="0" eaLnBrk="1" latinLnBrk="0" hangingPunct="1">
        <a:defRPr sz="1432" kern="1200">
          <a:solidFill>
            <a:schemeClr val="tx1"/>
          </a:solidFill>
          <a:latin typeface="+mn-lt"/>
          <a:ea typeface="+mn-ea"/>
          <a:cs typeface="+mn-cs"/>
        </a:defRPr>
      </a:lvl1pPr>
      <a:lvl2pPr marL="363755" algn="l" defTabSz="727510" rtl="0" eaLnBrk="1" latinLnBrk="0" hangingPunct="1">
        <a:defRPr sz="1432" kern="1200">
          <a:solidFill>
            <a:schemeClr val="tx1"/>
          </a:solidFill>
          <a:latin typeface="+mn-lt"/>
          <a:ea typeface="+mn-ea"/>
          <a:cs typeface="+mn-cs"/>
        </a:defRPr>
      </a:lvl2pPr>
      <a:lvl3pPr marL="727510" algn="l" defTabSz="727510" rtl="0" eaLnBrk="1" latinLnBrk="0" hangingPunct="1">
        <a:defRPr sz="1432" kern="1200">
          <a:solidFill>
            <a:schemeClr val="tx1"/>
          </a:solidFill>
          <a:latin typeface="+mn-lt"/>
          <a:ea typeface="+mn-ea"/>
          <a:cs typeface="+mn-cs"/>
        </a:defRPr>
      </a:lvl3pPr>
      <a:lvl4pPr marL="1091265" algn="l" defTabSz="727510" rtl="0" eaLnBrk="1" latinLnBrk="0" hangingPunct="1">
        <a:defRPr sz="1432" kern="1200">
          <a:solidFill>
            <a:schemeClr val="tx1"/>
          </a:solidFill>
          <a:latin typeface="+mn-lt"/>
          <a:ea typeface="+mn-ea"/>
          <a:cs typeface="+mn-cs"/>
        </a:defRPr>
      </a:lvl4pPr>
      <a:lvl5pPr marL="1455020" algn="l" defTabSz="727510" rtl="0" eaLnBrk="1" latinLnBrk="0" hangingPunct="1">
        <a:defRPr sz="1432" kern="1200">
          <a:solidFill>
            <a:schemeClr val="tx1"/>
          </a:solidFill>
          <a:latin typeface="+mn-lt"/>
          <a:ea typeface="+mn-ea"/>
          <a:cs typeface="+mn-cs"/>
        </a:defRPr>
      </a:lvl5pPr>
      <a:lvl6pPr marL="1818775" algn="l" defTabSz="727510" rtl="0" eaLnBrk="1" latinLnBrk="0" hangingPunct="1">
        <a:defRPr sz="1432" kern="1200">
          <a:solidFill>
            <a:schemeClr val="tx1"/>
          </a:solidFill>
          <a:latin typeface="+mn-lt"/>
          <a:ea typeface="+mn-ea"/>
          <a:cs typeface="+mn-cs"/>
        </a:defRPr>
      </a:lvl6pPr>
      <a:lvl7pPr marL="2182529" algn="l" defTabSz="727510" rtl="0" eaLnBrk="1" latinLnBrk="0" hangingPunct="1">
        <a:defRPr sz="1432" kern="1200">
          <a:solidFill>
            <a:schemeClr val="tx1"/>
          </a:solidFill>
          <a:latin typeface="+mn-lt"/>
          <a:ea typeface="+mn-ea"/>
          <a:cs typeface="+mn-cs"/>
        </a:defRPr>
      </a:lvl7pPr>
      <a:lvl8pPr marL="2546285" algn="l" defTabSz="727510" rtl="0" eaLnBrk="1" latinLnBrk="0" hangingPunct="1">
        <a:defRPr sz="1432" kern="1200">
          <a:solidFill>
            <a:schemeClr val="tx1"/>
          </a:solidFill>
          <a:latin typeface="+mn-lt"/>
          <a:ea typeface="+mn-ea"/>
          <a:cs typeface="+mn-cs"/>
        </a:defRPr>
      </a:lvl8pPr>
      <a:lvl9pPr marL="2910039" algn="l" defTabSz="727510" rtl="0" eaLnBrk="1" latinLnBrk="0" hangingPunct="1">
        <a:defRPr sz="14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4488">
          <p15:clr>
            <a:srgbClr val="F26B43"/>
          </p15:clr>
        </p15:guide>
        <p15:guide id="4" orient="horz" pos="4356">
          <p15:clr>
            <a:srgbClr val="F26B43"/>
          </p15:clr>
        </p15:guide>
        <p15:guide id="7" pos="6462">
          <p15:clr>
            <a:srgbClr val="F26B43"/>
          </p15:clr>
        </p15:guide>
        <p15:guide id="8" orient="horz" pos="27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rk.nl/arbeidsmarktinformatie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hyperlink" Target="https://www.linkedin.com/in/michelvansmoorenburg/" TargetMode="External"/><Relationship Id="rId4" Type="http://schemas.openxmlformats.org/officeDocument/2006/relationships/hyperlink" Target="mailto:michel.vansmoorenburg@uwv.n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 descr="Afbeelding met kleding, schoeisel, persoon, gebouw&#10;&#10;Automatisch gegenereerde beschrijving">
            <a:extLst>
              <a:ext uri="{FF2B5EF4-FFF2-40B4-BE49-F238E27FC236}">
                <a16:creationId xmlns:a16="http://schemas.microsoft.com/office/drawing/2014/main" id="{5A33E37D-B2A2-9AE4-AEAD-C5D1949DF49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7833" b="7833"/>
          <a:stretch/>
        </p:blipFill>
        <p:spPr>
          <a:xfrm>
            <a:off x="0" y="21098"/>
            <a:ext cx="12193200" cy="6857995"/>
          </a:xfrm>
        </p:spPr>
      </p:pic>
      <p:sp>
        <p:nvSpPr>
          <p:cNvPr id="9" name="Titel 8">
            <a:extLst>
              <a:ext uri="{FF2B5EF4-FFF2-40B4-BE49-F238E27FC236}">
                <a16:creationId xmlns:a16="http://schemas.microsoft.com/office/drawing/2014/main" id="{8FE4EF38-2CFA-7A39-7B41-08ACE659E1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064" y="673184"/>
            <a:ext cx="11559077" cy="1241428"/>
          </a:xfrm>
        </p:spPr>
        <p:txBody>
          <a:bodyPr/>
          <a:lstStyle/>
          <a:p>
            <a:r>
              <a:rPr lang="en-GB" sz="2800" b="1" kern="0" dirty="0"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Comparison of Labour Market Tightness over Time and Between Countries: </a:t>
            </a:r>
            <a:br>
              <a:rPr lang="en-GB" sz="2800" b="1" kern="0" dirty="0"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800" b="1" kern="0" dirty="0"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Evaluation of Indicators</a:t>
            </a:r>
            <a:endParaRPr lang="nl-NL" sz="2800" dirty="0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9FB0F9DA-F6F3-995A-5BEC-74EA3B2793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657" y="5344371"/>
            <a:ext cx="4705807" cy="1292964"/>
          </a:xfrm>
        </p:spPr>
        <p:txBody>
          <a:bodyPr/>
          <a:lstStyle/>
          <a:p>
            <a:r>
              <a:rPr lang="en-GB" sz="1400" dirty="0">
                <a:solidFill>
                  <a:schemeClr val="bg1"/>
                </a:solidFill>
              </a:rPr>
              <a:t>ENRLMM, 5th of September 2024</a:t>
            </a:r>
          </a:p>
          <a:p>
            <a:r>
              <a:rPr lang="en-GB" sz="1400" dirty="0">
                <a:solidFill>
                  <a:schemeClr val="bg1"/>
                </a:solidFill>
              </a:rPr>
              <a:t>Michel van Smoorenburg </a:t>
            </a:r>
          </a:p>
          <a:p>
            <a:r>
              <a:rPr lang="en-GB" sz="1400" dirty="0">
                <a:solidFill>
                  <a:schemeClr val="bg1"/>
                </a:solidFill>
              </a:rPr>
              <a:t>International labour Market Analyst </a:t>
            </a:r>
          </a:p>
          <a:p>
            <a:r>
              <a:rPr lang="en-GB" sz="1400" dirty="0">
                <a:solidFill>
                  <a:schemeClr val="bg1"/>
                </a:solidFill>
              </a:rPr>
              <a:t>UWV, Public Employment Service Netherlands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50973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92FF7F46-11A7-91A9-5A10-B6052FA27C4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14000" y="1524000"/>
            <a:ext cx="5382000" cy="45648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Based on 9 selected    Indicators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Germany tightest labour market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Spain slackest labour market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Rather robust differences between countries, but:</a:t>
            </a:r>
          </a:p>
          <a:p>
            <a:pPr marL="819150" lvl="2" indent="-457200">
              <a:buFont typeface="+mj-lt"/>
              <a:buAutoNum type="arabicPeriod"/>
            </a:pPr>
            <a:r>
              <a:rPr lang="en-GB" dirty="0"/>
              <a:t>In Estonia, the labour market was slackening (5</a:t>
            </a:r>
            <a:r>
              <a:rPr lang="en-GB" baseline="30000" dirty="0"/>
              <a:t>th</a:t>
            </a:r>
            <a:r>
              <a:rPr lang="en-GB" dirty="0"/>
              <a:t> to 23</a:t>
            </a:r>
            <a:r>
              <a:rPr lang="en-GB" baseline="30000" dirty="0"/>
              <a:t>rd</a:t>
            </a:r>
            <a:r>
              <a:rPr lang="en-GB" dirty="0"/>
              <a:t> place)</a:t>
            </a:r>
          </a:p>
          <a:p>
            <a:pPr marL="819150" lvl="2" indent="-457200">
              <a:buFont typeface="+mj-lt"/>
              <a:buAutoNum type="arabicPeriod"/>
            </a:pPr>
            <a:r>
              <a:rPr lang="en-GB" dirty="0"/>
              <a:t>In Cyprus, the labour market was tightening (27</a:t>
            </a:r>
            <a:r>
              <a:rPr lang="en-GB" baseline="30000" dirty="0"/>
              <a:t>th</a:t>
            </a:r>
            <a:r>
              <a:rPr lang="en-GB" dirty="0"/>
              <a:t> to 16</a:t>
            </a:r>
            <a:r>
              <a:rPr lang="en-GB" baseline="30000" dirty="0"/>
              <a:t>th</a:t>
            </a:r>
            <a:r>
              <a:rPr lang="en-GB" dirty="0"/>
              <a:t> place)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A0414AC8-8DF7-7790-A6BF-F21E21943B7B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247768" y="598488"/>
            <a:ext cx="5372732" cy="5290287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084482EA-8975-BB1F-1B8E-ADE5629D6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Ranking tightness </a:t>
            </a:r>
            <a:br>
              <a:rPr lang="en-GB" dirty="0"/>
            </a:br>
            <a:r>
              <a:rPr lang="en-GB" dirty="0"/>
              <a:t>based on composite indicator</a:t>
            </a:r>
            <a:br>
              <a:rPr lang="en-GB" dirty="0"/>
            </a:br>
            <a:r>
              <a:rPr lang="en-GB" sz="1600" dirty="0"/>
              <a:t>1=tightest 30=slackest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6552E89-2048-F6D3-A9E3-A77C6EE884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9300" y="1436914"/>
            <a:ext cx="344200" cy="37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8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A288B4FC-6CCB-2D5B-E019-650613DAC52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25566" r="25566"/>
          <a:stretch>
            <a:fillRect/>
          </a:stretch>
        </p:blipFill>
        <p:spPr>
          <a:xfrm>
            <a:off x="6531898" y="100013"/>
            <a:ext cx="5660102" cy="6757987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AD02042-4447-842B-0B10-A02488A6FD3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71500" y="1531939"/>
            <a:ext cx="5524500" cy="4573586"/>
          </a:xfrm>
        </p:spPr>
        <p:txBody>
          <a:bodyPr/>
          <a:lstStyle/>
          <a:p>
            <a:pPr marL="455295" indent="-228600" algn="just"/>
            <a:endParaRPr lang="en-GB" sz="1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5295" indent="-228600" algn="just"/>
            <a:r>
              <a:rPr lang="en-GB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1. Vacancies-to-unemployment ratio</a:t>
            </a:r>
            <a:endParaRPr lang="nl-NL" sz="1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5295" indent="-228600" algn="just"/>
            <a:r>
              <a:rPr lang="en-GB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2. Vacancies-to-labour market slack ratio</a:t>
            </a:r>
            <a:endParaRPr lang="nl-NL" sz="1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5295" indent="-228600" algn="just"/>
            <a:r>
              <a:rPr lang="en-GB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3. No full-time job found</a:t>
            </a:r>
            <a:endParaRPr lang="nl-NL" sz="1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5295" indent="-228600" algn="just"/>
            <a:r>
              <a:rPr lang="en-GB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4. Unemployment rate</a:t>
            </a:r>
            <a:endParaRPr lang="nl-NL" sz="1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5295" indent="-228600" algn="just"/>
            <a:r>
              <a:rPr lang="en-GB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5. Vacancy rate</a:t>
            </a:r>
            <a:endParaRPr lang="nl-NL" sz="1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5295" indent="-228600" algn="just"/>
            <a:r>
              <a:rPr lang="en-GB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6. Employment rate</a:t>
            </a:r>
            <a:endParaRPr lang="nl-NL" sz="1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5295" indent="-228600" algn="just"/>
            <a:r>
              <a:rPr lang="en-GB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7. Labour limiting production</a:t>
            </a:r>
            <a:endParaRPr lang="nl-NL" sz="1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5295" indent="-228600" algn="just"/>
            <a:r>
              <a:rPr lang="en-GB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8. Labour market slack rate</a:t>
            </a:r>
            <a:endParaRPr lang="nl-NL" sz="1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5295" indent="-228600" algn="just">
              <a:spcAft>
                <a:spcPts val="1200"/>
              </a:spcAft>
            </a:pPr>
            <a:r>
              <a:rPr lang="en-GB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9. Wages</a:t>
            </a:r>
            <a:endParaRPr lang="nl-NL" sz="1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l-NL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2614007-1116-D5E8-F97A-5202CA02B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Last step: which single indicator correlates strongest with this composite indicator?</a:t>
            </a:r>
          </a:p>
        </p:txBody>
      </p:sp>
    </p:spTree>
    <p:extLst>
      <p:ext uri="{BB962C8B-B14F-4D97-AF65-F5344CB8AC3E}">
        <p14:creationId xmlns:p14="http://schemas.microsoft.com/office/powerpoint/2010/main" val="185224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D7D4F9B-C4C4-6648-75EA-C4F33D18A8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chemeClr val="tx1"/>
                </a:solidFill>
              </a:rPr>
              <a:t>Every tightness indicator has its specific strengths and weaknesses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chemeClr val="tx1"/>
                </a:solidFill>
              </a:rPr>
              <a:t>A composite indicator is the best proxy of tightness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chemeClr val="tx1"/>
                </a:solidFill>
              </a:rPr>
              <a:t>The indicator </a:t>
            </a:r>
            <a:r>
              <a:rPr lang="en-GB" i="1" dirty="0">
                <a:solidFill>
                  <a:schemeClr val="tx1"/>
                </a:solidFill>
              </a:rPr>
              <a:t>Hours per worker </a:t>
            </a:r>
            <a:r>
              <a:rPr lang="en-GB" dirty="0">
                <a:solidFill>
                  <a:schemeClr val="tx1"/>
                </a:solidFill>
              </a:rPr>
              <a:t>is not usable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chemeClr val="tx1"/>
                </a:solidFill>
              </a:rPr>
              <a:t>Wages and ∆ wages have a limited value in measuring tightness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chemeClr val="tx1"/>
                </a:solidFill>
              </a:rPr>
              <a:t>The subjective tightness indicators from the </a:t>
            </a:r>
            <a:r>
              <a:rPr lang="en-GB" i="1" dirty="0">
                <a:solidFill>
                  <a:schemeClr val="tx1"/>
                </a:solidFill>
              </a:rPr>
              <a:t>EU Flash Eurobarometer SMEs and Skills Shortages 2023 </a:t>
            </a:r>
            <a:r>
              <a:rPr lang="en-GB" dirty="0">
                <a:solidFill>
                  <a:schemeClr val="tx1"/>
                </a:solidFill>
              </a:rPr>
              <a:t>did not lead to convincing results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chemeClr val="tx1"/>
                </a:solidFill>
              </a:rPr>
              <a:t>The indicators </a:t>
            </a:r>
            <a:r>
              <a:rPr lang="en-GB" i="1" dirty="0">
                <a:solidFill>
                  <a:schemeClr val="tx1"/>
                </a:solidFill>
              </a:rPr>
              <a:t>No-full-time job found </a:t>
            </a:r>
            <a:r>
              <a:rPr lang="en-GB" dirty="0">
                <a:solidFill>
                  <a:schemeClr val="tx1"/>
                </a:solidFill>
              </a:rPr>
              <a:t>and </a:t>
            </a:r>
            <a:r>
              <a:rPr lang="en-GB" i="1" dirty="0">
                <a:solidFill>
                  <a:schemeClr val="tx1"/>
                </a:solidFill>
              </a:rPr>
              <a:t>Unemployment rate </a:t>
            </a:r>
            <a:r>
              <a:rPr lang="en-GB" dirty="0">
                <a:solidFill>
                  <a:schemeClr val="tx1"/>
                </a:solidFill>
              </a:rPr>
              <a:t>can be used, based on the Labour Force Survey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chemeClr val="tx1"/>
                </a:solidFill>
              </a:rPr>
              <a:t>The </a:t>
            </a:r>
            <a:r>
              <a:rPr lang="en-GB" i="1" dirty="0">
                <a:solidFill>
                  <a:schemeClr val="tx1"/>
                </a:solidFill>
              </a:rPr>
              <a:t>Vacancies-to-unemployment ratio </a:t>
            </a:r>
            <a:r>
              <a:rPr lang="en-GB" dirty="0">
                <a:solidFill>
                  <a:schemeClr val="tx1"/>
                </a:solidFill>
              </a:rPr>
              <a:t>tends to be the best single indicator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chemeClr val="tx1"/>
                </a:solidFill>
              </a:rPr>
              <a:t>Tightness increased in Europe, but also large and robust differences exist between countries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83458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4"/>
          <p:cNvSpPr>
            <a:spLocks noGrp="1"/>
          </p:cNvSpPr>
          <p:nvPr>
            <p:ph sz="quarter" idx="14"/>
          </p:nvPr>
        </p:nvSpPr>
        <p:spPr>
          <a:xfrm>
            <a:off x="571500" y="1524000"/>
            <a:ext cx="11048400" cy="4573586"/>
          </a:xfrm>
        </p:spPr>
        <p:txBody>
          <a:bodyPr/>
          <a:lstStyle/>
          <a:p>
            <a:r>
              <a:rPr lang="en-GB" sz="2400" dirty="0">
                <a:hlinkClick r:id="rId3"/>
              </a:rPr>
              <a:t>www.werk.nl/arbeidsmarktinformatie</a:t>
            </a:r>
            <a:r>
              <a:rPr lang="en-GB" sz="2400" dirty="0"/>
              <a:t> </a:t>
            </a:r>
          </a:p>
          <a:p>
            <a:endParaRPr lang="en-GB" sz="2400" dirty="0">
              <a:hlinkClick r:id="rId4"/>
            </a:endParaRPr>
          </a:p>
          <a:p>
            <a:r>
              <a:rPr lang="en-GB" sz="2400" dirty="0">
                <a:hlinkClick r:id="rId4"/>
              </a:rPr>
              <a:t>michel.vansmoorenburg@uwv.nl</a:t>
            </a:r>
            <a:endParaRPr lang="en-GB" sz="2400" dirty="0"/>
          </a:p>
          <a:p>
            <a:endParaRPr lang="en-GB" sz="2400" dirty="0"/>
          </a:p>
          <a:p>
            <a:r>
              <a:rPr lang="nl-NL" sz="2400" dirty="0">
                <a:hlinkClick r:id="rId5"/>
              </a:rPr>
              <a:t>Michel van Smoorenburg | LinkedIn</a:t>
            </a:r>
            <a:endParaRPr lang="en-GB" sz="2400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More labour market information?</a:t>
            </a:r>
          </a:p>
        </p:txBody>
      </p:sp>
      <p:sp>
        <p:nvSpPr>
          <p:cNvPr id="4" name="Rechthoek 3"/>
          <p:cNvSpPr/>
          <p:nvPr/>
        </p:nvSpPr>
        <p:spPr>
          <a:xfrm>
            <a:off x="3464959" y="4728329"/>
            <a:ext cx="546335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66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Thank you!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9E5BF1C5-DF78-F03F-1527-828E0A1350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8780" y="1309534"/>
            <a:ext cx="4526493" cy="267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858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9662879-D1A0-6944-FCD3-914579950B3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C0F741E-5DC4-CDD7-14B7-173AE25726C2}"/>
              </a:ext>
            </a:extLst>
          </p:cNvPr>
          <p:cNvSpPr/>
          <p:nvPr/>
        </p:nvSpPr>
        <p:spPr>
          <a:xfrm>
            <a:off x="2412118" y="2083932"/>
            <a:ext cx="69958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What’s the best </a:t>
            </a:r>
          </a:p>
          <a:p>
            <a:pPr algn="ctr"/>
            <a:r>
              <a:rPr 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tightness indicator?</a:t>
            </a:r>
          </a:p>
        </p:txBody>
      </p:sp>
    </p:spTree>
    <p:extLst>
      <p:ext uri="{BB962C8B-B14F-4D97-AF65-F5344CB8AC3E}">
        <p14:creationId xmlns:p14="http://schemas.microsoft.com/office/powerpoint/2010/main" val="365954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 descr="Afbeelding met kleding, persoon, Menselijk gezicht, gebouw&#10;&#10;Automatisch gegenereerde beschrijving">
            <a:extLst>
              <a:ext uri="{FF2B5EF4-FFF2-40B4-BE49-F238E27FC236}">
                <a16:creationId xmlns:a16="http://schemas.microsoft.com/office/drawing/2014/main" id="{B10F4555-ECAD-53C3-2C28-538076D69C2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21011" r="21011"/>
          <a:stretch>
            <a:fillRect/>
          </a:stretch>
        </p:blipFill>
        <p:spPr>
          <a:xfrm>
            <a:off x="6233998" y="3"/>
            <a:ext cx="5958002" cy="6857997"/>
          </a:xfr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E7D7A12-3E6D-480C-AA46-0B7590786C1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Theoretical           Empirical approach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Shortages            Tightness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Reliability             Validity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Aggregates           Details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Demand               Supply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Positive                Negative indicators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0F5E165-43EF-1A84-9575-FF2657995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introductory remarks</a:t>
            </a:r>
          </a:p>
        </p:txBody>
      </p:sp>
      <p:sp>
        <p:nvSpPr>
          <p:cNvPr id="2" name="Pijl: links/rechts 1">
            <a:extLst>
              <a:ext uri="{FF2B5EF4-FFF2-40B4-BE49-F238E27FC236}">
                <a16:creationId xmlns:a16="http://schemas.microsoft.com/office/drawing/2014/main" id="{A7639596-1181-2A07-4D34-80030350C815}"/>
              </a:ext>
            </a:extLst>
          </p:cNvPr>
          <p:cNvSpPr/>
          <p:nvPr/>
        </p:nvSpPr>
        <p:spPr>
          <a:xfrm>
            <a:off x="2428875" y="1577978"/>
            <a:ext cx="658940" cy="228600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Pijl: links/rechts 4">
            <a:extLst>
              <a:ext uri="{FF2B5EF4-FFF2-40B4-BE49-F238E27FC236}">
                <a16:creationId xmlns:a16="http://schemas.microsoft.com/office/drawing/2014/main" id="{135C6BFE-874D-8D82-04BF-D55AF6E279A1}"/>
              </a:ext>
            </a:extLst>
          </p:cNvPr>
          <p:cNvSpPr/>
          <p:nvPr/>
        </p:nvSpPr>
        <p:spPr>
          <a:xfrm>
            <a:off x="2428875" y="1933583"/>
            <a:ext cx="658940" cy="228600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Pijl: links/rechts 5">
            <a:extLst>
              <a:ext uri="{FF2B5EF4-FFF2-40B4-BE49-F238E27FC236}">
                <a16:creationId xmlns:a16="http://schemas.microsoft.com/office/drawing/2014/main" id="{FF1CE04C-300E-8131-1EC7-261058FB6177}"/>
              </a:ext>
            </a:extLst>
          </p:cNvPr>
          <p:cNvSpPr/>
          <p:nvPr/>
        </p:nvSpPr>
        <p:spPr>
          <a:xfrm>
            <a:off x="2428875" y="3094828"/>
            <a:ext cx="658940" cy="228600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Pijl: links/rechts 7">
            <a:extLst>
              <a:ext uri="{FF2B5EF4-FFF2-40B4-BE49-F238E27FC236}">
                <a16:creationId xmlns:a16="http://schemas.microsoft.com/office/drawing/2014/main" id="{0FE5D376-2EEA-0232-463E-026ED8CF4F14}"/>
              </a:ext>
            </a:extLst>
          </p:cNvPr>
          <p:cNvSpPr/>
          <p:nvPr/>
        </p:nvSpPr>
        <p:spPr>
          <a:xfrm>
            <a:off x="2428875" y="2300304"/>
            <a:ext cx="658940" cy="228600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Pijl: links/rechts 8">
            <a:extLst>
              <a:ext uri="{FF2B5EF4-FFF2-40B4-BE49-F238E27FC236}">
                <a16:creationId xmlns:a16="http://schemas.microsoft.com/office/drawing/2014/main" id="{A87F4645-DC57-F89F-35E2-D07AB098C26F}"/>
              </a:ext>
            </a:extLst>
          </p:cNvPr>
          <p:cNvSpPr/>
          <p:nvPr/>
        </p:nvSpPr>
        <p:spPr>
          <a:xfrm>
            <a:off x="2429732" y="2667025"/>
            <a:ext cx="658940" cy="228600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Pijl: links/rechts 9">
            <a:extLst>
              <a:ext uri="{FF2B5EF4-FFF2-40B4-BE49-F238E27FC236}">
                <a16:creationId xmlns:a16="http://schemas.microsoft.com/office/drawing/2014/main" id="{F457E7F5-F216-638D-F35D-F6B0A8E387B8}"/>
              </a:ext>
            </a:extLst>
          </p:cNvPr>
          <p:cNvSpPr/>
          <p:nvPr/>
        </p:nvSpPr>
        <p:spPr>
          <a:xfrm>
            <a:off x="2428875" y="3446837"/>
            <a:ext cx="658940" cy="228600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Afbeelding 12">
            <a:extLst>
              <a:ext uri="{FF2B5EF4-FFF2-40B4-BE49-F238E27FC236}">
                <a16:creationId xmlns:a16="http://schemas.microsoft.com/office/drawing/2014/main" id="{9D31061A-BE7F-4D06-71D3-568F393B6A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133" y="2913581"/>
            <a:ext cx="547630" cy="591093"/>
          </a:xfrm>
          <a:prstGeom prst="rect">
            <a:avLst/>
          </a:prstGeom>
        </p:spPr>
      </p:pic>
      <p:pic>
        <p:nvPicPr>
          <p:cNvPr id="12" name="Afbeelding 12">
            <a:extLst>
              <a:ext uri="{FF2B5EF4-FFF2-40B4-BE49-F238E27FC236}">
                <a16:creationId xmlns:a16="http://schemas.microsoft.com/office/drawing/2014/main" id="{4B1EA06F-23DC-6F2D-B24B-B61F0749BA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651" y="2414604"/>
            <a:ext cx="547630" cy="591093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864D55A2-B8F8-6B19-A99A-512AACD3B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2318" y="2155550"/>
            <a:ext cx="547630" cy="591093"/>
          </a:xfrm>
          <a:prstGeom prst="rect">
            <a:avLst/>
          </a:prstGeom>
        </p:spPr>
      </p:pic>
      <p:pic>
        <p:nvPicPr>
          <p:cNvPr id="14" name="Afbeelding 12">
            <a:extLst>
              <a:ext uri="{FF2B5EF4-FFF2-40B4-BE49-F238E27FC236}">
                <a16:creationId xmlns:a16="http://schemas.microsoft.com/office/drawing/2014/main" id="{D4255FF9-FFE7-DBFB-F7B1-2CE14B8644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7284" y="1282431"/>
            <a:ext cx="547630" cy="591093"/>
          </a:xfrm>
          <a:prstGeom prst="rect">
            <a:avLst/>
          </a:prstGeom>
        </p:spPr>
      </p:pic>
      <p:pic>
        <p:nvPicPr>
          <p:cNvPr id="15" name="Afbeelding 12">
            <a:extLst>
              <a:ext uri="{FF2B5EF4-FFF2-40B4-BE49-F238E27FC236}">
                <a16:creationId xmlns:a16="http://schemas.microsoft.com/office/drawing/2014/main" id="{F81D1483-10E9-447E-B748-F64AC06E8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041" y="1768739"/>
            <a:ext cx="547630" cy="591093"/>
          </a:xfrm>
          <a:prstGeom prst="rect">
            <a:avLst/>
          </a:prstGeom>
        </p:spPr>
      </p:pic>
      <p:pic>
        <p:nvPicPr>
          <p:cNvPr id="16" name="Afbeelding 12">
            <a:extLst>
              <a:ext uri="{FF2B5EF4-FFF2-40B4-BE49-F238E27FC236}">
                <a16:creationId xmlns:a16="http://schemas.microsoft.com/office/drawing/2014/main" id="{B278BE05-B5A2-E167-E541-6A70D3CDB7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409" y="3247419"/>
            <a:ext cx="547630" cy="591093"/>
          </a:xfrm>
          <a:prstGeom prst="rect">
            <a:avLst/>
          </a:prstGeom>
        </p:spPr>
      </p:pic>
      <p:pic>
        <p:nvPicPr>
          <p:cNvPr id="17" name="Afbeelding 12">
            <a:extLst>
              <a:ext uri="{FF2B5EF4-FFF2-40B4-BE49-F238E27FC236}">
                <a16:creationId xmlns:a16="http://schemas.microsoft.com/office/drawing/2014/main" id="{1C8F8DFD-13BF-8021-AD7B-ABEF2941A2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450" y="3379890"/>
            <a:ext cx="547630" cy="591093"/>
          </a:xfrm>
          <a:prstGeom prst="rect">
            <a:avLst/>
          </a:prstGeom>
        </p:spPr>
      </p:pic>
      <p:pic>
        <p:nvPicPr>
          <p:cNvPr id="18" name="Afbeelding 12">
            <a:extLst>
              <a:ext uri="{FF2B5EF4-FFF2-40B4-BE49-F238E27FC236}">
                <a16:creationId xmlns:a16="http://schemas.microsoft.com/office/drawing/2014/main" id="{ED7E4291-EFBD-1FA1-CDFA-C93CAB3B6D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6414" y="2837907"/>
            <a:ext cx="547630" cy="59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6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66BD6650-54C5-B571-9451-47558E235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499" y="354068"/>
            <a:ext cx="11049000" cy="398407"/>
          </a:xfrm>
        </p:spPr>
        <p:txBody>
          <a:bodyPr/>
          <a:lstStyle/>
          <a:p>
            <a:r>
              <a:rPr lang="en-GB" dirty="0"/>
              <a:t>15 possible indicators for measuring tightness</a:t>
            </a:r>
            <a:br>
              <a:rPr lang="en-GB" dirty="0"/>
            </a:br>
            <a:endParaRPr lang="en-GB" sz="1600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3E8C4939-B5D0-8EC5-A2F5-84BCEF88AD6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38500" y="1531939"/>
            <a:ext cx="5382000" cy="2368549"/>
          </a:xfrm>
        </p:spPr>
        <p:txBody>
          <a:bodyPr/>
          <a:lstStyle/>
          <a:p>
            <a:r>
              <a:rPr lang="en-GB" b="1" dirty="0"/>
              <a:t>4 Negative indicators</a:t>
            </a:r>
          </a:p>
          <a:p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Unemployment rate (S)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Labour market slack rate (S)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No full-time job found (S)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Overqualification rate (S)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A3D3DA2-8ACF-E4D8-DE5D-9BF6BB279D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71498" y="1531939"/>
            <a:ext cx="5524501" cy="4573586"/>
          </a:xfrm>
        </p:spPr>
        <p:txBody>
          <a:bodyPr/>
          <a:lstStyle/>
          <a:p>
            <a:r>
              <a:rPr lang="en-GB" b="1" dirty="0"/>
              <a:t>11 Positive indicators </a:t>
            </a:r>
          </a:p>
          <a:p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Vacancy rate (D)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Labour limiting production (D)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Problem in finding employees (D)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Very difficult to find staff (D)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Hiring within 2 months (D)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Employment rate (S)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Hours per worker (D and 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Vacancies-to-unemployment ratio (D/S)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Vacancies-to-labour market slack ratio (D/S)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Hourly wages (D and 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∆ Hourly wages (D and S)</a:t>
            </a:r>
            <a:r>
              <a:rPr lang="nl-NL" dirty="0"/>
              <a:t>	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D8FD00D6-BF71-65B7-E0C7-1EA1244F79EB}"/>
              </a:ext>
            </a:extLst>
          </p:cNvPr>
          <p:cNvSpPr txBox="1"/>
          <p:nvPr/>
        </p:nvSpPr>
        <p:spPr>
          <a:xfrm>
            <a:off x="571499" y="747258"/>
            <a:ext cx="35141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>
                <a:solidFill>
                  <a:schemeClr val="tx2"/>
                </a:solidFill>
              </a:rPr>
              <a:t>D=indicator at demand side </a:t>
            </a:r>
            <a:br>
              <a:rPr lang="en-GB" sz="1800" dirty="0">
                <a:solidFill>
                  <a:schemeClr val="tx2"/>
                </a:solidFill>
              </a:rPr>
            </a:br>
            <a:r>
              <a:rPr lang="en-GB" sz="1800" dirty="0">
                <a:solidFill>
                  <a:schemeClr val="tx2"/>
                </a:solidFill>
              </a:rPr>
              <a:t>S=indicator at supply side</a:t>
            </a:r>
            <a:endParaRPr lang="nl-NL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18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4" grpId="0" uiExpand="1" build="p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Tijdelijke aanduiding voor afbeelding 9" descr="Afbeelding met kleding, persoon, stoel, meubels&#10;&#10;Automatisch gegenereerde beschrijving">
            <a:extLst>
              <a:ext uri="{FF2B5EF4-FFF2-40B4-BE49-F238E27FC236}">
                <a16:creationId xmlns:a16="http://schemas.microsoft.com/office/drawing/2014/main" id="{2810718C-C0F0-09DF-EA90-2B016726363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21040" r="21040"/>
          <a:stretch>
            <a:fillRect/>
          </a:stretch>
        </p:blipFill>
        <p:spPr/>
      </p:pic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AFBF4C9A-35E1-6B51-503F-249E5B5681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71500" y="1660527"/>
            <a:ext cx="5382000" cy="4573586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sz="2400" dirty="0"/>
              <a:t>30 countries (27 EU-countries, Norway, Iceland, Switzerland), but not always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Sources: Eurostat and Eurobarometer Skills Shortages 2023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2017 to 2023, but not always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Aggregates, imputations and corrections</a:t>
            </a:r>
          </a:p>
          <a:p>
            <a:pPr marL="457200" indent="-457200">
              <a:buFont typeface="+mj-lt"/>
              <a:buAutoNum type="arabicPeriod"/>
            </a:pPr>
            <a:endParaRPr lang="nl-NL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31257831-1F1A-7AD2-49C5-FFFE05A82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399290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66BD6650-54C5-B571-9451-47558E235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85752"/>
            <a:ext cx="11049000" cy="814386"/>
          </a:xfrm>
        </p:spPr>
        <p:txBody>
          <a:bodyPr/>
          <a:lstStyle/>
          <a:p>
            <a:r>
              <a:rPr lang="en-GB" dirty="0"/>
              <a:t>COVID-test for indicators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3E8C4939-B5D0-8EC5-A2F5-84BCEF88AD6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Negative indicators</a:t>
            </a:r>
          </a:p>
          <a:p>
            <a:endParaRPr lang="en-GB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A3D3DA2-8ACF-E4D8-DE5D-9BF6BB279DE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Positive indicators </a:t>
            </a:r>
          </a:p>
          <a:p>
            <a:endParaRPr lang="en-GB" dirty="0"/>
          </a:p>
          <a:p>
            <a:endParaRPr lang="nl-NL" dirty="0"/>
          </a:p>
        </p:txBody>
      </p:sp>
      <p:sp>
        <p:nvSpPr>
          <p:cNvPr id="2" name="Pijl: rechts 1">
            <a:extLst>
              <a:ext uri="{FF2B5EF4-FFF2-40B4-BE49-F238E27FC236}">
                <a16:creationId xmlns:a16="http://schemas.microsoft.com/office/drawing/2014/main" id="{95D419CF-4F7A-6A69-E9C0-2FEDFAF79350}"/>
              </a:ext>
            </a:extLst>
          </p:cNvPr>
          <p:cNvSpPr/>
          <p:nvPr/>
        </p:nvSpPr>
        <p:spPr>
          <a:xfrm rot="2235492">
            <a:off x="1329489" y="4128143"/>
            <a:ext cx="774916" cy="25426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Pijl: rechts 2">
            <a:extLst>
              <a:ext uri="{FF2B5EF4-FFF2-40B4-BE49-F238E27FC236}">
                <a16:creationId xmlns:a16="http://schemas.microsoft.com/office/drawing/2014/main" id="{AA34F3C9-D692-EC6C-7D48-4EEEF0BE2A71}"/>
              </a:ext>
            </a:extLst>
          </p:cNvPr>
          <p:cNvSpPr/>
          <p:nvPr/>
        </p:nvSpPr>
        <p:spPr>
          <a:xfrm rot="19842726">
            <a:off x="3009368" y="3874565"/>
            <a:ext cx="1548000" cy="2556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Pijl: rechts 8">
            <a:extLst>
              <a:ext uri="{FF2B5EF4-FFF2-40B4-BE49-F238E27FC236}">
                <a16:creationId xmlns:a16="http://schemas.microsoft.com/office/drawing/2014/main" id="{A3A06364-0BC4-F480-9469-13CD126B02FD}"/>
              </a:ext>
            </a:extLst>
          </p:cNvPr>
          <p:cNvSpPr/>
          <p:nvPr/>
        </p:nvSpPr>
        <p:spPr>
          <a:xfrm rot="19359308">
            <a:off x="7025228" y="3158061"/>
            <a:ext cx="774916" cy="25426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78AFEAD2-7286-BFC0-24A9-810B092B87CD}"/>
              </a:ext>
            </a:extLst>
          </p:cNvPr>
          <p:cNvSpPr txBox="1"/>
          <p:nvPr/>
        </p:nvSpPr>
        <p:spPr>
          <a:xfrm>
            <a:off x="507903" y="3598775"/>
            <a:ext cx="838691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2019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F20E302C-4F15-A018-9966-3A37947356C7}"/>
              </a:ext>
            </a:extLst>
          </p:cNvPr>
          <p:cNvSpPr txBox="1"/>
          <p:nvPr/>
        </p:nvSpPr>
        <p:spPr>
          <a:xfrm>
            <a:off x="2165189" y="4406366"/>
            <a:ext cx="838691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2020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213AC31B-8DC4-8615-4442-C2130CDEFF0A}"/>
              </a:ext>
            </a:extLst>
          </p:cNvPr>
          <p:cNvSpPr txBox="1"/>
          <p:nvPr/>
        </p:nvSpPr>
        <p:spPr>
          <a:xfrm>
            <a:off x="4565046" y="3158040"/>
            <a:ext cx="838691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2022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E1E5AAF-DCAF-F610-D7EE-CFAA434F4C6E}"/>
              </a:ext>
            </a:extLst>
          </p:cNvPr>
          <p:cNvSpPr txBox="1"/>
          <p:nvPr/>
        </p:nvSpPr>
        <p:spPr>
          <a:xfrm>
            <a:off x="10155589" y="3968107"/>
            <a:ext cx="838691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2022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9CB498E5-29DA-6473-41EB-C4EFDB677CC9}"/>
              </a:ext>
            </a:extLst>
          </p:cNvPr>
          <p:cNvSpPr txBox="1"/>
          <p:nvPr/>
        </p:nvSpPr>
        <p:spPr>
          <a:xfrm>
            <a:off x="6234923" y="3598775"/>
            <a:ext cx="838691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2019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F370403F-A4A0-2DE9-AD3A-C89565B0F2D6}"/>
              </a:ext>
            </a:extLst>
          </p:cNvPr>
          <p:cNvSpPr txBox="1"/>
          <p:nvPr/>
        </p:nvSpPr>
        <p:spPr>
          <a:xfrm>
            <a:off x="7836713" y="2630407"/>
            <a:ext cx="838691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2020</a:t>
            </a:r>
          </a:p>
        </p:txBody>
      </p:sp>
      <p:sp>
        <p:nvSpPr>
          <p:cNvPr id="17" name="Pijl: rechts 16">
            <a:extLst>
              <a:ext uri="{FF2B5EF4-FFF2-40B4-BE49-F238E27FC236}">
                <a16:creationId xmlns:a16="http://schemas.microsoft.com/office/drawing/2014/main" id="{046557C2-D907-1873-77C0-5CF3832A9D82}"/>
              </a:ext>
            </a:extLst>
          </p:cNvPr>
          <p:cNvSpPr/>
          <p:nvPr/>
        </p:nvSpPr>
        <p:spPr>
          <a:xfrm rot="1958881">
            <a:off x="8660935" y="3349402"/>
            <a:ext cx="1548000" cy="2556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C8A27E9A-254D-3BC2-8277-C2B375732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2616" y="256047"/>
            <a:ext cx="2564638" cy="1282319"/>
          </a:xfrm>
          <a:prstGeom prst="rect">
            <a:avLst/>
          </a:prstGeom>
        </p:spPr>
      </p:pic>
      <p:pic>
        <p:nvPicPr>
          <p:cNvPr id="22" name="Afbeelding 21">
            <a:extLst>
              <a:ext uri="{FF2B5EF4-FFF2-40B4-BE49-F238E27FC236}">
                <a16:creationId xmlns:a16="http://schemas.microsoft.com/office/drawing/2014/main" id="{8D9CF01B-DDA3-09DA-1BE6-A8BD9DBEFB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8968" y="4800473"/>
            <a:ext cx="1534180" cy="1656000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A695E54B-7C68-2C22-F581-358545B8AB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5344" y="4911775"/>
            <a:ext cx="1534235" cy="16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4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build="p"/>
      <p:bldP spid="2" grpId="0" animBg="1"/>
      <p:bldP spid="3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619299-3D90-D41F-50F8-9393EFAF6A6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EZA-seminar M. van Smoorenburg UWV, 24th of October 2023</a:t>
            </a:r>
            <a:endParaRPr lang="en-GB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11203FD-E34B-25A9-D73B-78937F6EE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338" y="293690"/>
            <a:ext cx="11049000" cy="1238248"/>
          </a:xfrm>
        </p:spPr>
        <p:txBody>
          <a:bodyPr/>
          <a:lstStyle/>
          <a:p>
            <a:r>
              <a:rPr lang="en-GB" dirty="0">
                <a:solidFill>
                  <a:schemeClr val="tx2"/>
                </a:solidFill>
              </a:rPr>
              <a:t>Results of the COVID-test for 10 tightness indicators</a:t>
            </a:r>
            <a:br>
              <a:rPr lang="en-GB" dirty="0">
                <a:solidFill>
                  <a:schemeClr val="tx2"/>
                </a:solidFill>
              </a:rPr>
            </a:br>
            <a:br>
              <a:rPr lang="en-GB" dirty="0">
                <a:solidFill>
                  <a:schemeClr val="tx2"/>
                </a:solidFill>
              </a:rPr>
            </a:br>
            <a:r>
              <a:rPr lang="en-GB" sz="1600" dirty="0">
                <a:solidFill>
                  <a:schemeClr val="tx2"/>
                </a:solidFill>
              </a:rPr>
              <a:t>% correct score </a:t>
            </a:r>
          </a:p>
        </p:txBody>
      </p:sp>
      <p:graphicFrame>
        <p:nvGraphicFramePr>
          <p:cNvPr id="12" name="Tijdelijke aanduiding voor inhoud 11">
            <a:extLst>
              <a:ext uri="{FF2B5EF4-FFF2-40B4-BE49-F238E27FC236}">
                <a16:creationId xmlns:a16="http://schemas.microsoft.com/office/drawing/2014/main" id="{B862E2A8-AAAF-8338-0122-3611C7E301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6783688"/>
              </p:ext>
            </p:extLst>
          </p:nvPr>
        </p:nvGraphicFramePr>
        <p:xfrm>
          <a:off x="571500" y="1531938"/>
          <a:ext cx="11049000" cy="4564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Afbeelding 12">
            <a:extLst>
              <a:ext uri="{FF2B5EF4-FFF2-40B4-BE49-F238E27FC236}">
                <a16:creationId xmlns:a16="http://schemas.microsoft.com/office/drawing/2014/main" id="{E3721B43-4F27-BC3E-E0DD-16FAA29BA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4364" y="741643"/>
            <a:ext cx="688266" cy="74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065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DC73A28-F831-5CF0-85C4-FBA94C7EC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499" y="315569"/>
            <a:ext cx="5382000" cy="1238248"/>
          </a:xfrm>
        </p:spPr>
        <p:txBody>
          <a:bodyPr/>
          <a:lstStyle/>
          <a:p>
            <a:r>
              <a:rPr lang="nl-NL" dirty="0"/>
              <a:t>Correlation analysis </a:t>
            </a:r>
            <a:br>
              <a:rPr lang="nl-NL" dirty="0"/>
            </a:br>
            <a:r>
              <a:rPr lang="nl-NL" sz="1800" dirty="0"/>
              <a:t>15 x 15 indicators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9D9266-E5A1-067B-A38F-47D796C2310B}"/>
              </a:ext>
            </a:extLst>
          </p:cNvPr>
          <p:cNvSpPr txBox="1"/>
          <p:nvPr/>
        </p:nvSpPr>
        <p:spPr>
          <a:xfrm>
            <a:off x="571499" y="2371240"/>
            <a:ext cx="2605654" cy="371959"/>
          </a:xfrm>
          <a:prstGeom prst="rect">
            <a:avLst/>
          </a:prstGeom>
          <a:solidFill>
            <a:srgbClr val="0078D2"/>
          </a:solidFill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Positive indicator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C2661B-69E1-DEA4-A774-8A2498BAC0CE}"/>
              </a:ext>
            </a:extLst>
          </p:cNvPr>
          <p:cNvSpPr txBox="1"/>
          <p:nvPr/>
        </p:nvSpPr>
        <p:spPr>
          <a:xfrm>
            <a:off x="3808493" y="2386736"/>
            <a:ext cx="2605654" cy="371959"/>
          </a:xfrm>
          <a:prstGeom prst="rect">
            <a:avLst/>
          </a:prstGeom>
          <a:solidFill>
            <a:srgbClr val="0078D2"/>
          </a:solidFill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Positive indicator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7A4F22-894E-E6EA-F5AF-445879D659A8}"/>
              </a:ext>
            </a:extLst>
          </p:cNvPr>
          <p:cNvSpPr txBox="1"/>
          <p:nvPr/>
        </p:nvSpPr>
        <p:spPr>
          <a:xfrm>
            <a:off x="562887" y="3962795"/>
            <a:ext cx="2605654" cy="371959"/>
          </a:xfrm>
          <a:prstGeom prst="rect">
            <a:avLst/>
          </a:prstGeom>
          <a:solidFill>
            <a:srgbClr val="0078D2"/>
          </a:solidFill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Positive indicator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62C154-3E22-1BDF-AB61-084E18F1749C}"/>
              </a:ext>
            </a:extLst>
          </p:cNvPr>
          <p:cNvSpPr txBox="1"/>
          <p:nvPr/>
        </p:nvSpPr>
        <p:spPr>
          <a:xfrm>
            <a:off x="3808493" y="3170790"/>
            <a:ext cx="2605654" cy="371959"/>
          </a:xfrm>
          <a:prstGeom prst="rect">
            <a:avLst/>
          </a:prstGeom>
          <a:solidFill>
            <a:srgbClr val="0078D2"/>
          </a:solidFill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Negative indicator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AF86B7-1CAD-C9D1-50C9-797DB9102CF2}"/>
              </a:ext>
            </a:extLst>
          </p:cNvPr>
          <p:cNvSpPr txBox="1"/>
          <p:nvPr/>
        </p:nvSpPr>
        <p:spPr>
          <a:xfrm>
            <a:off x="562887" y="3170790"/>
            <a:ext cx="2605654" cy="371959"/>
          </a:xfrm>
          <a:prstGeom prst="rect">
            <a:avLst/>
          </a:prstGeom>
          <a:solidFill>
            <a:srgbClr val="0078D2"/>
          </a:solidFill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Negative indicator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2AAEF9-4D58-74E6-28BB-A57FE60FFDD7}"/>
              </a:ext>
            </a:extLst>
          </p:cNvPr>
          <p:cNvSpPr txBox="1"/>
          <p:nvPr/>
        </p:nvSpPr>
        <p:spPr>
          <a:xfrm>
            <a:off x="3808493" y="3962794"/>
            <a:ext cx="2605654" cy="371959"/>
          </a:xfrm>
          <a:prstGeom prst="rect">
            <a:avLst/>
          </a:prstGeom>
          <a:solidFill>
            <a:srgbClr val="0078D2"/>
          </a:solidFill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Negative indicator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8417EF2-3E61-0780-D375-E51DC1B9FE2D}"/>
              </a:ext>
            </a:extLst>
          </p:cNvPr>
          <p:cNvSpPr txBox="1"/>
          <p:nvPr/>
        </p:nvSpPr>
        <p:spPr>
          <a:xfrm>
            <a:off x="3304813" y="3917940"/>
            <a:ext cx="367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/>
              <a:t>x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34D9AC-942F-30A7-128B-51B75178BA28}"/>
              </a:ext>
            </a:extLst>
          </p:cNvPr>
          <p:cNvSpPr txBox="1"/>
          <p:nvPr/>
        </p:nvSpPr>
        <p:spPr>
          <a:xfrm>
            <a:off x="3311270" y="3170790"/>
            <a:ext cx="367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/>
              <a:t>x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4AD1BA-FCA1-D454-0128-866570F7B4B0}"/>
              </a:ext>
            </a:extLst>
          </p:cNvPr>
          <p:cNvSpPr txBox="1"/>
          <p:nvPr/>
        </p:nvSpPr>
        <p:spPr>
          <a:xfrm>
            <a:off x="3309119" y="2297030"/>
            <a:ext cx="367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/>
              <a:t>x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0FC2CF9-6366-41CD-A660-E92018C92EF3}"/>
              </a:ext>
            </a:extLst>
          </p:cNvPr>
          <p:cNvSpPr txBox="1"/>
          <p:nvPr/>
        </p:nvSpPr>
        <p:spPr>
          <a:xfrm>
            <a:off x="6690102" y="2326386"/>
            <a:ext cx="43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/>
              <a:t>=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7456322-BE7B-6837-C0EF-2CEFAF82BA44}"/>
              </a:ext>
            </a:extLst>
          </p:cNvPr>
          <p:cNvSpPr txBox="1"/>
          <p:nvPr/>
        </p:nvSpPr>
        <p:spPr>
          <a:xfrm>
            <a:off x="6690102" y="3144590"/>
            <a:ext cx="43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/>
              <a:t>=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B509EBC-61A4-C5C2-DE51-74CEF46F1C8C}"/>
              </a:ext>
            </a:extLst>
          </p:cNvPr>
          <p:cNvSpPr txBox="1"/>
          <p:nvPr/>
        </p:nvSpPr>
        <p:spPr>
          <a:xfrm>
            <a:off x="6690102" y="3873088"/>
            <a:ext cx="43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/>
              <a:t>=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5F029BE-EF1B-31C8-1C61-65AB1A2C0E38}"/>
              </a:ext>
            </a:extLst>
          </p:cNvPr>
          <p:cNvSpPr txBox="1"/>
          <p:nvPr/>
        </p:nvSpPr>
        <p:spPr>
          <a:xfrm>
            <a:off x="9975011" y="3760977"/>
            <a:ext cx="562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600" dirty="0"/>
              <a:t>+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75AD482-8005-6AC5-BC7F-200A6E688AAD}"/>
              </a:ext>
            </a:extLst>
          </p:cNvPr>
          <p:cNvSpPr txBox="1"/>
          <p:nvPr/>
        </p:nvSpPr>
        <p:spPr>
          <a:xfrm>
            <a:off x="8091710" y="3078456"/>
            <a:ext cx="562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600" dirty="0"/>
              <a:t>+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4AD7655-7CB9-6BEC-38E0-0A36E20648A8}"/>
              </a:ext>
            </a:extLst>
          </p:cNvPr>
          <p:cNvSpPr txBox="1"/>
          <p:nvPr/>
        </p:nvSpPr>
        <p:spPr>
          <a:xfrm>
            <a:off x="8091711" y="2234052"/>
            <a:ext cx="562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600" dirty="0"/>
              <a:t>+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6276BD0-E0B4-07B5-FA48-94CF85A98BBF}"/>
              </a:ext>
            </a:extLst>
          </p:cNvPr>
          <p:cNvSpPr txBox="1"/>
          <p:nvPr/>
        </p:nvSpPr>
        <p:spPr>
          <a:xfrm>
            <a:off x="10022077" y="2959924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600" dirty="0"/>
              <a:t>-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481254D-6D16-55EA-D184-456653DA8999}"/>
              </a:ext>
            </a:extLst>
          </p:cNvPr>
          <p:cNvSpPr txBox="1"/>
          <p:nvPr/>
        </p:nvSpPr>
        <p:spPr>
          <a:xfrm>
            <a:off x="10022077" y="2234051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600" dirty="0"/>
              <a:t>-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94BBBC0-4FD9-3E5D-591A-D328C0D2E87B}"/>
              </a:ext>
            </a:extLst>
          </p:cNvPr>
          <p:cNvSpPr txBox="1"/>
          <p:nvPr/>
        </p:nvSpPr>
        <p:spPr>
          <a:xfrm>
            <a:off x="8175867" y="3780754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600" dirty="0"/>
              <a:t>-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2E4EBC8D-FC0C-5122-92C4-078173023D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2192" y="1009969"/>
            <a:ext cx="722839" cy="78043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EF1C21AC-59B2-A60F-2264-78796D405B19}"/>
              </a:ext>
            </a:extLst>
          </p:cNvPr>
          <p:cNvSpPr txBox="1"/>
          <p:nvPr/>
        </p:nvSpPr>
        <p:spPr>
          <a:xfrm>
            <a:off x="7529668" y="1728311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Expected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787700B-3561-CC7E-CABF-A911E5240A49}"/>
              </a:ext>
            </a:extLst>
          </p:cNvPr>
          <p:cNvSpPr txBox="1"/>
          <p:nvPr/>
        </p:nvSpPr>
        <p:spPr>
          <a:xfrm>
            <a:off x="9413307" y="1374474"/>
            <a:ext cx="2006860" cy="859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Not          expected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1E036015-DD52-D759-FF9D-FB1C548136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09548" y="1172313"/>
            <a:ext cx="722839" cy="72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53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 animBg="1"/>
      <p:bldP spid="20" grpId="0" animBg="1"/>
      <p:bldP spid="25" grpId="0"/>
      <p:bldP spid="26" grpId="0"/>
      <p:bldP spid="30" grpId="0"/>
      <p:bldP spid="31" grpId="0"/>
      <p:bldP spid="32" grpId="0"/>
      <p:bldP spid="33" grpId="0"/>
      <p:bldP spid="35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Tijdelijke aanduiding voor inhoud 25">
            <a:extLst>
              <a:ext uri="{FF2B5EF4-FFF2-40B4-BE49-F238E27FC236}">
                <a16:creationId xmlns:a16="http://schemas.microsoft.com/office/drawing/2014/main" id="{167A5CC8-D47E-3ECB-D441-595C5A43AF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3295" y="847641"/>
            <a:ext cx="11017082" cy="5399339"/>
          </a:xfrm>
          <a:prstGeom prst="rect">
            <a:avLst/>
          </a:prstGeom>
        </p:spPr>
      </p:pic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459F14A-37DC-4689-AD5F-3982363018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EZA-seminar M. van Smoorenburg UWV, 24th of October 2023</a:t>
            </a:r>
            <a:endParaRPr lang="en-GB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6A9DEB8-2722-1F53-35A2-69C487939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2"/>
                </a:solidFill>
              </a:rPr>
              <a:t>Main findings correlation analysis </a:t>
            </a:r>
            <a:endParaRPr lang="nl-NL" dirty="0">
              <a:solidFill>
                <a:schemeClr val="tx2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B33358-DB61-C199-7267-73D71E3207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565" y="4829787"/>
            <a:ext cx="439055" cy="4390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95198D-2F33-6FCC-1AF6-FC02A7C3A6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166" y="4370112"/>
            <a:ext cx="351686" cy="3516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E5927C-59CB-D260-33ED-9890ACA77C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632" y="5154664"/>
            <a:ext cx="392922" cy="3929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E688D6-790B-4937-6911-B430C64C15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863" y="5419534"/>
            <a:ext cx="351686" cy="3516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6DAC97B-E9D6-8D20-9DA6-280D8CF50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820" y="5676890"/>
            <a:ext cx="351686" cy="35168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70815D4-7C25-81CF-1F80-79E3C7AAF6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745" y="3270934"/>
            <a:ext cx="351686" cy="35168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E0FAFC4-F834-BBC0-D293-65955664B7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1405" y="329535"/>
            <a:ext cx="527196" cy="51810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450DA77-A4D4-087B-D24C-2AE8FEC121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1818" y="366969"/>
            <a:ext cx="452080" cy="48810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33A3EE4-7A25-9C30-0314-3B9BD0FFE0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866" y="3031219"/>
            <a:ext cx="329706" cy="35168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A248245-9240-C970-8A6F-F8E67794F3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2667" y="3494875"/>
            <a:ext cx="329706" cy="35168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D10C88C-0D7F-8985-6486-04662462BA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555" y="3771616"/>
            <a:ext cx="329706" cy="35168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B50903D-F172-CAEE-65C0-E18CC9AC80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611" y="4050360"/>
            <a:ext cx="329706" cy="35168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004BAF-B736-047A-0A70-BF9CD488F1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632" y="4592088"/>
            <a:ext cx="329706" cy="35168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F4DB9F2-896E-7238-0B28-2D490B45A4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810" y="1932405"/>
            <a:ext cx="329706" cy="35168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C5E0092-0E92-FECA-375A-8CD672BEF4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800" y="2195260"/>
            <a:ext cx="329706" cy="35168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674FB5D-0BB3-EA98-B3FB-6CBA4318E3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166" y="2473003"/>
            <a:ext cx="329706" cy="35168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2645D31-4698-75A8-C13A-0E99516950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611" y="2745223"/>
            <a:ext cx="329706" cy="35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2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86b5d1913aaaf4f47ac6d907c661dafd3bcadcb"/>
</p:tagLst>
</file>

<file path=ppt/theme/theme1.xml><?xml version="1.0" encoding="utf-8"?>
<a:theme xmlns:a="http://schemas.openxmlformats.org/drawingml/2006/main" name="UWV December 2021">
  <a:themeElements>
    <a:clrScheme name="UWV2019">
      <a:dk1>
        <a:srgbClr val="000000"/>
      </a:dk1>
      <a:lt1>
        <a:srgbClr val="FFFFFF"/>
      </a:lt1>
      <a:dk2>
        <a:srgbClr val="0078D2"/>
      </a:dk2>
      <a:lt2>
        <a:srgbClr val="B9E2FF"/>
      </a:lt2>
      <a:accent1>
        <a:srgbClr val="0078D2"/>
      </a:accent1>
      <a:accent2>
        <a:srgbClr val="003282"/>
      </a:accent2>
      <a:accent3>
        <a:srgbClr val="C4D600"/>
      </a:accent3>
      <a:accent4>
        <a:srgbClr val="BE0028"/>
      </a:accent4>
      <a:accent5>
        <a:srgbClr val="F08C00"/>
      </a:accent5>
      <a:accent6>
        <a:srgbClr val="687A00"/>
      </a:accent6>
      <a:hlink>
        <a:srgbClr val="0078D2"/>
      </a:hlink>
      <a:folHlink>
        <a:srgbClr val="003282"/>
      </a:folHlink>
    </a:clrScheme>
    <a:fontScheme name="UWV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UWV blauw">
      <a:srgbClr val="0078D2"/>
    </a:custClr>
    <a:custClr name="UWV donker blauw">
      <a:srgbClr val="003383"/>
    </a:custClr>
    <a:custClr name="UWV lichtgroen">
      <a:srgbClr val="C4D600"/>
    </a:custClr>
    <a:custClr name="UWV rood">
      <a:srgbClr val="BD0027"/>
    </a:custClr>
    <a:custClr name="UWV oranje">
      <a:srgbClr val="F08C00"/>
    </a:custClr>
    <a:custClr name="UWV groen">
      <a:srgbClr val="687A00"/>
    </a:custClr>
    <a:custClr name="UWV lichtblauw">
      <a:srgbClr val="B9E2FF"/>
    </a:custClr>
    <a:custClr name="UWV grijs">
      <a:srgbClr val="999999"/>
    </a:custClr>
    <a:custClr name="UWV donkergrijs">
      <a:srgbClr val="444444"/>
    </a:custClr>
    <a:custClr>
      <a:srgbClr val="FFFFFF"/>
    </a:custClr>
    <a:custClr name="UWV blauw 50%">
      <a:srgbClr val="7FBBE8"/>
    </a:custClr>
    <a:custClr name="UWV donker blauw 50%">
      <a:srgbClr val="7F98C0"/>
    </a:custClr>
    <a:custClr name="UWV lichtgroen 50%">
      <a:srgbClr val="E1EA7F"/>
    </a:custClr>
    <a:custClr name="UWV rood 50%">
      <a:srgbClr val="DE7F93"/>
    </a:custClr>
    <a:custClr name="UWV oranje 50%">
      <a:srgbClr val="F7C57F"/>
    </a:custClr>
    <a:custClr name="UWV groen 50%">
      <a:srgbClr val="B3BC7F"/>
    </a:custClr>
    <a:custClr name="UWV lichtblauw 50%">
      <a:srgbClr val="DCF0FF"/>
    </a:custClr>
    <a:custClr name="UWV grijs 50%">
      <a:srgbClr val="CCCCCC"/>
    </a:custClr>
    <a:custClr name="UWV donkergrijs 50%">
      <a:srgbClr val="A1A1A1"/>
    </a:custClr>
    <a:custClr>
      <a:srgbClr val="FFFFFF"/>
    </a:custClr>
    <a:custClr name="UWV lichtgrijs">
      <a:srgbClr val="F5F5F5"/>
    </a:custClr>
    <a:custClr name="Wit">
      <a:srgbClr val="FFFFFF"/>
    </a:custClr>
    <a:custClr name="Zwart">
      <a:srgbClr val="000000"/>
    </a:custClr>
  </a:custClrLst>
  <a:extLst>
    <a:ext uri="{05A4C25C-085E-4340-85A3-A5531E510DB2}">
      <thm15:themeFamily xmlns:thm15="http://schemas.microsoft.com/office/thememl/2012/main" name="UWV_PPT_16x9_Referentie_20211209.pptx" id="{DCB99ADC-E288-48CE-B6AD-7120EBCB44AA}" vid="{8F1BF982-5E83-493E-BF4A-7ECE8A5E423D}"/>
    </a:ext>
  </a:extLst>
</a:theme>
</file>

<file path=ppt/theme/theme2.xml><?xml version="1.0" encoding="utf-8"?>
<a:theme xmlns:a="http://schemas.openxmlformats.org/drawingml/2006/main" name="UWV Rapport Liggend">
  <a:themeElements>
    <a:clrScheme name="Aangepast 3">
      <a:dk1>
        <a:srgbClr val="000000"/>
      </a:dk1>
      <a:lt1>
        <a:srgbClr val="FFFFFF"/>
      </a:lt1>
      <a:dk2>
        <a:srgbClr val="0078D2"/>
      </a:dk2>
      <a:lt2>
        <a:srgbClr val="B9E2FF"/>
      </a:lt2>
      <a:accent1>
        <a:srgbClr val="0078D2"/>
      </a:accent1>
      <a:accent2>
        <a:srgbClr val="003282"/>
      </a:accent2>
      <a:accent3>
        <a:srgbClr val="C4D600"/>
      </a:accent3>
      <a:accent4>
        <a:srgbClr val="BE0028"/>
      </a:accent4>
      <a:accent5>
        <a:srgbClr val="F08C00"/>
      </a:accent5>
      <a:accent6>
        <a:srgbClr val="687A00"/>
      </a:accent6>
      <a:hlink>
        <a:srgbClr val="000000"/>
      </a:hlink>
      <a:folHlink>
        <a:srgbClr val="000000"/>
      </a:folHlink>
    </a:clrScheme>
    <a:fontScheme name="UWV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UWV blauw">
      <a:srgbClr val="0078D2"/>
    </a:custClr>
    <a:custClr name="UWV donkerblauw">
      <a:srgbClr val="003282"/>
    </a:custClr>
    <a:custClr name="UWV lichtgroen">
      <a:srgbClr val="C4D600"/>
    </a:custClr>
    <a:custClr name="UWV rood">
      <a:srgbClr val="BE0028"/>
    </a:custClr>
    <a:custClr name="UWV oranje">
      <a:srgbClr val="F08C00"/>
    </a:custClr>
    <a:custClr name="UWV groen">
      <a:srgbClr val="687A00"/>
    </a:custClr>
    <a:custClr name="UWV lichtblauw">
      <a:srgbClr val="B9E2FF"/>
    </a:custClr>
    <a:custClr name="UWV grijs">
      <a:srgbClr val="999999"/>
    </a:custClr>
    <a:custClr name="UWV donkergrijs">
      <a:srgbClr val="444444"/>
    </a:custClr>
    <a:custClr>
      <a:srgbClr val="FFFFFF"/>
    </a:custClr>
    <a:custClr name="UWV blauw 50%">
      <a:srgbClr val="7FBBE8"/>
    </a:custClr>
    <a:custClr name="UWV donkerblauw 50%">
      <a:srgbClr val="7F98C0"/>
    </a:custClr>
    <a:custClr name="UWV lichtgroen 50%">
      <a:srgbClr val="E1EA7F"/>
    </a:custClr>
    <a:custClr name="UWV rood 50%">
      <a:srgbClr val="DE7F93"/>
    </a:custClr>
    <a:custClr name="UWV oranje 50%">
      <a:srgbClr val="F7C57F"/>
    </a:custClr>
    <a:custClr name="UWV groen 50%">
      <a:srgbClr val="B3BC7F"/>
    </a:custClr>
    <a:custClr name="UWV lichtblauw 50%">
      <a:srgbClr val="DCF0FF"/>
    </a:custClr>
    <a:custClr name="UWV grijs 50%">
      <a:srgbClr val="CCCCCC"/>
    </a:custClr>
    <a:custClr name="UWV donkergrijs 50%">
      <a:srgbClr val="A1A1A1"/>
    </a:custClr>
    <a:custClr>
      <a:srgbClr val="FFFFFF"/>
    </a:custClr>
    <a:custClr name="UWV lichtgrijs">
      <a:srgbClr val="F5F5F5"/>
    </a:custClr>
    <a:custClr name="Wit">
      <a:srgbClr val="FFFFFF"/>
    </a:custClr>
    <a:custClr name="Zwart">
      <a:srgbClr val="000000"/>
    </a:custClr>
  </a:custClrLst>
  <a:extLst>
    <a:ext uri="{05A4C25C-085E-4340-85A3-A5531E510DB2}">
      <thm15:themeFamily xmlns:thm15="http://schemas.microsoft.com/office/thememl/2012/main" name="UWV_PPT_Rapport_Liggend.pptx" id="{5AD5626E-A4D9-48B8-A9CD-43BFA5BCA880}" vid="{1C75076B-F5AE-4095-B380-580566CBF573}"/>
    </a:ext>
  </a:extLst>
</a:theme>
</file>

<file path=ppt/theme/theme3.xml><?xml version="1.0" encoding="utf-8"?>
<a:theme xmlns:a="http://schemas.openxmlformats.org/drawingml/2006/main" name="Custom">
  <a:themeElements>
    <a:clrScheme name="UWV Kenniskleuren">
      <a:dk1>
        <a:sysClr val="windowText" lastClr="000000"/>
      </a:dk1>
      <a:lt1>
        <a:sysClr val="window" lastClr="FFFFFF"/>
      </a:lt1>
      <a:dk2>
        <a:srgbClr val="593166"/>
      </a:dk2>
      <a:lt2>
        <a:srgbClr val="1690D0"/>
      </a:lt2>
      <a:accent1>
        <a:srgbClr val="41AD49"/>
      </a:accent1>
      <a:accent2>
        <a:srgbClr val="E23527"/>
      </a:accent2>
      <a:accent3>
        <a:srgbClr val="1690D0"/>
      </a:accent3>
      <a:accent4>
        <a:srgbClr val="593166"/>
      </a:accent4>
      <a:accent5>
        <a:srgbClr val="7E8287"/>
      </a:accent5>
      <a:accent6>
        <a:srgbClr val="214E9E"/>
      </a:accent6>
      <a:hlink>
        <a:srgbClr val="214E9E"/>
      </a:hlink>
      <a:folHlink>
        <a:srgbClr val="593166"/>
      </a:folHlink>
    </a:clrScheme>
    <a:fontScheme name="UWV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UWV Blauw">
      <a:srgbClr val="006ACA"/>
    </a:custClr>
    <a:custClr name="UWV Donker Blauw">
      <a:srgbClr val="001588"/>
    </a:custClr>
    <a:custClr name="UWV Grijs">
      <a:srgbClr val="646569"/>
    </a:custClr>
    <a:custClr name="UWV Groen">
      <a:srgbClr val="4D9C2D"/>
    </a:custClr>
    <a:custClr name="UWV Signaal Rood">
      <a:srgbClr val="FF4338"/>
    </a:custClr>
    <a:custClr name="UWV Signaal Oranje">
      <a:srgbClr val="FF4D00"/>
    </a:custClr>
    <a:custClr name="UWV Signaal Groen">
      <a:srgbClr val="B8FF00"/>
    </a:custClr>
    <a:custClr name="Wit">
      <a:srgbClr val="FFFFFF"/>
    </a:custClr>
    <a:custClr name="Zwart">
      <a:srgbClr val="000000"/>
    </a:custClr>
    <a:custClr>
      <a:srgbClr val="FFFFFF"/>
    </a:custClr>
    <a:custClr name="UWV Blauw 65%">
      <a:srgbClr val="599EDC"/>
    </a:custClr>
    <a:custClr name="UWV Donker Blauw 65%">
      <a:srgbClr val="5967B1"/>
    </a:custClr>
    <a:custClr name="UWV Grijs 65%">
      <a:srgbClr val="9B9A9E"/>
    </a:custClr>
    <a:custClr name="UWV Groen 65%">
      <a:srgbClr val="89BF73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UWV Blauw 35%">
      <a:srgbClr val="A6CBEC"/>
    </a:custClr>
    <a:custClr name="UWV Donker Blauw 35%">
      <a:srgbClr val="C5B5C7"/>
    </a:custClr>
    <a:custClr name="UWV Grijs 35%">
      <a:srgbClr val="C9C9CB"/>
    </a:custClr>
    <a:custClr name="UWV Groen 35%">
      <a:srgbClr val="C3DEB6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UWV2019">
    <a:dk1>
      <a:srgbClr val="000000"/>
    </a:dk1>
    <a:lt1>
      <a:srgbClr val="FFFFFF"/>
    </a:lt1>
    <a:dk2>
      <a:srgbClr val="0078D2"/>
    </a:dk2>
    <a:lt2>
      <a:srgbClr val="B9E2FF"/>
    </a:lt2>
    <a:accent1>
      <a:srgbClr val="0078D2"/>
    </a:accent1>
    <a:accent2>
      <a:srgbClr val="003282"/>
    </a:accent2>
    <a:accent3>
      <a:srgbClr val="C4D600"/>
    </a:accent3>
    <a:accent4>
      <a:srgbClr val="BE0028"/>
    </a:accent4>
    <a:accent5>
      <a:srgbClr val="F08C00"/>
    </a:accent5>
    <a:accent6>
      <a:srgbClr val="687A00"/>
    </a:accent6>
    <a:hlink>
      <a:srgbClr val="0078D2"/>
    </a:hlink>
    <a:folHlink>
      <a:srgbClr val="003282"/>
    </a:folHlink>
  </a:clrScheme>
  <a:fontScheme name="UWV">
    <a:majorFont>
      <a:latin typeface="Verdana"/>
      <a:ea typeface=""/>
      <a:cs typeface=""/>
    </a:majorFont>
    <a:minorFont>
      <a:latin typeface="Verdan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892affd-9aea-4100-a63a-0b29159ee2f9" xsi:nil="true"/>
    <lcf76f155ced4ddcb4097134ff3c332f xmlns="5976950d-f5c8-4a84-b442-8b9faad1e7e2">
      <Terms xmlns="http://schemas.microsoft.com/office/infopath/2007/PartnerControls"/>
    </lcf76f155ced4ddcb4097134ff3c332f>
    <MediaLengthInSeconds xmlns="5976950d-f5c8-4a84-b442-8b9faad1e7e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0CA212B10AAD4BBC6E765BEB5B24AE" ma:contentTypeVersion="15" ma:contentTypeDescription="Een nieuw document maken." ma:contentTypeScope="" ma:versionID="4b1f5d4693494a98404ca5930414f7fd">
  <xsd:schema xmlns:xsd="http://www.w3.org/2001/XMLSchema" xmlns:xs="http://www.w3.org/2001/XMLSchema" xmlns:p="http://schemas.microsoft.com/office/2006/metadata/properties" xmlns:ns2="5976950d-f5c8-4a84-b442-8b9faad1e7e2" xmlns:ns3="c892affd-9aea-4100-a63a-0b29159ee2f9" targetNamespace="http://schemas.microsoft.com/office/2006/metadata/properties" ma:root="true" ma:fieldsID="e57db573467b19f055c828eab042c6f5" ns2:_="" ns3:_="">
    <xsd:import namespace="5976950d-f5c8-4a84-b442-8b9faad1e7e2"/>
    <xsd:import namespace="c892affd-9aea-4100-a63a-0b29159ee2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76950d-f5c8-4a84-b442-8b9faad1e7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Afbeeldingtags" ma:readOnly="false" ma:fieldId="{5cf76f15-5ced-4ddc-b409-7134ff3c332f}" ma:taxonomyMulti="true" ma:sspId="ecadf510-6fd9-4589-915b-e40c5db06ce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92affd-9aea-4100-a63a-0b29159ee2f9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216ad730-4395-46d6-8ee1-2e7e0dde10f0}" ma:internalName="TaxCatchAll" ma:showField="CatchAllData" ma:web="c892affd-9aea-4100-a63a-0b29159ee2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D563B28-3026-4AE2-959E-531AAD3A56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B521E9-F3C0-4E99-B1BE-E952991E8C35}">
  <ds:schemaRefs>
    <ds:schemaRef ds:uri="http://purl.org/dc/dcmitype/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c892affd-9aea-4100-a63a-0b29159ee2f9"/>
    <ds:schemaRef ds:uri="5976950d-f5c8-4a84-b442-8b9faad1e7e2"/>
  </ds:schemaRefs>
</ds:datastoreItem>
</file>

<file path=customXml/itemProps3.xml><?xml version="1.0" encoding="utf-8"?>
<ds:datastoreItem xmlns:ds="http://schemas.openxmlformats.org/officeDocument/2006/customXml" ds:itemID="{C16DF4A9-9EEE-4A55-9CF8-3DD3F47057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76950d-f5c8-4a84-b442-8b9faad1e7e2"/>
    <ds:schemaRef ds:uri="c892affd-9aea-4100-a63a-0b29159ee2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3026</TotalTime>
  <Words>721</Words>
  <Application>Microsoft Office PowerPoint</Application>
  <PresentationFormat>Widescreen</PresentationFormat>
  <Paragraphs>157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Verdana</vt:lpstr>
      <vt:lpstr>Wingdings</vt:lpstr>
      <vt:lpstr>UWV December 2021</vt:lpstr>
      <vt:lpstr>UWV Rapport Liggend</vt:lpstr>
      <vt:lpstr>A Comparison of Labour Market Tightness over Time and Between Countries:  an Evaluation of Indicators</vt:lpstr>
      <vt:lpstr>PowerPoint Presentation</vt:lpstr>
      <vt:lpstr>Some introductory remarks</vt:lpstr>
      <vt:lpstr>15 possible indicators for measuring tightness </vt:lpstr>
      <vt:lpstr>Data</vt:lpstr>
      <vt:lpstr>COVID-test for indicators</vt:lpstr>
      <vt:lpstr>Results of the COVID-test for 10 tightness indicators  % correct score </vt:lpstr>
      <vt:lpstr>Correlation analysis  15 x 15 indicators</vt:lpstr>
      <vt:lpstr>Main findings correlation analysis </vt:lpstr>
      <vt:lpstr>Ranking tightness  based on composite indicator 1=tightest 30=slackest</vt:lpstr>
      <vt:lpstr>Last step: which single indicator correlates strongest with this composite indicator?</vt:lpstr>
      <vt:lpstr>Conclusions</vt:lpstr>
      <vt:lpstr>More labour market information?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Dutch skills shortages and some possibilities to solve them</dc:title>
  <dc:creator>Smoorenburg, Michel van (M.S.M.)</dc:creator>
  <cp:keywords>Tightness labour market shortages Netherlands</cp:keywords>
  <cp:lastModifiedBy>Smoorenburg, Michel van (M.S.M.)</cp:lastModifiedBy>
  <cp:revision>289</cp:revision>
  <cp:lastPrinted>2024-06-06T07:28:07Z</cp:lastPrinted>
  <dcterms:created xsi:type="dcterms:W3CDTF">2023-07-13T13:33:24Z</dcterms:created>
  <dcterms:modified xsi:type="dcterms:W3CDTF">2024-08-30T13:27:27Z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0x010100B30CA212B10AAD4BBC6E765BEB5B24AE</vt:lpwstr>
  </property>
  <property fmtid="{D5CDD505-2E9C-101B-9397-08002B2CF9AE}" pid="3" name="MediaServiceImageTags">
    <vt:lpwstr/>
  </property>
  <property fmtid="{D5CDD505-2E9C-101B-9397-08002B2CF9AE}" pid="4" name="Order">
    <vt:r8>100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