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64" r:id="rId3"/>
    <p:sldMasterId id="2147483682" r:id="rId4"/>
    <p:sldMasterId id="2147483697" r:id="rId5"/>
    <p:sldMasterId id="2147483700" r:id="rId6"/>
  </p:sldMasterIdLst>
  <p:notesMasterIdLst>
    <p:notesMasterId r:id="rId58"/>
  </p:notesMasterIdLst>
  <p:sldIdLst>
    <p:sldId id="256" r:id="rId7"/>
    <p:sldId id="257" r:id="rId8"/>
    <p:sldId id="3406" r:id="rId9"/>
    <p:sldId id="2147480996" r:id="rId10"/>
    <p:sldId id="2147480988" r:id="rId11"/>
    <p:sldId id="2147480993" r:id="rId12"/>
    <p:sldId id="2147481013" r:id="rId13"/>
    <p:sldId id="2147481014" r:id="rId14"/>
    <p:sldId id="2147481003" r:id="rId15"/>
    <p:sldId id="2147481006" r:id="rId16"/>
    <p:sldId id="2147481005" r:id="rId17"/>
    <p:sldId id="267" r:id="rId18"/>
    <p:sldId id="289" r:id="rId19"/>
    <p:sldId id="288" r:id="rId20"/>
    <p:sldId id="291" r:id="rId21"/>
    <p:sldId id="265" r:id="rId22"/>
    <p:sldId id="290" r:id="rId23"/>
    <p:sldId id="260" r:id="rId24"/>
    <p:sldId id="275" r:id="rId25"/>
    <p:sldId id="2147481015" r:id="rId26"/>
    <p:sldId id="2147481021" r:id="rId27"/>
    <p:sldId id="2147481022" r:id="rId28"/>
    <p:sldId id="258" r:id="rId29"/>
    <p:sldId id="259" r:id="rId30"/>
    <p:sldId id="2147481023" r:id="rId31"/>
    <p:sldId id="261" r:id="rId32"/>
    <p:sldId id="263" r:id="rId33"/>
    <p:sldId id="262" r:id="rId34"/>
    <p:sldId id="266" r:id="rId35"/>
    <p:sldId id="2147481024" r:id="rId36"/>
    <p:sldId id="268" r:id="rId37"/>
    <p:sldId id="269" r:id="rId38"/>
    <p:sldId id="270" r:id="rId39"/>
    <p:sldId id="2147481020" r:id="rId40"/>
    <p:sldId id="645" r:id="rId41"/>
    <p:sldId id="281" r:id="rId42"/>
    <p:sldId id="369" r:id="rId43"/>
    <p:sldId id="560" r:id="rId44"/>
    <p:sldId id="304" r:id="rId45"/>
    <p:sldId id="632" r:id="rId46"/>
    <p:sldId id="285" r:id="rId47"/>
    <p:sldId id="558" r:id="rId48"/>
    <p:sldId id="639" r:id="rId49"/>
    <p:sldId id="640" r:id="rId50"/>
    <p:sldId id="297" r:id="rId51"/>
    <p:sldId id="644" r:id="rId52"/>
    <p:sldId id="647" r:id="rId53"/>
    <p:sldId id="646" r:id="rId54"/>
    <p:sldId id="3405" r:id="rId55"/>
    <p:sldId id="3404" r:id="rId56"/>
    <p:sldId id="2147481025" r:id="rId5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7CDC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20" autoAdjust="0"/>
    <p:restoredTop sz="94660"/>
  </p:normalViewPr>
  <p:slideViewPr>
    <p:cSldViewPr snapToGrid="0">
      <p:cViewPr varScale="1">
        <p:scale>
          <a:sx n="58" d="100"/>
          <a:sy n="58" d="100"/>
        </p:scale>
        <p:origin x="82" y="23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74736979383023"/>
          <c:y val="0"/>
          <c:w val="0.41472174015797281"/>
          <c:h val="0.98013043508871278"/>
        </c:manualLayout>
      </c:layout>
      <c:doughnutChart>
        <c:varyColors val="1"/>
        <c:ser>
          <c:idx val="0"/>
          <c:order val="0"/>
          <c:tx>
            <c:strRef>
              <c:f>Sheet1!$B$1</c:f>
              <c:strCache>
                <c:ptCount val="1"/>
                <c:pt idx="0">
                  <c:v>Transformation</c:v>
                </c:pt>
              </c:strCache>
            </c:strRef>
          </c:tx>
          <c:spPr>
            <a:solidFill>
              <a:schemeClr val="bg1">
                <a:lumMod val="95000"/>
              </a:schemeClr>
            </a:solidFill>
          </c:spPr>
          <c:dPt>
            <c:idx val="0"/>
            <c:bubble3D val="0"/>
            <c:spPr>
              <a:solidFill>
                <a:schemeClr val="bg1">
                  <a:lumMod val="85000"/>
                </a:schemeClr>
              </a:solidFill>
              <a:ln>
                <a:noFill/>
              </a:ln>
              <a:effectLst/>
            </c:spPr>
            <c:extLst>
              <c:ext xmlns:c16="http://schemas.microsoft.com/office/drawing/2014/chart" uri="{C3380CC4-5D6E-409C-BE32-E72D297353CC}">
                <c16:uniqueId val="{00000001-B723-4849-AE48-F6537D1D9E7B}"/>
              </c:ext>
            </c:extLst>
          </c:dPt>
          <c:dPt>
            <c:idx val="1"/>
            <c:bubble3D val="0"/>
            <c:spPr>
              <a:solidFill>
                <a:srgbClr val="3CAECE"/>
              </a:solidFill>
              <a:ln>
                <a:noFill/>
              </a:ln>
              <a:effectLst/>
            </c:spPr>
            <c:extLst>
              <c:ext xmlns:c16="http://schemas.microsoft.com/office/drawing/2014/chart" uri="{C3380CC4-5D6E-409C-BE32-E72D297353CC}">
                <c16:uniqueId val="{00000003-B723-4849-AE48-F6537D1D9E7B}"/>
              </c:ext>
            </c:extLst>
          </c:dPt>
          <c:dPt>
            <c:idx val="2"/>
            <c:bubble3D val="0"/>
            <c:spPr>
              <a:solidFill>
                <a:schemeClr val="accent2">
                  <a:lumMod val="75000"/>
                </a:schemeClr>
              </a:solidFill>
              <a:ln>
                <a:noFill/>
              </a:ln>
              <a:effectLst/>
            </c:spPr>
            <c:extLst>
              <c:ext xmlns:c16="http://schemas.microsoft.com/office/drawing/2014/chart" uri="{C3380CC4-5D6E-409C-BE32-E72D297353CC}">
                <c16:uniqueId val="{00000005-B723-4849-AE48-F6537D1D9E7B}"/>
              </c:ext>
            </c:extLst>
          </c:dPt>
          <c:dLbls>
            <c:dLbl>
              <c:idx val="0"/>
              <c:numFmt formatCode="0.0%"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Arial" panose="020B0604020202020204" pitchFamily="34" charset="0"/>
                      <a:ea typeface="+mn-ea"/>
                      <a:cs typeface="Arial" panose="020B0604020202020204" pitchFamily="34" charset="0"/>
                    </a:defRPr>
                  </a:pPr>
                  <a:endParaRPr lang="de-DE"/>
                </a:p>
              </c:txPr>
              <c:showLegendKey val="0"/>
              <c:showVal val="0"/>
              <c:showCatName val="0"/>
              <c:showSerName val="0"/>
              <c:showPercent val="1"/>
              <c:showBubbleSize val="0"/>
              <c:extLst>
                <c:ext xmlns:c16="http://schemas.microsoft.com/office/drawing/2014/chart" uri="{C3380CC4-5D6E-409C-BE32-E72D297353CC}">
                  <c16:uniqueId val="{00000001-B723-4849-AE48-F6537D1D9E7B}"/>
                </c:ext>
              </c:extLst>
            </c:dLbl>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showLegendKey val="0"/>
              <c:showVal val="0"/>
              <c:showCatName val="0"/>
              <c:showSerName val="0"/>
              <c:showPercent val="1"/>
              <c:showBubbleSize val="0"/>
              <c:extLst>
                <c:ext xmlns:c16="http://schemas.microsoft.com/office/drawing/2014/chart" uri="{C3380CC4-5D6E-409C-BE32-E72D297353CC}">
                  <c16:uniqueId val="{00000005-B723-4849-AE48-F6537D1D9E7B}"/>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Low</c:v>
                </c:pt>
                <c:pt idx="1">
                  <c:v>Moderate</c:v>
                </c:pt>
                <c:pt idx="2">
                  <c:v>High</c:v>
                </c:pt>
              </c:strCache>
            </c:strRef>
          </c:cat>
          <c:val>
            <c:numRef>
              <c:f>Sheet1!$B$2:$B$4</c:f>
              <c:numCache>
                <c:formatCode>0%</c:formatCode>
                <c:ptCount val="3"/>
                <c:pt idx="0">
                  <c:v>8.5000000000000006E-2</c:v>
                </c:pt>
                <c:pt idx="1">
                  <c:v>0.57499999999999996</c:v>
                </c:pt>
                <c:pt idx="2">
                  <c:v>0.34039999999999998</c:v>
                </c:pt>
              </c:numCache>
            </c:numRef>
          </c:val>
          <c:extLst>
            <c:ext xmlns:c16="http://schemas.microsoft.com/office/drawing/2014/chart" uri="{C3380CC4-5D6E-409C-BE32-E72D297353CC}">
              <c16:uniqueId val="{00000006-B723-4849-AE48-F6537D1D9E7B}"/>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layout>
        <c:manualLayout>
          <c:xMode val="edge"/>
          <c:yMode val="edge"/>
          <c:x val="0.67862083027296549"/>
          <c:y val="0.23874082925443441"/>
          <c:w val="0.27031695816754153"/>
          <c:h val="0.50649515411623613"/>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Graphik" panose="020B0503030202060203" pitchFamily="34" charset="0"/>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610084291504308E-4"/>
          <c:y val="0.17910165711340309"/>
          <c:w val="0.99838618892520137"/>
          <c:h val="0.66390057723342555"/>
        </c:manualLayout>
      </c:layout>
      <c:barChart>
        <c:barDir val="col"/>
        <c:grouping val="percentStacked"/>
        <c:varyColors val="0"/>
        <c:ser>
          <c:idx val="0"/>
          <c:order val="0"/>
          <c:tx>
            <c:strRef>
              <c:f>Sheet1!$B$1</c:f>
              <c:strCache>
                <c:ptCount val="1"/>
                <c:pt idx="0">
                  <c:v>Low</c:v>
                </c:pt>
              </c:strCache>
            </c:strRef>
          </c:tx>
          <c:spPr>
            <a:solidFill>
              <a:schemeClr val="bg1">
                <a:lumMod val="85000"/>
              </a:schemeClr>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6808-4990-A84B-52BA08924D7C}"/>
                </c:ext>
              </c:extLst>
            </c:dLbl>
            <c:spPr>
              <a:noFill/>
              <a:ln>
                <a:noFill/>
              </a:ln>
              <a:effectLst/>
            </c:spPr>
            <c:txPr>
              <a:bodyPr rot="0" spcFirstLastPara="1" vertOverflow="ellipsis" vert="horz" wrap="square" anchor="ctr" anchorCtr="1"/>
              <a:lstStyle/>
              <a:p>
                <a:pPr>
                  <a:defRPr sz="8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Senior level</c:v>
                </c:pt>
                <c:pt idx="1">
                  <c:v>Mid-level</c:v>
                </c:pt>
                <c:pt idx="2">
                  <c:v>Entry level</c:v>
                </c:pt>
              </c:strCache>
            </c:strRef>
          </c:cat>
          <c:val>
            <c:numRef>
              <c:f>Sheet1!$B$2:$B$4</c:f>
              <c:numCache>
                <c:formatCode>0.0%</c:formatCode>
                <c:ptCount val="3"/>
                <c:pt idx="0" formatCode="0%">
                  <c:v>0</c:v>
                </c:pt>
                <c:pt idx="1">
                  <c:v>0.13300000000000001</c:v>
                </c:pt>
                <c:pt idx="2">
                  <c:v>7.3999999999999996E-2</c:v>
                </c:pt>
              </c:numCache>
            </c:numRef>
          </c:val>
          <c:extLst>
            <c:ext xmlns:c16="http://schemas.microsoft.com/office/drawing/2014/chart" uri="{C3380CC4-5D6E-409C-BE32-E72D297353CC}">
              <c16:uniqueId val="{00000001-6808-4990-A84B-52BA08924D7C}"/>
            </c:ext>
          </c:extLst>
        </c:ser>
        <c:ser>
          <c:idx val="1"/>
          <c:order val="1"/>
          <c:tx>
            <c:strRef>
              <c:f>Sheet1!$C$1</c:f>
              <c:strCache>
                <c:ptCount val="1"/>
                <c:pt idx="0">
                  <c:v>Moderate</c:v>
                </c:pt>
              </c:strCache>
            </c:strRef>
          </c:tx>
          <c:spPr>
            <a:solidFill>
              <a:srgbClr val="3CAECE"/>
            </a:solidFill>
            <a:ln>
              <a:noFill/>
            </a:ln>
            <a:effectLst/>
          </c:spPr>
          <c:invertIfNegative val="0"/>
          <c:dLbls>
            <c:spPr>
              <a:noFill/>
              <a:ln>
                <a:noFill/>
              </a:ln>
              <a:effectLst/>
            </c:spPr>
            <c:txPr>
              <a:bodyPr rot="0" spcFirstLastPara="1" vertOverflow="ellipsis" vert="horz" wrap="square" anchor="ctr" anchorCtr="1"/>
              <a:lstStyle/>
              <a:p>
                <a:pPr>
                  <a:defRPr sz="800" b="1"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Senior level</c:v>
                </c:pt>
                <c:pt idx="1">
                  <c:v>Mid-level</c:v>
                </c:pt>
                <c:pt idx="2">
                  <c:v>Entry level</c:v>
                </c:pt>
              </c:strCache>
            </c:strRef>
          </c:cat>
          <c:val>
            <c:numRef>
              <c:f>Sheet1!$C$2:$C$4</c:f>
              <c:numCache>
                <c:formatCode>0%</c:formatCode>
                <c:ptCount val="3"/>
                <c:pt idx="0">
                  <c:v>1</c:v>
                </c:pt>
                <c:pt idx="1">
                  <c:v>0.46700000000000003</c:v>
                </c:pt>
                <c:pt idx="2" formatCode="0.0%">
                  <c:v>0.55600000000000005</c:v>
                </c:pt>
              </c:numCache>
            </c:numRef>
          </c:val>
          <c:extLst>
            <c:ext xmlns:c16="http://schemas.microsoft.com/office/drawing/2014/chart" uri="{C3380CC4-5D6E-409C-BE32-E72D297353CC}">
              <c16:uniqueId val="{00000002-6808-4990-A84B-52BA08924D7C}"/>
            </c:ext>
          </c:extLst>
        </c:ser>
        <c:ser>
          <c:idx val="2"/>
          <c:order val="2"/>
          <c:tx>
            <c:strRef>
              <c:f>Sheet1!$D$1</c:f>
              <c:strCache>
                <c:ptCount val="1"/>
                <c:pt idx="0">
                  <c:v>High</c:v>
                </c:pt>
              </c:strCache>
            </c:strRef>
          </c:tx>
          <c:spPr>
            <a:solidFill>
              <a:srgbClr val="28859F"/>
            </a:solidFill>
            <a:ln>
              <a:noFill/>
            </a:ln>
            <a:effectLst/>
          </c:spPr>
          <c:invertIfNegative val="0"/>
          <c:dPt>
            <c:idx val="1"/>
            <c:invertIfNegative val="0"/>
            <c:bubble3D val="0"/>
            <c:spPr>
              <a:solidFill>
                <a:srgbClr val="28859F"/>
              </a:solidFill>
              <a:ln>
                <a:noFill/>
              </a:ln>
              <a:effectLst/>
            </c:spPr>
            <c:extLst>
              <c:ext xmlns:c16="http://schemas.microsoft.com/office/drawing/2014/chart" uri="{C3380CC4-5D6E-409C-BE32-E72D297353CC}">
                <c16:uniqueId val="{00000004-6808-4990-A84B-52BA08924D7C}"/>
              </c:ext>
            </c:extLst>
          </c:dPt>
          <c:dPt>
            <c:idx val="2"/>
            <c:invertIfNegative val="0"/>
            <c:bubble3D val="0"/>
            <c:spPr>
              <a:solidFill>
                <a:srgbClr val="28859F"/>
              </a:solidFill>
              <a:ln>
                <a:noFill/>
              </a:ln>
              <a:effectLst/>
            </c:spPr>
            <c:extLst>
              <c:ext xmlns:c16="http://schemas.microsoft.com/office/drawing/2014/chart" uri="{C3380CC4-5D6E-409C-BE32-E72D297353CC}">
                <c16:uniqueId val="{00000006-6808-4990-A84B-52BA08924D7C}"/>
              </c:ext>
            </c:extLst>
          </c:dPt>
          <c:dLbls>
            <c:dLbl>
              <c:idx val="0"/>
              <c:delete val="1"/>
              <c:extLst>
                <c:ext xmlns:c15="http://schemas.microsoft.com/office/drawing/2012/chart" uri="{CE6537A1-D6FC-4f65-9D91-7224C49458BB}"/>
                <c:ext xmlns:c16="http://schemas.microsoft.com/office/drawing/2014/chart" uri="{C3380CC4-5D6E-409C-BE32-E72D297353CC}">
                  <c16:uniqueId val="{00000007-6808-4990-A84B-52BA08924D7C}"/>
                </c:ext>
              </c:extLst>
            </c:dLbl>
            <c:spPr>
              <a:noFill/>
              <a:ln>
                <a:noFill/>
              </a:ln>
              <a:effectLst/>
            </c:spPr>
            <c:txPr>
              <a:bodyPr rot="0" spcFirstLastPara="1" vertOverflow="ellipsis" vert="horz" wrap="square" anchor="ctr" anchorCtr="1"/>
              <a:lstStyle/>
              <a:p>
                <a:pPr>
                  <a:defRPr sz="800" b="1"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Senior level</c:v>
                </c:pt>
                <c:pt idx="1">
                  <c:v>Mid-level</c:v>
                </c:pt>
                <c:pt idx="2">
                  <c:v>Entry level</c:v>
                </c:pt>
              </c:strCache>
            </c:strRef>
          </c:cat>
          <c:val>
            <c:numRef>
              <c:f>Sheet1!$D$2:$D$4</c:f>
              <c:numCache>
                <c:formatCode>0.0%</c:formatCode>
                <c:ptCount val="3"/>
                <c:pt idx="0" formatCode="0%">
                  <c:v>0</c:v>
                </c:pt>
                <c:pt idx="1">
                  <c:v>0.4</c:v>
                </c:pt>
                <c:pt idx="2" formatCode="0%">
                  <c:v>0.37</c:v>
                </c:pt>
              </c:numCache>
            </c:numRef>
          </c:val>
          <c:extLst>
            <c:ext xmlns:c16="http://schemas.microsoft.com/office/drawing/2014/chart" uri="{C3380CC4-5D6E-409C-BE32-E72D297353CC}">
              <c16:uniqueId val="{00000008-6808-4990-A84B-52BA08924D7C}"/>
            </c:ext>
          </c:extLst>
        </c:ser>
        <c:dLbls>
          <c:dLblPos val="ctr"/>
          <c:showLegendKey val="0"/>
          <c:showVal val="1"/>
          <c:showCatName val="0"/>
          <c:showSerName val="0"/>
          <c:showPercent val="0"/>
          <c:showBubbleSize val="0"/>
        </c:dLbls>
        <c:gapWidth val="91"/>
        <c:overlap val="100"/>
        <c:axId val="1504594400"/>
        <c:axId val="1504610240"/>
      </c:barChart>
      <c:catAx>
        <c:axId val="1504594400"/>
        <c:scaling>
          <c:orientation val="maxMin"/>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de-DE"/>
          </a:p>
        </c:txPr>
        <c:crossAx val="1504610240"/>
        <c:crosses val="autoZero"/>
        <c:auto val="1"/>
        <c:lblAlgn val="ctr"/>
        <c:lblOffset val="100"/>
        <c:noMultiLvlLbl val="0"/>
      </c:catAx>
      <c:valAx>
        <c:axId val="1504610240"/>
        <c:scaling>
          <c:orientation val="minMax"/>
        </c:scaling>
        <c:delete val="1"/>
        <c:axPos val="r"/>
        <c:numFmt formatCode="0%" sourceLinked="1"/>
        <c:majorTickMark val="out"/>
        <c:minorTickMark val="none"/>
        <c:tickLblPos val="nextTo"/>
        <c:crossAx val="15045944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latin typeface="Arial" panose="020B0604020202020204" pitchFamily="34" charset="0"/>
          <a:cs typeface="Arial" panose="020B0604020202020204" pitchFamily="34" charset="0"/>
        </a:defRPr>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744501923388121"/>
          <c:y val="0"/>
          <c:w val="0.6245072540871337"/>
          <c:h val="0.91215759618916137"/>
        </c:manualLayout>
      </c:layout>
      <c:barChart>
        <c:barDir val="bar"/>
        <c:grouping val="percentStacked"/>
        <c:varyColors val="0"/>
        <c:ser>
          <c:idx val="0"/>
          <c:order val="0"/>
          <c:tx>
            <c:strRef>
              <c:f>Sheet1!$B$1</c:f>
              <c:strCache>
                <c:ptCount val="1"/>
                <c:pt idx="0">
                  <c:v>Low</c:v>
                </c:pt>
              </c:strCache>
            </c:strRef>
          </c:tx>
          <c:spPr>
            <a:solidFill>
              <a:schemeClr val="bg1">
                <a:lumMod val="85000"/>
              </a:schemeClr>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C9E9-4F39-B454-D3B6390B3771}"/>
                </c:ext>
              </c:extLst>
            </c:dLbl>
            <c:dLbl>
              <c:idx val="1"/>
              <c:delete val="1"/>
              <c:extLst>
                <c:ext xmlns:c15="http://schemas.microsoft.com/office/drawing/2012/chart" uri="{CE6537A1-D6FC-4f65-9D91-7224C49458BB}"/>
                <c:ext xmlns:c16="http://schemas.microsoft.com/office/drawing/2014/chart" uri="{C3380CC4-5D6E-409C-BE32-E72D297353CC}">
                  <c16:uniqueId val="{00000001-C9E9-4F39-B454-D3B6390B3771}"/>
                </c:ext>
              </c:extLst>
            </c:dLbl>
            <c:dLbl>
              <c:idx val="2"/>
              <c:delete val="1"/>
              <c:extLst>
                <c:ext xmlns:c15="http://schemas.microsoft.com/office/drawing/2012/chart" uri="{CE6537A1-D6FC-4f65-9D91-7224C49458BB}"/>
                <c:ext xmlns:c16="http://schemas.microsoft.com/office/drawing/2014/chart" uri="{C3380CC4-5D6E-409C-BE32-E72D297353CC}">
                  <c16:uniqueId val="{00000002-C9E9-4F39-B454-D3B6390B3771}"/>
                </c:ext>
              </c:extLst>
            </c:dLbl>
            <c:dLbl>
              <c:idx val="3"/>
              <c:delete val="1"/>
              <c:extLst>
                <c:ext xmlns:c15="http://schemas.microsoft.com/office/drawing/2012/chart" uri="{CE6537A1-D6FC-4f65-9D91-7224C49458BB}"/>
                <c:ext xmlns:c16="http://schemas.microsoft.com/office/drawing/2014/chart" uri="{C3380CC4-5D6E-409C-BE32-E72D297353CC}">
                  <c16:uniqueId val="{00000003-C9E9-4F39-B454-D3B6390B3771}"/>
                </c:ext>
              </c:extLst>
            </c:dLbl>
            <c:dLbl>
              <c:idx val="4"/>
              <c:numFmt formatCode="0%" sourceLinked="0"/>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04-C9E9-4F39-B454-D3B6390B3771}"/>
                </c:ext>
              </c:extLst>
            </c:dLbl>
            <c:dLbl>
              <c:idx val="5"/>
              <c:delete val="1"/>
              <c:extLst>
                <c:ext xmlns:c15="http://schemas.microsoft.com/office/drawing/2012/chart" uri="{CE6537A1-D6FC-4f65-9D91-7224C49458BB}"/>
                <c:ext xmlns:c16="http://schemas.microsoft.com/office/drawing/2014/chart" uri="{C3380CC4-5D6E-409C-BE32-E72D297353CC}">
                  <c16:uniqueId val="{00000005-C9E9-4F39-B454-D3B6390B3771}"/>
                </c:ext>
              </c:extLst>
            </c:dLbl>
            <c:dLbl>
              <c:idx val="6"/>
              <c:delete val="1"/>
              <c:extLst>
                <c:ext xmlns:c15="http://schemas.microsoft.com/office/drawing/2012/chart" uri="{CE6537A1-D6FC-4f65-9D91-7224C49458BB}"/>
                <c:ext xmlns:c16="http://schemas.microsoft.com/office/drawing/2014/chart" uri="{C3380CC4-5D6E-409C-BE32-E72D297353CC}">
                  <c16:uniqueId val="{00000006-C9E9-4F39-B454-D3B6390B3771}"/>
                </c:ext>
              </c:extLst>
            </c:dLbl>
            <c:numFmt formatCode="0.0%" sourceLinked="0"/>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Business and Management </c:v>
                </c:pt>
                <c:pt idx="1">
                  <c:v>Cybersecurity</c:v>
                </c:pt>
                <c:pt idx="2">
                  <c:v>Data Science</c:v>
                </c:pt>
                <c:pt idx="3">
                  <c:v>Design and User experience</c:v>
                </c:pt>
                <c:pt idx="4">
                  <c:v>Infrastructure and Operations </c:v>
                </c:pt>
                <c:pt idx="5">
                  <c:v>Software Development</c:v>
                </c:pt>
                <c:pt idx="6">
                  <c:v>Testing and Quality Assurance</c:v>
                </c:pt>
              </c:strCache>
            </c:strRef>
          </c:cat>
          <c:val>
            <c:numRef>
              <c:f>Sheet1!$B$2:$B$8</c:f>
              <c:numCache>
                <c:formatCode>0%</c:formatCode>
                <c:ptCount val="7"/>
                <c:pt idx="0">
                  <c:v>0</c:v>
                </c:pt>
                <c:pt idx="1">
                  <c:v>0</c:v>
                </c:pt>
                <c:pt idx="2">
                  <c:v>0</c:v>
                </c:pt>
                <c:pt idx="3">
                  <c:v>0</c:v>
                </c:pt>
                <c:pt idx="4">
                  <c:v>0.4</c:v>
                </c:pt>
                <c:pt idx="5">
                  <c:v>0</c:v>
                </c:pt>
                <c:pt idx="6">
                  <c:v>0</c:v>
                </c:pt>
              </c:numCache>
            </c:numRef>
          </c:val>
          <c:extLst>
            <c:ext xmlns:c16="http://schemas.microsoft.com/office/drawing/2014/chart" uri="{C3380CC4-5D6E-409C-BE32-E72D297353CC}">
              <c16:uniqueId val="{00000007-C9E9-4F39-B454-D3B6390B3771}"/>
            </c:ext>
          </c:extLst>
        </c:ser>
        <c:ser>
          <c:idx val="1"/>
          <c:order val="1"/>
          <c:tx>
            <c:strRef>
              <c:f>Sheet1!$C$1</c:f>
              <c:strCache>
                <c:ptCount val="1"/>
                <c:pt idx="0">
                  <c:v>Moderate</c:v>
                </c:pt>
              </c:strCache>
            </c:strRef>
          </c:tx>
          <c:spPr>
            <a:solidFill>
              <a:srgbClr val="3CAECE"/>
            </a:solidFill>
            <a:ln>
              <a:noFill/>
            </a:ln>
            <a:effectLst/>
          </c:spPr>
          <c:invertIfNegative val="0"/>
          <c:dLbls>
            <c:dLbl>
              <c:idx val="0"/>
              <c:numFmt formatCode="0%" sourceLinked="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08-C9E9-4F39-B454-D3B6390B3771}"/>
                </c:ext>
              </c:extLst>
            </c:dLbl>
            <c:dLbl>
              <c:idx val="1"/>
              <c:numFmt formatCode="0%" sourceLinked="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09-C9E9-4F39-B454-D3B6390B3771}"/>
                </c:ext>
              </c:extLst>
            </c:dLbl>
            <c:dLbl>
              <c:idx val="2"/>
              <c:numFmt formatCode="0%" sourceLinked="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0A-C9E9-4F39-B454-D3B6390B3771}"/>
                </c:ext>
              </c:extLst>
            </c:dLbl>
            <c:dLbl>
              <c:idx val="4"/>
              <c:numFmt formatCode="0%" sourceLinked="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0B-C9E9-4F39-B454-D3B6390B3771}"/>
                </c:ext>
              </c:extLst>
            </c:dLbl>
            <c:dLbl>
              <c:idx val="5"/>
              <c:numFmt formatCode="0%" sourceLinked="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0C-C9E9-4F39-B454-D3B6390B3771}"/>
                </c:ext>
              </c:extLst>
            </c:dLbl>
            <c:numFmt formatCode="0.0%" sourceLinked="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Business and Management </c:v>
                </c:pt>
                <c:pt idx="1">
                  <c:v>Cybersecurity</c:v>
                </c:pt>
                <c:pt idx="2">
                  <c:v>Data Science</c:v>
                </c:pt>
                <c:pt idx="3">
                  <c:v>Design and User experience</c:v>
                </c:pt>
                <c:pt idx="4">
                  <c:v>Infrastructure and Operations </c:v>
                </c:pt>
                <c:pt idx="5">
                  <c:v>Software Development</c:v>
                </c:pt>
                <c:pt idx="6">
                  <c:v>Testing and Quality Assurance</c:v>
                </c:pt>
              </c:strCache>
            </c:strRef>
          </c:cat>
          <c:val>
            <c:numRef>
              <c:f>Sheet1!$C$2:$C$8</c:f>
              <c:numCache>
                <c:formatCode>0%</c:formatCode>
                <c:ptCount val="7"/>
                <c:pt idx="0" formatCode="0.0%">
                  <c:v>0.375</c:v>
                </c:pt>
                <c:pt idx="1">
                  <c:v>0.75</c:v>
                </c:pt>
                <c:pt idx="2">
                  <c:v>0.75</c:v>
                </c:pt>
                <c:pt idx="3" formatCode="0.0%">
                  <c:v>0.33300000000000002</c:v>
                </c:pt>
                <c:pt idx="4">
                  <c:v>0.4</c:v>
                </c:pt>
                <c:pt idx="5">
                  <c:v>0.8</c:v>
                </c:pt>
                <c:pt idx="6" formatCode="0.0%">
                  <c:v>0.33300000000000002</c:v>
                </c:pt>
              </c:numCache>
            </c:numRef>
          </c:val>
          <c:extLst>
            <c:ext xmlns:c16="http://schemas.microsoft.com/office/drawing/2014/chart" uri="{C3380CC4-5D6E-409C-BE32-E72D297353CC}">
              <c16:uniqueId val="{0000000D-C9E9-4F39-B454-D3B6390B3771}"/>
            </c:ext>
          </c:extLst>
        </c:ser>
        <c:ser>
          <c:idx val="2"/>
          <c:order val="2"/>
          <c:tx>
            <c:strRef>
              <c:f>Sheet1!$D$1</c:f>
              <c:strCache>
                <c:ptCount val="1"/>
                <c:pt idx="0">
                  <c:v>High</c:v>
                </c:pt>
              </c:strCache>
            </c:strRef>
          </c:tx>
          <c:spPr>
            <a:solidFill>
              <a:srgbClr val="28859F"/>
            </a:solidFill>
            <a:ln>
              <a:noFill/>
            </a:ln>
            <a:effectLst/>
          </c:spPr>
          <c:invertIfNegative val="0"/>
          <c:dPt>
            <c:idx val="1"/>
            <c:invertIfNegative val="0"/>
            <c:bubble3D val="0"/>
            <c:spPr>
              <a:solidFill>
                <a:srgbClr val="28859F"/>
              </a:solidFill>
              <a:ln>
                <a:noFill/>
              </a:ln>
              <a:effectLst/>
            </c:spPr>
            <c:extLst>
              <c:ext xmlns:c16="http://schemas.microsoft.com/office/drawing/2014/chart" uri="{C3380CC4-5D6E-409C-BE32-E72D297353CC}">
                <c16:uniqueId val="{0000000F-C9E9-4F39-B454-D3B6390B3771}"/>
              </c:ext>
            </c:extLst>
          </c:dPt>
          <c:dPt>
            <c:idx val="2"/>
            <c:invertIfNegative val="0"/>
            <c:bubble3D val="0"/>
            <c:spPr>
              <a:solidFill>
                <a:srgbClr val="28859F"/>
              </a:solidFill>
              <a:ln>
                <a:noFill/>
              </a:ln>
              <a:effectLst/>
            </c:spPr>
            <c:extLst>
              <c:ext xmlns:c16="http://schemas.microsoft.com/office/drawing/2014/chart" uri="{C3380CC4-5D6E-409C-BE32-E72D297353CC}">
                <c16:uniqueId val="{00000011-C9E9-4F39-B454-D3B6390B3771}"/>
              </c:ext>
            </c:extLst>
          </c:dPt>
          <c:dLbls>
            <c:dLbl>
              <c:idx val="1"/>
              <c:numFmt formatCode="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0F-C9E9-4F39-B454-D3B6390B3771}"/>
                </c:ext>
              </c:extLst>
            </c:dLbl>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11-C9E9-4F39-B454-D3B6390B3771}"/>
                </c:ext>
              </c:extLst>
            </c:dLbl>
            <c:dLbl>
              <c:idx val="4"/>
              <c:numFmt formatCode="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12-C9E9-4F39-B454-D3B6390B3771}"/>
                </c:ext>
              </c:extLst>
            </c:dLbl>
            <c:dLbl>
              <c:idx val="5"/>
              <c:numFmt formatCode="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extLst>
                <c:ext xmlns:c16="http://schemas.microsoft.com/office/drawing/2014/chart" uri="{C3380CC4-5D6E-409C-BE32-E72D297353CC}">
                  <c16:uniqueId val="{00000013-C9E9-4F39-B454-D3B6390B3771}"/>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Arial" panose="020B0604020202020204" pitchFamily="34" charset="0"/>
                    <a:ea typeface="+mn-ea"/>
                    <a:cs typeface="Arial" panose="020B0604020202020204" pitchFamily="34" charset="0"/>
                  </a:defRPr>
                </a:pPr>
                <a:endParaRPr lang="de-D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Business and Management </c:v>
                </c:pt>
                <c:pt idx="1">
                  <c:v>Cybersecurity</c:v>
                </c:pt>
                <c:pt idx="2">
                  <c:v>Data Science</c:v>
                </c:pt>
                <c:pt idx="3">
                  <c:v>Design and User experience</c:v>
                </c:pt>
                <c:pt idx="4">
                  <c:v>Infrastructure and Operations </c:v>
                </c:pt>
                <c:pt idx="5">
                  <c:v>Software Development</c:v>
                </c:pt>
                <c:pt idx="6">
                  <c:v>Testing and Quality Assurance</c:v>
                </c:pt>
              </c:strCache>
            </c:strRef>
          </c:cat>
          <c:val>
            <c:numRef>
              <c:f>Sheet1!$D$2:$D$8</c:f>
              <c:numCache>
                <c:formatCode>0%</c:formatCode>
                <c:ptCount val="7"/>
                <c:pt idx="0" formatCode="0.0%">
                  <c:v>0.625</c:v>
                </c:pt>
                <c:pt idx="1">
                  <c:v>0.25</c:v>
                </c:pt>
                <c:pt idx="2">
                  <c:v>0.25</c:v>
                </c:pt>
                <c:pt idx="3" formatCode="0.0%">
                  <c:v>0.66700000000000004</c:v>
                </c:pt>
                <c:pt idx="4">
                  <c:v>0.2</c:v>
                </c:pt>
                <c:pt idx="5">
                  <c:v>0.2</c:v>
                </c:pt>
                <c:pt idx="6" formatCode="0.0%">
                  <c:v>0.66700000000000004</c:v>
                </c:pt>
              </c:numCache>
            </c:numRef>
          </c:val>
          <c:extLst>
            <c:ext xmlns:c16="http://schemas.microsoft.com/office/drawing/2014/chart" uri="{C3380CC4-5D6E-409C-BE32-E72D297353CC}">
              <c16:uniqueId val="{00000014-C9E9-4F39-B454-D3B6390B3771}"/>
            </c:ext>
          </c:extLst>
        </c:ser>
        <c:dLbls>
          <c:dLblPos val="ctr"/>
          <c:showLegendKey val="0"/>
          <c:showVal val="1"/>
          <c:showCatName val="0"/>
          <c:showSerName val="0"/>
          <c:showPercent val="0"/>
          <c:showBubbleSize val="0"/>
        </c:dLbls>
        <c:gapWidth val="91"/>
        <c:overlap val="100"/>
        <c:axId val="1504594400"/>
        <c:axId val="1504610240"/>
      </c:barChart>
      <c:catAx>
        <c:axId val="1504594400"/>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de-DE"/>
          </a:p>
        </c:txPr>
        <c:crossAx val="1504610240"/>
        <c:crosses val="autoZero"/>
        <c:auto val="1"/>
        <c:lblAlgn val="ctr"/>
        <c:lblOffset val="100"/>
        <c:noMultiLvlLbl val="0"/>
      </c:catAx>
      <c:valAx>
        <c:axId val="1504610240"/>
        <c:scaling>
          <c:orientation val="minMax"/>
        </c:scaling>
        <c:delete val="1"/>
        <c:axPos val="t"/>
        <c:title>
          <c:tx>
            <c:rich>
              <a:bodyPr rot="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i="1"/>
                  <a:t>% level of</a:t>
                </a:r>
                <a:r>
                  <a:rPr lang="en-US" i="1" baseline="0"/>
                  <a:t> transformation </a:t>
                </a:r>
                <a:endParaRPr lang="en-US" i="1"/>
              </a:p>
            </c:rich>
          </c:tx>
          <c:layout>
            <c:manualLayout>
              <c:xMode val="edge"/>
              <c:yMode val="edge"/>
              <c:x val="0.52821895437276833"/>
              <c:y val="0.92624867351548901"/>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de-DE"/>
            </a:p>
          </c:txPr>
        </c:title>
        <c:numFmt formatCode="0%" sourceLinked="1"/>
        <c:majorTickMark val="out"/>
        <c:minorTickMark val="none"/>
        <c:tickLblPos val="nextTo"/>
        <c:crossAx val="1504594400"/>
        <c:crosses val="autoZero"/>
        <c:crossBetween val="between"/>
      </c:valAx>
      <c:spPr>
        <a:noFill/>
        <a:ln>
          <a:noFill/>
        </a:ln>
        <a:effectLst/>
      </c:spPr>
    </c:plotArea>
    <c:legend>
      <c:legendPos val="r"/>
      <c:layout>
        <c:manualLayout>
          <c:xMode val="edge"/>
          <c:yMode val="edge"/>
          <c:x val="0"/>
          <c:y val="0.91946046732665609"/>
          <c:w val="0.34077381865258122"/>
          <c:h val="7.4605206689118894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latin typeface="Arial" panose="020B0604020202020204" pitchFamily="34" charset="0"/>
          <a:cs typeface="Arial" panose="020B0604020202020204" pitchFamily="34" charset="0"/>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12865A-C2FD-454F-B5C6-A1EA4036C609}" type="doc">
      <dgm:prSet loTypeId="urn:microsoft.com/office/officeart/2005/8/layout/hierarchy1" loCatId="hierarchy" qsTypeId="urn:microsoft.com/office/officeart/2005/8/quickstyle/simple5" qsCatId="simple" csTypeId="urn:microsoft.com/office/officeart/2005/8/colors/accent5_2" csCatId="accent5" phldr="1"/>
      <dgm:spPr/>
      <dgm:t>
        <a:bodyPr/>
        <a:lstStyle/>
        <a:p>
          <a:endParaRPr lang="en-US"/>
        </a:p>
      </dgm:t>
    </dgm:pt>
    <dgm:pt modelId="{9DA89ADC-7131-47CF-9901-AA46CE2CDD9E}">
      <dgm:prSet/>
      <dgm:spPr/>
      <dgm:t>
        <a:bodyPr/>
        <a:lstStyle/>
        <a:p>
          <a:r>
            <a:rPr lang="fr-BE" b="1" i="0" baseline="0" dirty="0">
              <a:solidFill>
                <a:schemeClr val="accent4"/>
              </a:solidFill>
            </a:rPr>
            <a:t> </a:t>
          </a:r>
        </a:p>
        <a:p>
          <a:r>
            <a:rPr lang="fr-BE" b="1" i="0" baseline="0" dirty="0">
              <a:solidFill>
                <a:schemeClr val="accent4"/>
              </a:solidFill>
            </a:rPr>
            <a:t>Main </a:t>
          </a:r>
          <a:r>
            <a:rPr lang="fr-BE" b="1" i="0" baseline="0" dirty="0" err="1">
              <a:solidFill>
                <a:schemeClr val="accent4"/>
              </a:solidFill>
            </a:rPr>
            <a:t>tools</a:t>
          </a:r>
          <a:r>
            <a:rPr lang="fr-BE" b="1" i="0" baseline="0" dirty="0">
              <a:solidFill>
                <a:schemeClr val="accent4"/>
              </a:solidFill>
            </a:rPr>
            <a:t> are :</a:t>
          </a:r>
          <a:endParaRPr lang="en-US" dirty="0">
            <a:solidFill>
              <a:schemeClr val="accent4"/>
            </a:solidFill>
          </a:endParaRPr>
        </a:p>
      </dgm:t>
    </dgm:pt>
    <dgm:pt modelId="{BB662E92-60C9-4BB4-8080-DAD440D9D19F}" type="parTrans" cxnId="{F2117108-62C0-4382-9F0E-8E854971E256}">
      <dgm:prSet/>
      <dgm:spPr/>
      <dgm:t>
        <a:bodyPr/>
        <a:lstStyle/>
        <a:p>
          <a:endParaRPr lang="en-US">
            <a:solidFill>
              <a:schemeClr val="accent4"/>
            </a:solidFill>
          </a:endParaRPr>
        </a:p>
      </dgm:t>
    </dgm:pt>
    <dgm:pt modelId="{C4D4B797-4F7F-40EA-9A4B-15B4AF062666}" type="sibTrans" cxnId="{F2117108-62C0-4382-9F0E-8E854971E256}">
      <dgm:prSet/>
      <dgm:spPr/>
      <dgm:t>
        <a:bodyPr/>
        <a:lstStyle/>
        <a:p>
          <a:endParaRPr lang="en-US">
            <a:solidFill>
              <a:schemeClr val="accent4"/>
            </a:solidFill>
          </a:endParaRPr>
        </a:p>
      </dgm:t>
    </dgm:pt>
    <dgm:pt modelId="{891976BA-2913-4530-A87D-9A962E3198EF}">
      <dgm:prSet/>
      <dgm:spPr/>
      <dgm:t>
        <a:bodyPr/>
        <a:lstStyle/>
        <a:p>
          <a:r>
            <a:rPr lang="fr-BE" b="0" i="0" baseline="0" dirty="0" err="1">
              <a:solidFill>
                <a:schemeClr val="accent4"/>
              </a:solidFill>
            </a:rPr>
            <a:t>Conferences</a:t>
          </a:r>
          <a:endParaRPr lang="en-US" dirty="0">
            <a:solidFill>
              <a:schemeClr val="accent4"/>
            </a:solidFill>
          </a:endParaRPr>
        </a:p>
      </dgm:t>
    </dgm:pt>
    <dgm:pt modelId="{3324E202-6FDA-4606-89FE-13BD3042D164}" type="parTrans" cxnId="{AF16D374-799F-4E31-BE05-E712061B8ABB}">
      <dgm:prSet/>
      <dgm:spPr/>
      <dgm:t>
        <a:bodyPr/>
        <a:lstStyle/>
        <a:p>
          <a:endParaRPr lang="en-US">
            <a:solidFill>
              <a:schemeClr val="accent4"/>
            </a:solidFill>
          </a:endParaRPr>
        </a:p>
      </dgm:t>
    </dgm:pt>
    <dgm:pt modelId="{7404224C-BA07-4AB6-8320-05F6965A7A24}" type="sibTrans" cxnId="{AF16D374-799F-4E31-BE05-E712061B8ABB}">
      <dgm:prSet/>
      <dgm:spPr/>
      <dgm:t>
        <a:bodyPr/>
        <a:lstStyle/>
        <a:p>
          <a:endParaRPr lang="en-US">
            <a:solidFill>
              <a:schemeClr val="accent4"/>
            </a:solidFill>
          </a:endParaRPr>
        </a:p>
      </dgm:t>
    </dgm:pt>
    <dgm:pt modelId="{37E3B3AF-0A20-439B-AFBE-85D1DA28C009}">
      <dgm:prSet/>
      <dgm:spPr/>
      <dgm:t>
        <a:bodyPr/>
        <a:lstStyle/>
        <a:p>
          <a:r>
            <a:rPr lang="fr-BE" b="0" i="0" baseline="0">
              <a:solidFill>
                <a:schemeClr val="accent4"/>
              </a:solidFill>
            </a:rPr>
            <a:t>Cooperation projects</a:t>
          </a:r>
          <a:endParaRPr lang="en-US">
            <a:solidFill>
              <a:schemeClr val="accent4"/>
            </a:solidFill>
          </a:endParaRPr>
        </a:p>
      </dgm:t>
    </dgm:pt>
    <dgm:pt modelId="{D6EED6C0-078B-4B63-807F-CF2EEB354EA6}" type="parTrans" cxnId="{1F04289E-FAD5-42AA-AAFB-752B2C3EE5DB}">
      <dgm:prSet/>
      <dgm:spPr/>
      <dgm:t>
        <a:bodyPr/>
        <a:lstStyle/>
        <a:p>
          <a:endParaRPr lang="en-US">
            <a:solidFill>
              <a:schemeClr val="accent4"/>
            </a:solidFill>
          </a:endParaRPr>
        </a:p>
      </dgm:t>
    </dgm:pt>
    <dgm:pt modelId="{196E9C2A-BC50-4E1C-961D-A046DF9ADB6A}" type="sibTrans" cxnId="{1F04289E-FAD5-42AA-AAFB-752B2C3EE5DB}">
      <dgm:prSet/>
      <dgm:spPr/>
      <dgm:t>
        <a:bodyPr/>
        <a:lstStyle/>
        <a:p>
          <a:endParaRPr lang="en-US">
            <a:solidFill>
              <a:schemeClr val="accent4"/>
            </a:solidFill>
          </a:endParaRPr>
        </a:p>
      </dgm:t>
    </dgm:pt>
    <dgm:pt modelId="{BB514FC6-9F25-4BE8-A1E6-595EB9BA61C6}">
      <dgm:prSet/>
      <dgm:spPr/>
      <dgm:t>
        <a:bodyPr/>
        <a:lstStyle/>
        <a:p>
          <a:r>
            <a:rPr lang="fr-BE" b="0" i="0" baseline="0">
              <a:solidFill>
                <a:schemeClr val="accent4"/>
              </a:solidFill>
            </a:rPr>
            <a:t>Peer reviews</a:t>
          </a:r>
          <a:endParaRPr lang="en-US">
            <a:solidFill>
              <a:schemeClr val="accent4"/>
            </a:solidFill>
          </a:endParaRPr>
        </a:p>
      </dgm:t>
    </dgm:pt>
    <dgm:pt modelId="{72B3EC8F-E684-4BE8-B49D-0008854B8996}" type="parTrans" cxnId="{C6660F5C-5200-4C99-9932-4AF8000C6AAA}">
      <dgm:prSet/>
      <dgm:spPr/>
      <dgm:t>
        <a:bodyPr/>
        <a:lstStyle/>
        <a:p>
          <a:endParaRPr lang="en-US">
            <a:solidFill>
              <a:schemeClr val="accent4"/>
            </a:solidFill>
          </a:endParaRPr>
        </a:p>
      </dgm:t>
    </dgm:pt>
    <dgm:pt modelId="{8B5787A1-045A-41BC-A3D7-7D4228FE4C92}" type="sibTrans" cxnId="{C6660F5C-5200-4C99-9932-4AF8000C6AAA}">
      <dgm:prSet/>
      <dgm:spPr/>
      <dgm:t>
        <a:bodyPr/>
        <a:lstStyle/>
        <a:p>
          <a:endParaRPr lang="en-US">
            <a:solidFill>
              <a:schemeClr val="accent4"/>
            </a:solidFill>
          </a:endParaRPr>
        </a:p>
      </dgm:t>
    </dgm:pt>
    <dgm:pt modelId="{927F0E3C-E977-4E91-9E23-1FEE954FF18E}">
      <dgm:prSet/>
      <dgm:spPr/>
      <dgm:t>
        <a:bodyPr/>
        <a:lstStyle/>
        <a:p>
          <a:r>
            <a:rPr lang="fr-BE" b="0" i="0" baseline="0" dirty="0" err="1">
              <a:solidFill>
                <a:schemeClr val="accent4"/>
              </a:solidFill>
            </a:rPr>
            <a:t>Surveys</a:t>
          </a:r>
          <a:r>
            <a:rPr lang="fr-BE" b="0" i="0" baseline="0" dirty="0">
              <a:solidFill>
                <a:schemeClr val="accent4"/>
              </a:solidFill>
            </a:rPr>
            <a:t> and </a:t>
          </a:r>
          <a:r>
            <a:rPr lang="fr-BE" b="0" i="0" baseline="0" dirty="0" err="1">
              <a:solidFill>
                <a:schemeClr val="accent4"/>
              </a:solidFill>
            </a:rPr>
            <a:t>studies</a:t>
          </a:r>
          <a:endParaRPr lang="en-US" dirty="0">
            <a:solidFill>
              <a:schemeClr val="accent4"/>
            </a:solidFill>
          </a:endParaRPr>
        </a:p>
      </dgm:t>
    </dgm:pt>
    <dgm:pt modelId="{865AF867-0C63-46D5-8E6D-0041FEA8755D}" type="parTrans" cxnId="{E1C366E3-8658-4C67-A1C3-D7B5A3D8D926}">
      <dgm:prSet/>
      <dgm:spPr/>
      <dgm:t>
        <a:bodyPr/>
        <a:lstStyle/>
        <a:p>
          <a:endParaRPr lang="en-US">
            <a:solidFill>
              <a:schemeClr val="accent4"/>
            </a:solidFill>
          </a:endParaRPr>
        </a:p>
      </dgm:t>
    </dgm:pt>
    <dgm:pt modelId="{03803F90-E24C-4E79-B9C1-F235E442AAAE}" type="sibTrans" cxnId="{E1C366E3-8658-4C67-A1C3-D7B5A3D8D926}">
      <dgm:prSet/>
      <dgm:spPr/>
      <dgm:t>
        <a:bodyPr/>
        <a:lstStyle/>
        <a:p>
          <a:endParaRPr lang="en-US">
            <a:solidFill>
              <a:schemeClr val="accent4"/>
            </a:solidFill>
          </a:endParaRPr>
        </a:p>
      </dgm:t>
    </dgm:pt>
    <dgm:pt modelId="{10093FE7-22DD-4961-8AAE-DC5C8E20CA25}">
      <dgm:prSet/>
      <dgm:spPr/>
      <dgm:t>
        <a:bodyPr/>
        <a:lstStyle/>
        <a:p>
          <a:r>
            <a:rPr lang="fr-BE" b="0" i="0" baseline="0" dirty="0">
              <a:solidFill>
                <a:schemeClr val="accent4"/>
              </a:solidFill>
            </a:rPr>
            <a:t>Digital Platform</a:t>
          </a:r>
          <a:endParaRPr lang="en-US" dirty="0">
            <a:solidFill>
              <a:schemeClr val="accent4"/>
            </a:solidFill>
          </a:endParaRPr>
        </a:p>
      </dgm:t>
    </dgm:pt>
    <dgm:pt modelId="{8CF176DC-8213-4A80-B719-86359CF81BC5}" type="parTrans" cxnId="{F198DD1E-63C5-4AB1-B1FE-A7554DA8DD1D}">
      <dgm:prSet/>
      <dgm:spPr/>
      <dgm:t>
        <a:bodyPr/>
        <a:lstStyle/>
        <a:p>
          <a:endParaRPr lang="en-US">
            <a:solidFill>
              <a:schemeClr val="accent4"/>
            </a:solidFill>
          </a:endParaRPr>
        </a:p>
      </dgm:t>
    </dgm:pt>
    <dgm:pt modelId="{B6DE0896-FA03-4AB2-8731-B746CE5FAC63}" type="sibTrans" cxnId="{F198DD1E-63C5-4AB1-B1FE-A7554DA8DD1D}">
      <dgm:prSet/>
      <dgm:spPr/>
      <dgm:t>
        <a:bodyPr/>
        <a:lstStyle/>
        <a:p>
          <a:endParaRPr lang="en-US">
            <a:solidFill>
              <a:schemeClr val="accent4"/>
            </a:solidFill>
          </a:endParaRPr>
        </a:p>
      </dgm:t>
    </dgm:pt>
    <dgm:pt modelId="{CE85940D-DB4E-4106-B62A-9A895DD0DF7D}" type="pres">
      <dgm:prSet presAssocID="{FF12865A-C2FD-454F-B5C6-A1EA4036C609}" presName="hierChild1" presStyleCnt="0">
        <dgm:presLayoutVars>
          <dgm:chPref val="1"/>
          <dgm:dir/>
          <dgm:animOne val="branch"/>
          <dgm:animLvl val="lvl"/>
          <dgm:resizeHandles/>
        </dgm:presLayoutVars>
      </dgm:prSet>
      <dgm:spPr/>
    </dgm:pt>
    <dgm:pt modelId="{A1BE9E1F-A545-451D-8128-EBB131C48EAA}" type="pres">
      <dgm:prSet presAssocID="{9DA89ADC-7131-47CF-9901-AA46CE2CDD9E}" presName="hierRoot1" presStyleCnt="0"/>
      <dgm:spPr/>
    </dgm:pt>
    <dgm:pt modelId="{F807FD6E-2FA0-4E50-A27B-E21E6BE7DF81}" type="pres">
      <dgm:prSet presAssocID="{9DA89ADC-7131-47CF-9901-AA46CE2CDD9E}" presName="composite" presStyleCnt="0"/>
      <dgm:spPr/>
    </dgm:pt>
    <dgm:pt modelId="{FF366F3F-98AB-4A3B-92CB-6144A0C628C0}" type="pres">
      <dgm:prSet presAssocID="{9DA89ADC-7131-47CF-9901-AA46CE2CDD9E}" presName="background" presStyleLbl="node0" presStyleIdx="0" presStyleCnt="1"/>
      <dgm:spPr/>
    </dgm:pt>
    <dgm:pt modelId="{17B2896B-B303-4AE8-A257-8EE19099A3C4}" type="pres">
      <dgm:prSet presAssocID="{9DA89ADC-7131-47CF-9901-AA46CE2CDD9E}" presName="text" presStyleLbl="fgAcc0" presStyleIdx="0" presStyleCnt="1">
        <dgm:presLayoutVars>
          <dgm:chPref val="3"/>
        </dgm:presLayoutVars>
      </dgm:prSet>
      <dgm:spPr/>
    </dgm:pt>
    <dgm:pt modelId="{0C1AB906-F0F9-469B-A5EF-208B3B2FE878}" type="pres">
      <dgm:prSet presAssocID="{9DA89ADC-7131-47CF-9901-AA46CE2CDD9E}" presName="hierChild2" presStyleCnt="0"/>
      <dgm:spPr/>
    </dgm:pt>
    <dgm:pt modelId="{40D78C9D-2C7F-4177-8F31-5D50B28AC215}" type="pres">
      <dgm:prSet presAssocID="{3324E202-6FDA-4606-89FE-13BD3042D164}" presName="Name10" presStyleLbl="parChTrans1D2" presStyleIdx="0" presStyleCnt="5"/>
      <dgm:spPr/>
    </dgm:pt>
    <dgm:pt modelId="{03F3D42B-37B5-4949-AC8C-70FB54A9AEC0}" type="pres">
      <dgm:prSet presAssocID="{891976BA-2913-4530-A87D-9A962E3198EF}" presName="hierRoot2" presStyleCnt="0"/>
      <dgm:spPr/>
    </dgm:pt>
    <dgm:pt modelId="{96840ED2-2E2F-48D8-A7B4-49DA711E2AB1}" type="pres">
      <dgm:prSet presAssocID="{891976BA-2913-4530-A87D-9A962E3198EF}" presName="composite2" presStyleCnt="0"/>
      <dgm:spPr/>
    </dgm:pt>
    <dgm:pt modelId="{67A66343-6BF8-470E-8069-3D5AC52AA491}" type="pres">
      <dgm:prSet presAssocID="{891976BA-2913-4530-A87D-9A962E3198EF}" presName="background2" presStyleLbl="node2" presStyleIdx="0" presStyleCnt="5"/>
      <dgm:spPr/>
    </dgm:pt>
    <dgm:pt modelId="{7DF7D82F-3F17-47AF-B3FE-1EFA298B47AD}" type="pres">
      <dgm:prSet presAssocID="{891976BA-2913-4530-A87D-9A962E3198EF}" presName="text2" presStyleLbl="fgAcc2" presStyleIdx="0" presStyleCnt="5">
        <dgm:presLayoutVars>
          <dgm:chPref val="3"/>
        </dgm:presLayoutVars>
      </dgm:prSet>
      <dgm:spPr/>
    </dgm:pt>
    <dgm:pt modelId="{72E5CC98-BD2F-4091-932C-E5B0F0C1F790}" type="pres">
      <dgm:prSet presAssocID="{891976BA-2913-4530-A87D-9A962E3198EF}" presName="hierChild3" presStyleCnt="0"/>
      <dgm:spPr/>
    </dgm:pt>
    <dgm:pt modelId="{C5B21B1F-BC00-40F0-9149-AA6C8674E73D}" type="pres">
      <dgm:prSet presAssocID="{D6EED6C0-078B-4B63-807F-CF2EEB354EA6}" presName="Name10" presStyleLbl="parChTrans1D2" presStyleIdx="1" presStyleCnt="5"/>
      <dgm:spPr/>
    </dgm:pt>
    <dgm:pt modelId="{D6E0076D-4AD3-45CF-AD66-D1B119E51FE1}" type="pres">
      <dgm:prSet presAssocID="{37E3B3AF-0A20-439B-AFBE-85D1DA28C009}" presName="hierRoot2" presStyleCnt="0"/>
      <dgm:spPr/>
    </dgm:pt>
    <dgm:pt modelId="{65E23285-9B97-462E-91B2-B65A157B9797}" type="pres">
      <dgm:prSet presAssocID="{37E3B3AF-0A20-439B-AFBE-85D1DA28C009}" presName="composite2" presStyleCnt="0"/>
      <dgm:spPr/>
    </dgm:pt>
    <dgm:pt modelId="{8A724BCE-8EC3-46B6-9A7E-BADB9141D5CD}" type="pres">
      <dgm:prSet presAssocID="{37E3B3AF-0A20-439B-AFBE-85D1DA28C009}" presName="background2" presStyleLbl="node2" presStyleIdx="1" presStyleCnt="5"/>
      <dgm:spPr/>
    </dgm:pt>
    <dgm:pt modelId="{BA75C646-F632-4F0F-8110-1AE43C9D341A}" type="pres">
      <dgm:prSet presAssocID="{37E3B3AF-0A20-439B-AFBE-85D1DA28C009}" presName="text2" presStyleLbl="fgAcc2" presStyleIdx="1" presStyleCnt="5">
        <dgm:presLayoutVars>
          <dgm:chPref val="3"/>
        </dgm:presLayoutVars>
      </dgm:prSet>
      <dgm:spPr/>
    </dgm:pt>
    <dgm:pt modelId="{C0D090BF-593C-47FD-B5F6-DCBD0C8F4699}" type="pres">
      <dgm:prSet presAssocID="{37E3B3AF-0A20-439B-AFBE-85D1DA28C009}" presName="hierChild3" presStyleCnt="0"/>
      <dgm:spPr/>
    </dgm:pt>
    <dgm:pt modelId="{F066E928-C95F-4109-9D91-F1B3B56D5B87}" type="pres">
      <dgm:prSet presAssocID="{72B3EC8F-E684-4BE8-B49D-0008854B8996}" presName="Name10" presStyleLbl="parChTrans1D2" presStyleIdx="2" presStyleCnt="5"/>
      <dgm:spPr/>
    </dgm:pt>
    <dgm:pt modelId="{614DA887-3A6A-49DB-8C5A-5DB13646ACC1}" type="pres">
      <dgm:prSet presAssocID="{BB514FC6-9F25-4BE8-A1E6-595EB9BA61C6}" presName="hierRoot2" presStyleCnt="0"/>
      <dgm:spPr/>
    </dgm:pt>
    <dgm:pt modelId="{C56A6238-E48B-4D48-B3C7-0ACDEF8E7232}" type="pres">
      <dgm:prSet presAssocID="{BB514FC6-9F25-4BE8-A1E6-595EB9BA61C6}" presName="composite2" presStyleCnt="0"/>
      <dgm:spPr/>
    </dgm:pt>
    <dgm:pt modelId="{62FC807E-6C81-42A5-9E66-648501073408}" type="pres">
      <dgm:prSet presAssocID="{BB514FC6-9F25-4BE8-A1E6-595EB9BA61C6}" presName="background2" presStyleLbl="node2" presStyleIdx="2" presStyleCnt="5"/>
      <dgm:spPr/>
    </dgm:pt>
    <dgm:pt modelId="{8B5BB598-6BB3-42F1-875A-2D512E5B71FC}" type="pres">
      <dgm:prSet presAssocID="{BB514FC6-9F25-4BE8-A1E6-595EB9BA61C6}" presName="text2" presStyleLbl="fgAcc2" presStyleIdx="2" presStyleCnt="5">
        <dgm:presLayoutVars>
          <dgm:chPref val="3"/>
        </dgm:presLayoutVars>
      </dgm:prSet>
      <dgm:spPr/>
    </dgm:pt>
    <dgm:pt modelId="{7982E785-AE4D-41EC-8146-65B9741BBDC0}" type="pres">
      <dgm:prSet presAssocID="{BB514FC6-9F25-4BE8-A1E6-595EB9BA61C6}" presName="hierChild3" presStyleCnt="0"/>
      <dgm:spPr/>
    </dgm:pt>
    <dgm:pt modelId="{4917E983-74E9-4500-B317-B237FADB2C5F}" type="pres">
      <dgm:prSet presAssocID="{865AF867-0C63-46D5-8E6D-0041FEA8755D}" presName="Name10" presStyleLbl="parChTrans1D2" presStyleIdx="3" presStyleCnt="5"/>
      <dgm:spPr/>
    </dgm:pt>
    <dgm:pt modelId="{49D58A09-3949-4187-929E-AD5BB13FF862}" type="pres">
      <dgm:prSet presAssocID="{927F0E3C-E977-4E91-9E23-1FEE954FF18E}" presName="hierRoot2" presStyleCnt="0"/>
      <dgm:spPr/>
    </dgm:pt>
    <dgm:pt modelId="{19538EEF-2A69-4072-92E3-6B0499BEAB9A}" type="pres">
      <dgm:prSet presAssocID="{927F0E3C-E977-4E91-9E23-1FEE954FF18E}" presName="composite2" presStyleCnt="0"/>
      <dgm:spPr/>
    </dgm:pt>
    <dgm:pt modelId="{056C1569-FCA5-47AB-A274-6937E31F4121}" type="pres">
      <dgm:prSet presAssocID="{927F0E3C-E977-4E91-9E23-1FEE954FF18E}" presName="background2" presStyleLbl="node2" presStyleIdx="3" presStyleCnt="5"/>
      <dgm:spPr/>
    </dgm:pt>
    <dgm:pt modelId="{A5EA27EB-44D5-4B99-919B-86B988AC03F8}" type="pres">
      <dgm:prSet presAssocID="{927F0E3C-E977-4E91-9E23-1FEE954FF18E}" presName="text2" presStyleLbl="fgAcc2" presStyleIdx="3" presStyleCnt="5">
        <dgm:presLayoutVars>
          <dgm:chPref val="3"/>
        </dgm:presLayoutVars>
      </dgm:prSet>
      <dgm:spPr/>
    </dgm:pt>
    <dgm:pt modelId="{F856A4DF-F795-4BF3-9A50-2D33B3987CA1}" type="pres">
      <dgm:prSet presAssocID="{927F0E3C-E977-4E91-9E23-1FEE954FF18E}" presName="hierChild3" presStyleCnt="0"/>
      <dgm:spPr/>
    </dgm:pt>
    <dgm:pt modelId="{22B26C23-5244-44B0-87C3-5D7542662CFF}" type="pres">
      <dgm:prSet presAssocID="{8CF176DC-8213-4A80-B719-86359CF81BC5}" presName="Name10" presStyleLbl="parChTrans1D2" presStyleIdx="4" presStyleCnt="5"/>
      <dgm:spPr/>
    </dgm:pt>
    <dgm:pt modelId="{5CD8AEC7-D6EA-4C3E-A11E-D476C0D5EC54}" type="pres">
      <dgm:prSet presAssocID="{10093FE7-22DD-4961-8AAE-DC5C8E20CA25}" presName="hierRoot2" presStyleCnt="0"/>
      <dgm:spPr/>
    </dgm:pt>
    <dgm:pt modelId="{1C11B71B-4762-46E7-A7C5-3C9FBC900845}" type="pres">
      <dgm:prSet presAssocID="{10093FE7-22DD-4961-8AAE-DC5C8E20CA25}" presName="composite2" presStyleCnt="0"/>
      <dgm:spPr/>
    </dgm:pt>
    <dgm:pt modelId="{0ACD8CEF-C3A3-4154-A668-DA3053DC78F4}" type="pres">
      <dgm:prSet presAssocID="{10093FE7-22DD-4961-8AAE-DC5C8E20CA25}" presName="background2" presStyleLbl="node2" presStyleIdx="4" presStyleCnt="5"/>
      <dgm:spPr/>
    </dgm:pt>
    <dgm:pt modelId="{FAFA9063-BF05-4507-9FEB-486ECBB3D1CC}" type="pres">
      <dgm:prSet presAssocID="{10093FE7-22DD-4961-8AAE-DC5C8E20CA25}" presName="text2" presStyleLbl="fgAcc2" presStyleIdx="4" presStyleCnt="5">
        <dgm:presLayoutVars>
          <dgm:chPref val="3"/>
        </dgm:presLayoutVars>
      </dgm:prSet>
      <dgm:spPr/>
    </dgm:pt>
    <dgm:pt modelId="{12679E7B-AF58-42EA-9EE1-A2E1EE65410F}" type="pres">
      <dgm:prSet presAssocID="{10093FE7-22DD-4961-8AAE-DC5C8E20CA25}" presName="hierChild3" presStyleCnt="0"/>
      <dgm:spPr/>
    </dgm:pt>
  </dgm:ptLst>
  <dgm:cxnLst>
    <dgm:cxn modelId="{F2117108-62C0-4382-9F0E-8E854971E256}" srcId="{FF12865A-C2FD-454F-B5C6-A1EA4036C609}" destId="{9DA89ADC-7131-47CF-9901-AA46CE2CDD9E}" srcOrd="0" destOrd="0" parTransId="{BB662E92-60C9-4BB4-8080-DAD440D9D19F}" sibTransId="{C4D4B797-4F7F-40EA-9A4B-15B4AF062666}"/>
    <dgm:cxn modelId="{646A7716-7941-47D8-B7C6-1BDE7093D8EC}" type="presOf" srcId="{927F0E3C-E977-4E91-9E23-1FEE954FF18E}" destId="{A5EA27EB-44D5-4B99-919B-86B988AC03F8}" srcOrd="0" destOrd="0" presId="urn:microsoft.com/office/officeart/2005/8/layout/hierarchy1"/>
    <dgm:cxn modelId="{F198DD1E-63C5-4AB1-B1FE-A7554DA8DD1D}" srcId="{9DA89ADC-7131-47CF-9901-AA46CE2CDD9E}" destId="{10093FE7-22DD-4961-8AAE-DC5C8E20CA25}" srcOrd="4" destOrd="0" parTransId="{8CF176DC-8213-4A80-B719-86359CF81BC5}" sibTransId="{B6DE0896-FA03-4AB2-8731-B746CE5FAC63}"/>
    <dgm:cxn modelId="{D5DC7821-C411-443D-AED2-F54E489B133C}" type="presOf" srcId="{37E3B3AF-0A20-439B-AFBE-85D1DA28C009}" destId="{BA75C646-F632-4F0F-8110-1AE43C9D341A}" srcOrd="0" destOrd="0" presId="urn:microsoft.com/office/officeart/2005/8/layout/hierarchy1"/>
    <dgm:cxn modelId="{F62DA721-8273-425C-BFD2-24E710050115}" type="presOf" srcId="{865AF867-0C63-46D5-8E6D-0041FEA8755D}" destId="{4917E983-74E9-4500-B317-B237FADB2C5F}" srcOrd="0" destOrd="0" presId="urn:microsoft.com/office/officeart/2005/8/layout/hierarchy1"/>
    <dgm:cxn modelId="{86F3A332-ADC4-4DE8-A688-1ED210987C0F}" type="presOf" srcId="{72B3EC8F-E684-4BE8-B49D-0008854B8996}" destId="{F066E928-C95F-4109-9D91-F1B3B56D5B87}" srcOrd="0" destOrd="0" presId="urn:microsoft.com/office/officeart/2005/8/layout/hierarchy1"/>
    <dgm:cxn modelId="{F188FA33-C20B-4F08-85B8-B1F206F3955D}" type="presOf" srcId="{D6EED6C0-078B-4B63-807F-CF2EEB354EA6}" destId="{C5B21B1F-BC00-40F0-9149-AA6C8674E73D}" srcOrd="0" destOrd="0" presId="urn:microsoft.com/office/officeart/2005/8/layout/hierarchy1"/>
    <dgm:cxn modelId="{2F57A437-11EE-4C99-8583-11ABFEAF42BC}" type="presOf" srcId="{FF12865A-C2FD-454F-B5C6-A1EA4036C609}" destId="{CE85940D-DB4E-4106-B62A-9A895DD0DF7D}" srcOrd="0" destOrd="0" presId="urn:microsoft.com/office/officeart/2005/8/layout/hierarchy1"/>
    <dgm:cxn modelId="{C6660F5C-5200-4C99-9932-4AF8000C6AAA}" srcId="{9DA89ADC-7131-47CF-9901-AA46CE2CDD9E}" destId="{BB514FC6-9F25-4BE8-A1E6-595EB9BA61C6}" srcOrd="2" destOrd="0" parTransId="{72B3EC8F-E684-4BE8-B49D-0008854B8996}" sibTransId="{8B5787A1-045A-41BC-A3D7-7D4228FE4C92}"/>
    <dgm:cxn modelId="{9DCB0C47-DBCB-499A-BF43-C092F05670A8}" type="presOf" srcId="{8CF176DC-8213-4A80-B719-86359CF81BC5}" destId="{22B26C23-5244-44B0-87C3-5D7542662CFF}" srcOrd="0" destOrd="0" presId="urn:microsoft.com/office/officeart/2005/8/layout/hierarchy1"/>
    <dgm:cxn modelId="{AF16D374-799F-4E31-BE05-E712061B8ABB}" srcId="{9DA89ADC-7131-47CF-9901-AA46CE2CDD9E}" destId="{891976BA-2913-4530-A87D-9A962E3198EF}" srcOrd="0" destOrd="0" parTransId="{3324E202-6FDA-4606-89FE-13BD3042D164}" sibTransId="{7404224C-BA07-4AB6-8320-05F6965A7A24}"/>
    <dgm:cxn modelId="{7E4D4E7E-CAEE-40BA-A649-1187575733CC}" type="presOf" srcId="{9DA89ADC-7131-47CF-9901-AA46CE2CDD9E}" destId="{17B2896B-B303-4AE8-A257-8EE19099A3C4}" srcOrd="0" destOrd="0" presId="urn:microsoft.com/office/officeart/2005/8/layout/hierarchy1"/>
    <dgm:cxn modelId="{AF4EF183-F3FB-4884-960F-E92B887562C7}" type="presOf" srcId="{891976BA-2913-4530-A87D-9A962E3198EF}" destId="{7DF7D82F-3F17-47AF-B3FE-1EFA298B47AD}" srcOrd="0" destOrd="0" presId="urn:microsoft.com/office/officeart/2005/8/layout/hierarchy1"/>
    <dgm:cxn modelId="{B1466C94-FB80-413B-BE50-B8008F9AB25A}" type="presOf" srcId="{BB514FC6-9F25-4BE8-A1E6-595EB9BA61C6}" destId="{8B5BB598-6BB3-42F1-875A-2D512E5B71FC}" srcOrd="0" destOrd="0" presId="urn:microsoft.com/office/officeart/2005/8/layout/hierarchy1"/>
    <dgm:cxn modelId="{1F04289E-FAD5-42AA-AAFB-752B2C3EE5DB}" srcId="{9DA89ADC-7131-47CF-9901-AA46CE2CDD9E}" destId="{37E3B3AF-0A20-439B-AFBE-85D1DA28C009}" srcOrd="1" destOrd="0" parTransId="{D6EED6C0-078B-4B63-807F-CF2EEB354EA6}" sibTransId="{196E9C2A-BC50-4E1C-961D-A046DF9ADB6A}"/>
    <dgm:cxn modelId="{E1C366E3-8658-4C67-A1C3-D7B5A3D8D926}" srcId="{9DA89ADC-7131-47CF-9901-AA46CE2CDD9E}" destId="{927F0E3C-E977-4E91-9E23-1FEE954FF18E}" srcOrd="3" destOrd="0" parTransId="{865AF867-0C63-46D5-8E6D-0041FEA8755D}" sibTransId="{03803F90-E24C-4E79-B9C1-F235E442AAAE}"/>
    <dgm:cxn modelId="{9B6DE9EA-25F8-4DF7-B608-4398C856023C}" type="presOf" srcId="{10093FE7-22DD-4961-8AAE-DC5C8E20CA25}" destId="{FAFA9063-BF05-4507-9FEB-486ECBB3D1CC}" srcOrd="0" destOrd="0" presId="urn:microsoft.com/office/officeart/2005/8/layout/hierarchy1"/>
    <dgm:cxn modelId="{002D64F4-8190-4BEF-A564-4143DAAF6BE1}" type="presOf" srcId="{3324E202-6FDA-4606-89FE-13BD3042D164}" destId="{40D78C9D-2C7F-4177-8F31-5D50B28AC215}" srcOrd="0" destOrd="0" presId="urn:microsoft.com/office/officeart/2005/8/layout/hierarchy1"/>
    <dgm:cxn modelId="{67A824A0-EF9D-47CF-83A6-B835B06CEADD}" type="presParOf" srcId="{CE85940D-DB4E-4106-B62A-9A895DD0DF7D}" destId="{A1BE9E1F-A545-451D-8128-EBB131C48EAA}" srcOrd="0" destOrd="0" presId="urn:microsoft.com/office/officeart/2005/8/layout/hierarchy1"/>
    <dgm:cxn modelId="{E693B2AB-4E1C-420F-A782-240C3658BC17}" type="presParOf" srcId="{A1BE9E1F-A545-451D-8128-EBB131C48EAA}" destId="{F807FD6E-2FA0-4E50-A27B-E21E6BE7DF81}" srcOrd="0" destOrd="0" presId="urn:microsoft.com/office/officeart/2005/8/layout/hierarchy1"/>
    <dgm:cxn modelId="{DCD73D21-8ABF-4387-9821-976CA719AB7B}" type="presParOf" srcId="{F807FD6E-2FA0-4E50-A27B-E21E6BE7DF81}" destId="{FF366F3F-98AB-4A3B-92CB-6144A0C628C0}" srcOrd="0" destOrd="0" presId="urn:microsoft.com/office/officeart/2005/8/layout/hierarchy1"/>
    <dgm:cxn modelId="{818ECF9C-4D0F-4FDA-9A65-6F5DFF106906}" type="presParOf" srcId="{F807FD6E-2FA0-4E50-A27B-E21E6BE7DF81}" destId="{17B2896B-B303-4AE8-A257-8EE19099A3C4}" srcOrd="1" destOrd="0" presId="urn:microsoft.com/office/officeart/2005/8/layout/hierarchy1"/>
    <dgm:cxn modelId="{FFC31ECD-F10E-4B12-BB0B-B1963E67CA71}" type="presParOf" srcId="{A1BE9E1F-A545-451D-8128-EBB131C48EAA}" destId="{0C1AB906-F0F9-469B-A5EF-208B3B2FE878}" srcOrd="1" destOrd="0" presId="urn:microsoft.com/office/officeart/2005/8/layout/hierarchy1"/>
    <dgm:cxn modelId="{9FD67724-052F-48B6-A09A-E4046C1F1AD0}" type="presParOf" srcId="{0C1AB906-F0F9-469B-A5EF-208B3B2FE878}" destId="{40D78C9D-2C7F-4177-8F31-5D50B28AC215}" srcOrd="0" destOrd="0" presId="urn:microsoft.com/office/officeart/2005/8/layout/hierarchy1"/>
    <dgm:cxn modelId="{AA581CB4-C737-49B5-8002-8B979938DC0F}" type="presParOf" srcId="{0C1AB906-F0F9-469B-A5EF-208B3B2FE878}" destId="{03F3D42B-37B5-4949-AC8C-70FB54A9AEC0}" srcOrd="1" destOrd="0" presId="urn:microsoft.com/office/officeart/2005/8/layout/hierarchy1"/>
    <dgm:cxn modelId="{9B67B3A3-778B-4552-9E6C-13BC0A913C2D}" type="presParOf" srcId="{03F3D42B-37B5-4949-AC8C-70FB54A9AEC0}" destId="{96840ED2-2E2F-48D8-A7B4-49DA711E2AB1}" srcOrd="0" destOrd="0" presId="urn:microsoft.com/office/officeart/2005/8/layout/hierarchy1"/>
    <dgm:cxn modelId="{15D8E5AF-2785-4DC3-A616-596B18C598A0}" type="presParOf" srcId="{96840ED2-2E2F-48D8-A7B4-49DA711E2AB1}" destId="{67A66343-6BF8-470E-8069-3D5AC52AA491}" srcOrd="0" destOrd="0" presId="urn:microsoft.com/office/officeart/2005/8/layout/hierarchy1"/>
    <dgm:cxn modelId="{A055687A-BAEF-4891-8C91-1D9E5FD8C36D}" type="presParOf" srcId="{96840ED2-2E2F-48D8-A7B4-49DA711E2AB1}" destId="{7DF7D82F-3F17-47AF-B3FE-1EFA298B47AD}" srcOrd="1" destOrd="0" presId="urn:microsoft.com/office/officeart/2005/8/layout/hierarchy1"/>
    <dgm:cxn modelId="{E8281241-737F-4DF9-B9DA-8FFF5C5F1D6A}" type="presParOf" srcId="{03F3D42B-37B5-4949-AC8C-70FB54A9AEC0}" destId="{72E5CC98-BD2F-4091-932C-E5B0F0C1F790}" srcOrd="1" destOrd="0" presId="urn:microsoft.com/office/officeart/2005/8/layout/hierarchy1"/>
    <dgm:cxn modelId="{F00C3452-3086-4490-9B45-6C294FEF9023}" type="presParOf" srcId="{0C1AB906-F0F9-469B-A5EF-208B3B2FE878}" destId="{C5B21B1F-BC00-40F0-9149-AA6C8674E73D}" srcOrd="2" destOrd="0" presId="urn:microsoft.com/office/officeart/2005/8/layout/hierarchy1"/>
    <dgm:cxn modelId="{4ACC67B9-3C9B-427C-A359-375E910FD1F1}" type="presParOf" srcId="{0C1AB906-F0F9-469B-A5EF-208B3B2FE878}" destId="{D6E0076D-4AD3-45CF-AD66-D1B119E51FE1}" srcOrd="3" destOrd="0" presId="urn:microsoft.com/office/officeart/2005/8/layout/hierarchy1"/>
    <dgm:cxn modelId="{A52F86B9-1D58-4AA2-9FD3-2DD4B7971CF0}" type="presParOf" srcId="{D6E0076D-4AD3-45CF-AD66-D1B119E51FE1}" destId="{65E23285-9B97-462E-91B2-B65A157B9797}" srcOrd="0" destOrd="0" presId="urn:microsoft.com/office/officeart/2005/8/layout/hierarchy1"/>
    <dgm:cxn modelId="{CDB297CE-D3D2-496C-93C9-C062C369B05E}" type="presParOf" srcId="{65E23285-9B97-462E-91B2-B65A157B9797}" destId="{8A724BCE-8EC3-46B6-9A7E-BADB9141D5CD}" srcOrd="0" destOrd="0" presId="urn:microsoft.com/office/officeart/2005/8/layout/hierarchy1"/>
    <dgm:cxn modelId="{2C9E876A-6106-45FE-82A7-D0EEF10AFC09}" type="presParOf" srcId="{65E23285-9B97-462E-91B2-B65A157B9797}" destId="{BA75C646-F632-4F0F-8110-1AE43C9D341A}" srcOrd="1" destOrd="0" presId="urn:microsoft.com/office/officeart/2005/8/layout/hierarchy1"/>
    <dgm:cxn modelId="{F2A16599-D5F0-44BC-90F2-D16FCEAA4635}" type="presParOf" srcId="{D6E0076D-4AD3-45CF-AD66-D1B119E51FE1}" destId="{C0D090BF-593C-47FD-B5F6-DCBD0C8F4699}" srcOrd="1" destOrd="0" presId="urn:microsoft.com/office/officeart/2005/8/layout/hierarchy1"/>
    <dgm:cxn modelId="{306882C8-8930-4033-B793-3C4C080FE2E4}" type="presParOf" srcId="{0C1AB906-F0F9-469B-A5EF-208B3B2FE878}" destId="{F066E928-C95F-4109-9D91-F1B3B56D5B87}" srcOrd="4" destOrd="0" presId="urn:microsoft.com/office/officeart/2005/8/layout/hierarchy1"/>
    <dgm:cxn modelId="{8B0BE1D9-EEE0-46E8-98EE-ECFFD7CDC2AB}" type="presParOf" srcId="{0C1AB906-F0F9-469B-A5EF-208B3B2FE878}" destId="{614DA887-3A6A-49DB-8C5A-5DB13646ACC1}" srcOrd="5" destOrd="0" presId="urn:microsoft.com/office/officeart/2005/8/layout/hierarchy1"/>
    <dgm:cxn modelId="{227313FE-3090-41C3-8EB3-3A37565F3D69}" type="presParOf" srcId="{614DA887-3A6A-49DB-8C5A-5DB13646ACC1}" destId="{C56A6238-E48B-4D48-B3C7-0ACDEF8E7232}" srcOrd="0" destOrd="0" presId="urn:microsoft.com/office/officeart/2005/8/layout/hierarchy1"/>
    <dgm:cxn modelId="{F927D2B7-F52E-4F35-8E78-2789CB36B76E}" type="presParOf" srcId="{C56A6238-E48B-4D48-B3C7-0ACDEF8E7232}" destId="{62FC807E-6C81-42A5-9E66-648501073408}" srcOrd="0" destOrd="0" presId="urn:microsoft.com/office/officeart/2005/8/layout/hierarchy1"/>
    <dgm:cxn modelId="{8D5706A8-C166-4172-B198-25E7635D9F87}" type="presParOf" srcId="{C56A6238-E48B-4D48-B3C7-0ACDEF8E7232}" destId="{8B5BB598-6BB3-42F1-875A-2D512E5B71FC}" srcOrd="1" destOrd="0" presId="urn:microsoft.com/office/officeart/2005/8/layout/hierarchy1"/>
    <dgm:cxn modelId="{335B1320-6C44-4088-8F26-83D7B3A83298}" type="presParOf" srcId="{614DA887-3A6A-49DB-8C5A-5DB13646ACC1}" destId="{7982E785-AE4D-41EC-8146-65B9741BBDC0}" srcOrd="1" destOrd="0" presId="urn:microsoft.com/office/officeart/2005/8/layout/hierarchy1"/>
    <dgm:cxn modelId="{3BD947FF-0A42-46DA-AE39-CE6DCC5AD149}" type="presParOf" srcId="{0C1AB906-F0F9-469B-A5EF-208B3B2FE878}" destId="{4917E983-74E9-4500-B317-B237FADB2C5F}" srcOrd="6" destOrd="0" presId="urn:microsoft.com/office/officeart/2005/8/layout/hierarchy1"/>
    <dgm:cxn modelId="{E639B719-A439-4209-A802-9EB93FE587B7}" type="presParOf" srcId="{0C1AB906-F0F9-469B-A5EF-208B3B2FE878}" destId="{49D58A09-3949-4187-929E-AD5BB13FF862}" srcOrd="7" destOrd="0" presId="urn:microsoft.com/office/officeart/2005/8/layout/hierarchy1"/>
    <dgm:cxn modelId="{863E0D6E-90B2-4E00-8DE2-A641B7AC376D}" type="presParOf" srcId="{49D58A09-3949-4187-929E-AD5BB13FF862}" destId="{19538EEF-2A69-4072-92E3-6B0499BEAB9A}" srcOrd="0" destOrd="0" presId="urn:microsoft.com/office/officeart/2005/8/layout/hierarchy1"/>
    <dgm:cxn modelId="{359FEC6A-6B6E-48DA-9A78-48A68AE24401}" type="presParOf" srcId="{19538EEF-2A69-4072-92E3-6B0499BEAB9A}" destId="{056C1569-FCA5-47AB-A274-6937E31F4121}" srcOrd="0" destOrd="0" presId="urn:microsoft.com/office/officeart/2005/8/layout/hierarchy1"/>
    <dgm:cxn modelId="{8DFF07FE-5671-4C9C-A711-FC8F83DA2E81}" type="presParOf" srcId="{19538EEF-2A69-4072-92E3-6B0499BEAB9A}" destId="{A5EA27EB-44D5-4B99-919B-86B988AC03F8}" srcOrd="1" destOrd="0" presId="urn:microsoft.com/office/officeart/2005/8/layout/hierarchy1"/>
    <dgm:cxn modelId="{A20AE942-07CF-483D-B619-C41E1BF77F04}" type="presParOf" srcId="{49D58A09-3949-4187-929E-AD5BB13FF862}" destId="{F856A4DF-F795-4BF3-9A50-2D33B3987CA1}" srcOrd="1" destOrd="0" presId="urn:microsoft.com/office/officeart/2005/8/layout/hierarchy1"/>
    <dgm:cxn modelId="{3D78B99C-FA4C-4CCC-840F-6E2F85D7D101}" type="presParOf" srcId="{0C1AB906-F0F9-469B-A5EF-208B3B2FE878}" destId="{22B26C23-5244-44B0-87C3-5D7542662CFF}" srcOrd="8" destOrd="0" presId="urn:microsoft.com/office/officeart/2005/8/layout/hierarchy1"/>
    <dgm:cxn modelId="{30C21467-C40D-4771-A833-BFDC49904B44}" type="presParOf" srcId="{0C1AB906-F0F9-469B-A5EF-208B3B2FE878}" destId="{5CD8AEC7-D6EA-4C3E-A11E-D476C0D5EC54}" srcOrd="9" destOrd="0" presId="urn:microsoft.com/office/officeart/2005/8/layout/hierarchy1"/>
    <dgm:cxn modelId="{77C70F1D-BEEC-4948-8F38-383926313B4C}" type="presParOf" srcId="{5CD8AEC7-D6EA-4C3E-A11E-D476C0D5EC54}" destId="{1C11B71B-4762-46E7-A7C5-3C9FBC900845}" srcOrd="0" destOrd="0" presId="urn:microsoft.com/office/officeart/2005/8/layout/hierarchy1"/>
    <dgm:cxn modelId="{E50B9B3C-C9B6-468E-9EAE-58A18DC8D4A3}" type="presParOf" srcId="{1C11B71B-4762-46E7-A7C5-3C9FBC900845}" destId="{0ACD8CEF-C3A3-4154-A668-DA3053DC78F4}" srcOrd="0" destOrd="0" presId="urn:microsoft.com/office/officeart/2005/8/layout/hierarchy1"/>
    <dgm:cxn modelId="{CEDFF232-9DA4-4280-8F29-C448BA9834A2}" type="presParOf" srcId="{1C11B71B-4762-46E7-A7C5-3C9FBC900845}" destId="{FAFA9063-BF05-4507-9FEB-486ECBB3D1CC}" srcOrd="1" destOrd="0" presId="urn:microsoft.com/office/officeart/2005/8/layout/hierarchy1"/>
    <dgm:cxn modelId="{AEFAE418-8CA1-4D9F-97B6-65B8AF582806}" type="presParOf" srcId="{5CD8AEC7-D6EA-4C3E-A11E-D476C0D5EC54}" destId="{12679E7B-AF58-42EA-9EE1-A2E1EE65410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3FF2CD-7A9B-44AF-9B86-52CEF10072BC}" type="doc">
      <dgm:prSet loTypeId="urn:microsoft.com/office/officeart/2016/7/layout/VerticalSolidActionList" loCatId="List" qsTypeId="urn:microsoft.com/office/officeart/2005/8/quickstyle/simple1" qsCatId="simple" csTypeId="urn:microsoft.com/office/officeart/2005/8/colors/colorful2" csCatId="colorful"/>
      <dgm:spPr/>
      <dgm:t>
        <a:bodyPr/>
        <a:lstStyle/>
        <a:p>
          <a:endParaRPr lang="en-US"/>
        </a:p>
      </dgm:t>
    </dgm:pt>
    <dgm:pt modelId="{CECF9397-C7CB-4925-9B52-5ECD65C98F0B}">
      <dgm:prSet/>
      <dgm:spPr/>
      <dgm:t>
        <a:bodyPr/>
        <a:lstStyle/>
        <a:p>
          <a:r>
            <a:rPr lang="en-US"/>
            <a:t>Support</a:t>
          </a:r>
        </a:p>
      </dgm:t>
    </dgm:pt>
    <dgm:pt modelId="{9950C732-A042-45EB-90C2-562026C3EE8B}" type="parTrans" cxnId="{3FA9DCE8-F1BC-44DB-B771-FC3094367E92}">
      <dgm:prSet/>
      <dgm:spPr/>
      <dgm:t>
        <a:bodyPr/>
        <a:lstStyle/>
        <a:p>
          <a:endParaRPr lang="en-US"/>
        </a:p>
      </dgm:t>
    </dgm:pt>
    <dgm:pt modelId="{27426328-CE93-40E6-8CEB-2A1E195C6378}" type="sibTrans" cxnId="{3FA9DCE8-F1BC-44DB-B771-FC3094367E92}">
      <dgm:prSet/>
      <dgm:spPr/>
      <dgm:t>
        <a:bodyPr/>
        <a:lstStyle/>
        <a:p>
          <a:endParaRPr lang="en-US"/>
        </a:p>
      </dgm:t>
    </dgm:pt>
    <dgm:pt modelId="{5B017727-AA6F-46E0-B564-DA2B2803DAA4}">
      <dgm:prSet custT="1"/>
      <dgm:spPr/>
      <dgm:t>
        <a:bodyPr/>
        <a:lstStyle/>
        <a:p>
          <a:r>
            <a:rPr lang="en-US" sz="1800" dirty="0"/>
            <a:t>Support Democratic Values: Promote free societies, human rights, social progress, and the rule of law.</a:t>
          </a:r>
        </a:p>
      </dgm:t>
    </dgm:pt>
    <dgm:pt modelId="{3F0C2A11-5992-49FB-83D3-8DC61DE762D3}" type="parTrans" cxnId="{4D114922-8AC2-4397-83BB-AE9969EC28D0}">
      <dgm:prSet/>
      <dgm:spPr/>
      <dgm:t>
        <a:bodyPr/>
        <a:lstStyle/>
        <a:p>
          <a:endParaRPr lang="en-US"/>
        </a:p>
      </dgm:t>
    </dgm:pt>
    <dgm:pt modelId="{B0809C84-D553-40BC-B2C9-78B6B848082C}" type="sibTrans" cxnId="{4D114922-8AC2-4397-83BB-AE9969EC28D0}">
      <dgm:prSet/>
      <dgm:spPr/>
      <dgm:t>
        <a:bodyPr/>
        <a:lstStyle/>
        <a:p>
          <a:endParaRPr lang="en-US"/>
        </a:p>
      </dgm:t>
    </dgm:pt>
    <dgm:pt modelId="{0297BD2E-A683-4BFF-8F3D-3441C732AFE4}">
      <dgm:prSet/>
      <dgm:spPr/>
      <dgm:t>
        <a:bodyPr/>
        <a:lstStyle/>
        <a:p>
          <a:r>
            <a:rPr lang="en-US"/>
            <a:t>Commit</a:t>
          </a:r>
        </a:p>
      </dgm:t>
    </dgm:pt>
    <dgm:pt modelId="{26088EB3-A186-41D9-8961-4231296FA8DA}" type="parTrans" cxnId="{D0A1F0E7-0539-4842-94DF-6D3E38AFF323}">
      <dgm:prSet/>
      <dgm:spPr/>
      <dgm:t>
        <a:bodyPr/>
        <a:lstStyle/>
        <a:p>
          <a:endParaRPr lang="en-US"/>
        </a:p>
      </dgm:t>
    </dgm:pt>
    <dgm:pt modelId="{E56D4BDC-BE77-4D33-A5A4-2030630A6750}" type="sibTrans" cxnId="{D0A1F0E7-0539-4842-94DF-6D3E38AFF323}">
      <dgm:prSet/>
      <dgm:spPr/>
      <dgm:t>
        <a:bodyPr/>
        <a:lstStyle/>
        <a:p>
          <a:endParaRPr lang="en-US"/>
        </a:p>
      </dgm:t>
    </dgm:pt>
    <dgm:pt modelId="{2BFF3057-0957-4E38-A716-7E3BED791B63}">
      <dgm:prSet custT="1"/>
      <dgm:spPr/>
      <dgm:t>
        <a:bodyPr/>
        <a:lstStyle/>
        <a:p>
          <a:r>
            <a:rPr lang="en-US" sz="1600" dirty="0"/>
            <a:t>Shared Prosperity: Commit to opportunities and prosperity for all, strengthening international norms.</a:t>
          </a:r>
        </a:p>
      </dgm:t>
    </dgm:pt>
    <dgm:pt modelId="{34106D28-68AA-41AB-80AF-D75141B36B66}" type="parTrans" cxnId="{FD349645-9489-40AA-BA2C-10D0BD12E7FB}">
      <dgm:prSet/>
      <dgm:spPr/>
      <dgm:t>
        <a:bodyPr/>
        <a:lstStyle/>
        <a:p>
          <a:endParaRPr lang="en-US"/>
        </a:p>
      </dgm:t>
    </dgm:pt>
    <dgm:pt modelId="{7CCBA3A9-C1CF-41A5-BFD6-9040E1E43212}" type="sibTrans" cxnId="{FD349645-9489-40AA-BA2C-10D0BD12E7FB}">
      <dgm:prSet/>
      <dgm:spPr/>
      <dgm:t>
        <a:bodyPr/>
        <a:lstStyle/>
        <a:p>
          <a:endParaRPr lang="en-US"/>
        </a:p>
      </dgm:t>
    </dgm:pt>
    <dgm:pt modelId="{A8B5D792-51D1-4F47-8AB8-385980848A14}">
      <dgm:prSet/>
      <dgm:spPr/>
      <dgm:t>
        <a:bodyPr/>
        <a:lstStyle/>
        <a:p>
          <a:r>
            <a:rPr lang="en-US"/>
            <a:t>Invest in</a:t>
          </a:r>
        </a:p>
      </dgm:t>
    </dgm:pt>
    <dgm:pt modelId="{89009CDC-361A-41B9-83FF-199D4B0859F4}" type="parTrans" cxnId="{5824B1D7-2476-4EC0-B30A-1877B7CE1937}">
      <dgm:prSet/>
      <dgm:spPr/>
      <dgm:t>
        <a:bodyPr/>
        <a:lstStyle/>
        <a:p>
          <a:endParaRPr lang="en-US"/>
        </a:p>
      </dgm:t>
    </dgm:pt>
    <dgm:pt modelId="{A74EB445-8C05-4856-8173-9A9A8324488B}" type="sibTrans" cxnId="{5824B1D7-2476-4EC0-B30A-1877B7CE1937}">
      <dgm:prSet/>
      <dgm:spPr/>
      <dgm:t>
        <a:bodyPr/>
        <a:lstStyle/>
        <a:p>
          <a:endParaRPr lang="en-US"/>
        </a:p>
      </dgm:t>
    </dgm:pt>
    <dgm:pt modelId="{6E2BB65F-5973-433E-ABB4-84724EB6379F}">
      <dgm:prSet custT="1"/>
      <dgm:spPr/>
      <dgm:t>
        <a:bodyPr/>
        <a:lstStyle/>
        <a:p>
          <a:r>
            <a:rPr lang="en-US" sz="1600" dirty="0"/>
            <a:t>Sustainable Development: Invest in the future to achieve the SDGs, reducing poverty and tackling global challenges.</a:t>
          </a:r>
        </a:p>
      </dgm:t>
    </dgm:pt>
    <dgm:pt modelId="{1D0E6009-3AB9-471D-B991-0E740A466AB5}" type="parTrans" cxnId="{65EEB9BC-A212-44B0-977E-F54CF6153F66}">
      <dgm:prSet/>
      <dgm:spPr/>
      <dgm:t>
        <a:bodyPr/>
        <a:lstStyle/>
        <a:p>
          <a:endParaRPr lang="en-US"/>
        </a:p>
      </dgm:t>
    </dgm:pt>
    <dgm:pt modelId="{4CBE9301-3B15-4E65-84EF-2FA3C9D67A8C}" type="sibTrans" cxnId="{65EEB9BC-A212-44B0-977E-F54CF6153F66}">
      <dgm:prSet/>
      <dgm:spPr/>
      <dgm:t>
        <a:bodyPr/>
        <a:lstStyle/>
        <a:p>
          <a:endParaRPr lang="en-US"/>
        </a:p>
      </dgm:t>
    </dgm:pt>
    <dgm:pt modelId="{5BAC7CA7-5F41-40A2-A049-E65B7CA2C620}">
      <dgm:prSet/>
      <dgm:spPr/>
      <dgm:t>
        <a:bodyPr/>
        <a:lstStyle/>
        <a:p>
          <a:r>
            <a:rPr lang="en-US"/>
            <a:t>Foster</a:t>
          </a:r>
        </a:p>
      </dgm:t>
    </dgm:pt>
    <dgm:pt modelId="{4A077BFA-0665-48C0-B8A3-9D358AC326AE}" type="parTrans" cxnId="{5FD79358-85C4-4232-B425-DFC0F9459FA6}">
      <dgm:prSet/>
      <dgm:spPr/>
      <dgm:t>
        <a:bodyPr/>
        <a:lstStyle/>
        <a:p>
          <a:endParaRPr lang="en-US"/>
        </a:p>
      </dgm:t>
    </dgm:pt>
    <dgm:pt modelId="{4AE61AAD-13ED-4824-957B-E5BF98180359}" type="sibTrans" cxnId="{5FD79358-85C4-4232-B425-DFC0F9459FA6}">
      <dgm:prSet/>
      <dgm:spPr/>
      <dgm:t>
        <a:bodyPr/>
        <a:lstStyle/>
        <a:p>
          <a:endParaRPr lang="en-US"/>
        </a:p>
      </dgm:t>
    </dgm:pt>
    <dgm:pt modelId="{304C7A7A-4E5F-4661-9496-691088127562}">
      <dgm:prSet custT="1"/>
      <dgm:spPr/>
      <dgm:t>
        <a:bodyPr/>
        <a:lstStyle/>
        <a:p>
          <a:r>
            <a:rPr lang="en-US" sz="1600" dirty="0"/>
            <a:t>Economic Growth &amp; Resilience: Foster inclusive growth, maintain stability, promote jobs, and accelerate digital and clean energy transitions. Confront non-market practices and enhance economic security. </a:t>
          </a:r>
        </a:p>
      </dgm:t>
    </dgm:pt>
    <dgm:pt modelId="{36FD53B4-061D-4A36-9527-1A0D75C28205}" type="parTrans" cxnId="{1E3022BA-D9E6-4BB3-86C1-1A7F2DEAF20A}">
      <dgm:prSet/>
      <dgm:spPr/>
      <dgm:t>
        <a:bodyPr/>
        <a:lstStyle/>
        <a:p>
          <a:endParaRPr lang="en-US"/>
        </a:p>
      </dgm:t>
    </dgm:pt>
    <dgm:pt modelId="{BF44B01F-673B-43EE-A7C3-A449E63AF3A4}" type="sibTrans" cxnId="{1E3022BA-D9E6-4BB3-86C1-1A7F2DEAF20A}">
      <dgm:prSet/>
      <dgm:spPr/>
      <dgm:t>
        <a:bodyPr/>
        <a:lstStyle/>
        <a:p>
          <a:endParaRPr lang="en-US"/>
        </a:p>
      </dgm:t>
    </dgm:pt>
    <dgm:pt modelId="{DC661901-94BF-4113-8B19-E87206D70588}" type="pres">
      <dgm:prSet presAssocID="{823FF2CD-7A9B-44AF-9B86-52CEF10072BC}" presName="Name0" presStyleCnt="0">
        <dgm:presLayoutVars>
          <dgm:dir/>
          <dgm:animLvl val="lvl"/>
          <dgm:resizeHandles val="exact"/>
        </dgm:presLayoutVars>
      </dgm:prSet>
      <dgm:spPr/>
    </dgm:pt>
    <dgm:pt modelId="{5D4E7E4F-99CC-4E19-B000-2E02E443DB14}" type="pres">
      <dgm:prSet presAssocID="{CECF9397-C7CB-4925-9B52-5ECD65C98F0B}" presName="linNode" presStyleCnt="0"/>
      <dgm:spPr/>
    </dgm:pt>
    <dgm:pt modelId="{B5FEF60A-4FB8-4F83-A689-A1FA6227C7D4}" type="pres">
      <dgm:prSet presAssocID="{CECF9397-C7CB-4925-9B52-5ECD65C98F0B}" presName="parentText" presStyleLbl="alignNode1" presStyleIdx="0" presStyleCnt="4">
        <dgm:presLayoutVars>
          <dgm:chMax val="1"/>
          <dgm:bulletEnabled/>
        </dgm:presLayoutVars>
      </dgm:prSet>
      <dgm:spPr/>
    </dgm:pt>
    <dgm:pt modelId="{477FFEA4-426D-4694-B4D1-FE12063F4EB1}" type="pres">
      <dgm:prSet presAssocID="{CECF9397-C7CB-4925-9B52-5ECD65C98F0B}" presName="descendantText" presStyleLbl="alignAccFollowNode1" presStyleIdx="0" presStyleCnt="4">
        <dgm:presLayoutVars>
          <dgm:bulletEnabled/>
        </dgm:presLayoutVars>
      </dgm:prSet>
      <dgm:spPr/>
    </dgm:pt>
    <dgm:pt modelId="{DD5480A9-9712-43BD-A133-171047B25978}" type="pres">
      <dgm:prSet presAssocID="{27426328-CE93-40E6-8CEB-2A1E195C6378}" presName="sp" presStyleCnt="0"/>
      <dgm:spPr/>
    </dgm:pt>
    <dgm:pt modelId="{ACAC0A4F-5D8B-42B4-9C1A-34F9D58A441C}" type="pres">
      <dgm:prSet presAssocID="{0297BD2E-A683-4BFF-8F3D-3441C732AFE4}" presName="linNode" presStyleCnt="0"/>
      <dgm:spPr/>
    </dgm:pt>
    <dgm:pt modelId="{E1375CD1-F9CE-4128-A6D5-B0A70689D123}" type="pres">
      <dgm:prSet presAssocID="{0297BD2E-A683-4BFF-8F3D-3441C732AFE4}" presName="parentText" presStyleLbl="alignNode1" presStyleIdx="1" presStyleCnt="4">
        <dgm:presLayoutVars>
          <dgm:chMax val="1"/>
          <dgm:bulletEnabled/>
        </dgm:presLayoutVars>
      </dgm:prSet>
      <dgm:spPr/>
    </dgm:pt>
    <dgm:pt modelId="{336323B4-9A96-4E11-8D66-AA5A89F79C13}" type="pres">
      <dgm:prSet presAssocID="{0297BD2E-A683-4BFF-8F3D-3441C732AFE4}" presName="descendantText" presStyleLbl="alignAccFollowNode1" presStyleIdx="1" presStyleCnt="4">
        <dgm:presLayoutVars>
          <dgm:bulletEnabled/>
        </dgm:presLayoutVars>
      </dgm:prSet>
      <dgm:spPr/>
    </dgm:pt>
    <dgm:pt modelId="{8057822F-A73F-4636-BFE9-6B9A67C59861}" type="pres">
      <dgm:prSet presAssocID="{E56D4BDC-BE77-4D33-A5A4-2030630A6750}" presName="sp" presStyleCnt="0"/>
      <dgm:spPr/>
    </dgm:pt>
    <dgm:pt modelId="{1DC9CE7E-C803-46C9-9CD7-C8E631C0331C}" type="pres">
      <dgm:prSet presAssocID="{A8B5D792-51D1-4F47-8AB8-385980848A14}" presName="linNode" presStyleCnt="0"/>
      <dgm:spPr/>
    </dgm:pt>
    <dgm:pt modelId="{632FDA0D-58B8-45F3-B491-B13D3EBA42CA}" type="pres">
      <dgm:prSet presAssocID="{A8B5D792-51D1-4F47-8AB8-385980848A14}" presName="parentText" presStyleLbl="alignNode1" presStyleIdx="2" presStyleCnt="4">
        <dgm:presLayoutVars>
          <dgm:chMax val="1"/>
          <dgm:bulletEnabled/>
        </dgm:presLayoutVars>
      </dgm:prSet>
      <dgm:spPr/>
    </dgm:pt>
    <dgm:pt modelId="{810AD102-01E7-4F60-A918-33CEFF3B3B8D}" type="pres">
      <dgm:prSet presAssocID="{A8B5D792-51D1-4F47-8AB8-385980848A14}" presName="descendantText" presStyleLbl="alignAccFollowNode1" presStyleIdx="2" presStyleCnt="4">
        <dgm:presLayoutVars>
          <dgm:bulletEnabled/>
        </dgm:presLayoutVars>
      </dgm:prSet>
      <dgm:spPr/>
    </dgm:pt>
    <dgm:pt modelId="{E5B67CB5-0A4D-467C-9959-FAA0B3CACC68}" type="pres">
      <dgm:prSet presAssocID="{A74EB445-8C05-4856-8173-9A9A8324488B}" presName="sp" presStyleCnt="0"/>
      <dgm:spPr/>
    </dgm:pt>
    <dgm:pt modelId="{32794D58-2856-42AF-B32B-77E38D3B1659}" type="pres">
      <dgm:prSet presAssocID="{5BAC7CA7-5F41-40A2-A049-E65B7CA2C620}" presName="linNode" presStyleCnt="0"/>
      <dgm:spPr/>
    </dgm:pt>
    <dgm:pt modelId="{8BFE9D6E-4A91-4927-90ED-700392E0B0EE}" type="pres">
      <dgm:prSet presAssocID="{5BAC7CA7-5F41-40A2-A049-E65B7CA2C620}" presName="parentText" presStyleLbl="alignNode1" presStyleIdx="3" presStyleCnt="4">
        <dgm:presLayoutVars>
          <dgm:chMax val="1"/>
          <dgm:bulletEnabled/>
        </dgm:presLayoutVars>
      </dgm:prSet>
      <dgm:spPr/>
    </dgm:pt>
    <dgm:pt modelId="{7BA20779-7DA0-4FEF-87A2-6C23ACA8AF04}" type="pres">
      <dgm:prSet presAssocID="{5BAC7CA7-5F41-40A2-A049-E65B7CA2C620}" presName="descendantText" presStyleLbl="alignAccFollowNode1" presStyleIdx="3" presStyleCnt="4">
        <dgm:presLayoutVars>
          <dgm:bulletEnabled/>
        </dgm:presLayoutVars>
      </dgm:prSet>
      <dgm:spPr/>
    </dgm:pt>
  </dgm:ptLst>
  <dgm:cxnLst>
    <dgm:cxn modelId="{0868400B-E9B6-4DE4-806A-EC830F6D2188}" type="presOf" srcId="{CECF9397-C7CB-4925-9B52-5ECD65C98F0B}" destId="{B5FEF60A-4FB8-4F83-A689-A1FA6227C7D4}" srcOrd="0" destOrd="0" presId="urn:microsoft.com/office/officeart/2016/7/layout/VerticalSolidActionList"/>
    <dgm:cxn modelId="{4D114922-8AC2-4397-83BB-AE9969EC28D0}" srcId="{CECF9397-C7CB-4925-9B52-5ECD65C98F0B}" destId="{5B017727-AA6F-46E0-B564-DA2B2803DAA4}" srcOrd="0" destOrd="0" parTransId="{3F0C2A11-5992-49FB-83D3-8DC61DE762D3}" sibTransId="{B0809C84-D553-40BC-B2C9-78B6B848082C}"/>
    <dgm:cxn modelId="{B22E0D3B-F900-4A74-9B90-AED52D1677C8}" type="presOf" srcId="{5BAC7CA7-5F41-40A2-A049-E65B7CA2C620}" destId="{8BFE9D6E-4A91-4927-90ED-700392E0B0EE}" srcOrd="0" destOrd="0" presId="urn:microsoft.com/office/officeart/2016/7/layout/VerticalSolidActionList"/>
    <dgm:cxn modelId="{9EB2723C-D102-4C97-B20D-8B458E45F312}" type="presOf" srcId="{304C7A7A-4E5F-4661-9496-691088127562}" destId="{7BA20779-7DA0-4FEF-87A2-6C23ACA8AF04}" srcOrd="0" destOrd="0" presId="urn:microsoft.com/office/officeart/2016/7/layout/VerticalSolidActionList"/>
    <dgm:cxn modelId="{FD349645-9489-40AA-BA2C-10D0BD12E7FB}" srcId="{0297BD2E-A683-4BFF-8F3D-3441C732AFE4}" destId="{2BFF3057-0957-4E38-A716-7E3BED791B63}" srcOrd="0" destOrd="0" parTransId="{34106D28-68AA-41AB-80AF-D75141B36B66}" sibTransId="{7CCBA3A9-C1CF-41A5-BFD6-9040E1E43212}"/>
    <dgm:cxn modelId="{8B19BA67-0DF9-46CA-B2CC-B3F1D2D69280}" type="presOf" srcId="{6E2BB65F-5973-433E-ABB4-84724EB6379F}" destId="{810AD102-01E7-4F60-A918-33CEFF3B3B8D}" srcOrd="0" destOrd="0" presId="urn:microsoft.com/office/officeart/2016/7/layout/VerticalSolidActionList"/>
    <dgm:cxn modelId="{74DCD74F-F78C-43BE-A701-BDFEBC2110A5}" type="presOf" srcId="{A8B5D792-51D1-4F47-8AB8-385980848A14}" destId="{632FDA0D-58B8-45F3-B491-B13D3EBA42CA}" srcOrd="0" destOrd="0" presId="urn:microsoft.com/office/officeart/2016/7/layout/VerticalSolidActionList"/>
    <dgm:cxn modelId="{43E67072-B0FB-4F0C-B55F-4D6DB746BE97}" type="presOf" srcId="{2BFF3057-0957-4E38-A716-7E3BED791B63}" destId="{336323B4-9A96-4E11-8D66-AA5A89F79C13}" srcOrd="0" destOrd="0" presId="urn:microsoft.com/office/officeart/2016/7/layout/VerticalSolidActionList"/>
    <dgm:cxn modelId="{5FD79358-85C4-4232-B425-DFC0F9459FA6}" srcId="{823FF2CD-7A9B-44AF-9B86-52CEF10072BC}" destId="{5BAC7CA7-5F41-40A2-A049-E65B7CA2C620}" srcOrd="3" destOrd="0" parTransId="{4A077BFA-0665-48C0-B8A3-9D358AC326AE}" sibTransId="{4AE61AAD-13ED-4824-957B-E5BF98180359}"/>
    <dgm:cxn modelId="{E8701685-1768-4C18-A6A1-F9DD81AA10A1}" type="presOf" srcId="{5B017727-AA6F-46E0-B564-DA2B2803DAA4}" destId="{477FFEA4-426D-4694-B4D1-FE12063F4EB1}" srcOrd="0" destOrd="0" presId="urn:microsoft.com/office/officeart/2016/7/layout/VerticalSolidActionList"/>
    <dgm:cxn modelId="{1E3022BA-D9E6-4BB3-86C1-1A7F2DEAF20A}" srcId="{5BAC7CA7-5F41-40A2-A049-E65B7CA2C620}" destId="{304C7A7A-4E5F-4661-9496-691088127562}" srcOrd="0" destOrd="0" parTransId="{36FD53B4-061D-4A36-9527-1A0D75C28205}" sibTransId="{BF44B01F-673B-43EE-A7C3-A449E63AF3A4}"/>
    <dgm:cxn modelId="{65EEB9BC-A212-44B0-977E-F54CF6153F66}" srcId="{A8B5D792-51D1-4F47-8AB8-385980848A14}" destId="{6E2BB65F-5973-433E-ABB4-84724EB6379F}" srcOrd="0" destOrd="0" parTransId="{1D0E6009-3AB9-471D-B991-0E740A466AB5}" sibTransId="{4CBE9301-3B15-4E65-84EF-2FA3C9D67A8C}"/>
    <dgm:cxn modelId="{A39AD2CB-3AF6-4622-AA4F-91BAFBC9C982}" type="presOf" srcId="{823FF2CD-7A9B-44AF-9B86-52CEF10072BC}" destId="{DC661901-94BF-4113-8B19-E87206D70588}" srcOrd="0" destOrd="0" presId="urn:microsoft.com/office/officeart/2016/7/layout/VerticalSolidActionList"/>
    <dgm:cxn modelId="{5824B1D7-2476-4EC0-B30A-1877B7CE1937}" srcId="{823FF2CD-7A9B-44AF-9B86-52CEF10072BC}" destId="{A8B5D792-51D1-4F47-8AB8-385980848A14}" srcOrd="2" destOrd="0" parTransId="{89009CDC-361A-41B9-83FF-199D4B0859F4}" sibTransId="{A74EB445-8C05-4856-8173-9A9A8324488B}"/>
    <dgm:cxn modelId="{D0A1F0E7-0539-4842-94DF-6D3E38AFF323}" srcId="{823FF2CD-7A9B-44AF-9B86-52CEF10072BC}" destId="{0297BD2E-A683-4BFF-8F3D-3441C732AFE4}" srcOrd="1" destOrd="0" parTransId="{26088EB3-A186-41D9-8961-4231296FA8DA}" sibTransId="{E56D4BDC-BE77-4D33-A5A4-2030630A6750}"/>
    <dgm:cxn modelId="{3FA9DCE8-F1BC-44DB-B771-FC3094367E92}" srcId="{823FF2CD-7A9B-44AF-9B86-52CEF10072BC}" destId="{CECF9397-C7CB-4925-9B52-5ECD65C98F0B}" srcOrd="0" destOrd="0" parTransId="{9950C732-A042-45EB-90C2-562026C3EE8B}" sibTransId="{27426328-CE93-40E6-8CEB-2A1E195C6378}"/>
    <dgm:cxn modelId="{C19DDEE9-5AA8-4C0E-9826-5627AB2D6D7A}" type="presOf" srcId="{0297BD2E-A683-4BFF-8F3D-3441C732AFE4}" destId="{E1375CD1-F9CE-4128-A6D5-B0A70689D123}" srcOrd="0" destOrd="0" presId="urn:microsoft.com/office/officeart/2016/7/layout/VerticalSolidActionList"/>
    <dgm:cxn modelId="{EDCF92F8-6006-4F79-A70A-B29D5AD963E5}" type="presParOf" srcId="{DC661901-94BF-4113-8B19-E87206D70588}" destId="{5D4E7E4F-99CC-4E19-B000-2E02E443DB14}" srcOrd="0" destOrd="0" presId="urn:microsoft.com/office/officeart/2016/7/layout/VerticalSolidActionList"/>
    <dgm:cxn modelId="{F2A759DF-952F-4605-A0AC-9CE0FB813371}" type="presParOf" srcId="{5D4E7E4F-99CC-4E19-B000-2E02E443DB14}" destId="{B5FEF60A-4FB8-4F83-A689-A1FA6227C7D4}" srcOrd="0" destOrd="0" presId="urn:microsoft.com/office/officeart/2016/7/layout/VerticalSolidActionList"/>
    <dgm:cxn modelId="{083680EC-BBCB-46CE-BC78-28F39BC5F587}" type="presParOf" srcId="{5D4E7E4F-99CC-4E19-B000-2E02E443DB14}" destId="{477FFEA4-426D-4694-B4D1-FE12063F4EB1}" srcOrd="1" destOrd="0" presId="urn:microsoft.com/office/officeart/2016/7/layout/VerticalSolidActionList"/>
    <dgm:cxn modelId="{947B6762-0299-448E-B991-15260A8704C0}" type="presParOf" srcId="{DC661901-94BF-4113-8B19-E87206D70588}" destId="{DD5480A9-9712-43BD-A133-171047B25978}" srcOrd="1" destOrd="0" presId="urn:microsoft.com/office/officeart/2016/7/layout/VerticalSolidActionList"/>
    <dgm:cxn modelId="{491375DE-F430-4F30-A926-95309FF868E4}" type="presParOf" srcId="{DC661901-94BF-4113-8B19-E87206D70588}" destId="{ACAC0A4F-5D8B-42B4-9C1A-34F9D58A441C}" srcOrd="2" destOrd="0" presId="urn:microsoft.com/office/officeart/2016/7/layout/VerticalSolidActionList"/>
    <dgm:cxn modelId="{B7D8300E-B6D3-4077-BEBF-6F13E593612E}" type="presParOf" srcId="{ACAC0A4F-5D8B-42B4-9C1A-34F9D58A441C}" destId="{E1375CD1-F9CE-4128-A6D5-B0A70689D123}" srcOrd="0" destOrd="0" presId="urn:microsoft.com/office/officeart/2016/7/layout/VerticalSolidActionList"/>
    <dgm:cxn modelId="{7AE0C740-0D0F-412F-8188-DCE4A7BC8E06}" type="presParOf" srcId="{ACAC0A4F-5D8B-42B4-9C1A-34F9D58A441C}" destId="{336323B4-9A96-4E11-8D66-AA5A89F79C13}" srcOrd="1" destOrd="0" presId="urn:microsoft.com/office/officeart/2016/7/layout/VerticalSolidActionList"/>
    <dgm:cxn modelId="{EB12571F-62E8-4250-AF5E-058BE04B8C0D}" type="presParOf" srcId="{DC661901-94BF-4113-8B19-E87206D70588}" destId="{8057822F-A73F-4636-BFE9-6B9A67C59861}" srcOrd="3" destOrd="0" presId="urn:microsoft.com/office/officeart/2016/7/layout/VerticalSolidActionList"/>
    <dgm:cxn modelId="{65E2A687-6321-4457-B666-AACCEACC3E6D}" type="presParOf" srcId="{DC661901-94BF-4113-8B19-E87206D70588}" destId="{1DC9CE7E-C803-46C9-9CD7-C8E631C0331C}" srcOrd="4" destOrd="0" presId="urn:microsoft.com/office/officeart/2016/7/layout/VerticalSolidActionList"/>
    <dgm:cxn modelId="{14D0AE8C-0DE0-488B-8E90-9344A90B7350}" type="presParOf" srcId="{1DC9CE7E-C803-46C9-9CD7-C8E631C0331C}" destId="{632FDA0D-58B8-45F3-B491-B13D3EBA42CA}" srcOrd="0" destOrd="0" presId="urn:microsoft.com/office/officeart/2016/7/layout/VerticalSolidActionList"/>
    <dgm:cxn modelId="{B6EE9B1A-C8B1-41B5-975D-FE4E72830B3A}" type="presParOf" srcId="{1DC9CE7E-C803-46C9-9CD7-C8E631C0331C}" destId="{810AD102-01E7-4F60-A918-33CEFF3B3B8D}" srcOrd="1" destOrd="0" presId="urn:microsoft.com/office/officeart/2016/7/layout/VerticalSolidActionList"/>
    <dgm:cxn modelId="{FAE2C370-61AD-4706-8B3D-D6A2940EF9C4}" type="presParOf" srcId="{DC661901-94BF-4113-8B19-E87206D70588}" destId="{E5B67CB5-0A4D-467C-9959-FAA0B3CACC68}" srcOrd="5" destOrd="0" presId="urn:microsoft.com/office/officeart/2016/7/layout/VerticalSolidActionList"/>
    <dgm:cxn modelId="{CEB980E3-42E4-45B4-AD3A-32995E74A933}" type="presParOf" srcId="{DC661901-94BF-4113-8B19-E87206D70588}" destId="{32794D58-2856-42AF-B32B-77E38D3B1659}" srcOrd="6" destOrd="0" presId="urn:microsoft.com/office/officeart/2016/7/layout/VerticalSolidActionList"/>
    <dgm:cxn modelId="{F44D7B8E-8EF8-4A50-AC07-5B1FACDD594D}" type="presParOf" srcId="{32794D58-2856-42AF-B32B-77E38D3B1659}" destId="{8BFE9D6E-4A91-4927-90ED-700392E0B0EE}" srcOrd="0" destOrd="0" presId="urn:microsoft.com/office/officeart/2016/7/layout/VerticalSolidActionList"/>
    <dgm:cxn modelId="{0BF11958-47B1-4806-9275-0A8D9106B52E}" type="presParOf" srcId="{32794D58-2856-42AF-B32B-77E38D3B1659}" destId="{7BA20779-7DA0-4FEF-87A2-6C23ACA8AF04}"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5025554-8E93-42EF-85FE-808A0C1C5638}"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US"/>
        </a:p>
      </dgm:t>
    </dgm:pt>
    <dgm:pt modelId="{179A4E0D-6B4C-49AF-9F32-FA9678D9E26F}">
      <dgm:prSet/>
      <dgm:spPr/>
      <dgm:t>
        <a:bodyPr/>
        <a:lstStyle/>
        <a:p>
          <a:r>
            <a:rPr lang="en-GB" b="1" dirty="0"/>
            <a:t>Commit to Gender Equality: </a:t>
          </a:r>
          <a:r>
            <a:rPr lang="en-GB" dirty="0"/>
            <a:t>Partner with International Financial Institutions to unlock $20 billion over three years for women's empowerment.</a:t>
          </a:r>
          <a:endParaRPr lang="en-US" dirty="0"/>
        </a:p>
      </dgm:t>
    </dgm:pt>
    <dgm:pt modelId="{135F0F38-D783-46D2-956A-E80556D550C5}" type="parTrans" cxnId="{EABF4F12-B80C-4AF4-8F4C-D784664D4B6F}">
      <dgm:prSet/>
      <dgm:spPr/>
      <dgm:t>
        <a:bodyPr/>
        <a:lstStyle/>
        <a:p>
          <a:endParaRPr lang="en-US"/>
        </a:p>
      </dgm:t>
    </dgm:pt>
    <dgm:pt modelId="{BE1E447A-67AA-417B-A5D1-096BA9778323}" type="sibTrans" cxnId="{EABF4F12-B80C-4AF4-8F4C-D784664D4B6F}">
      <dgm:prSet/>
      <dgm:spPr/>
      <dgm:t>
        <a:bodyPr/>
        <a:lstStyle/>
        <a:p>
          <a:endParaRPr lang="en-US"/>
        </a:p>
      </dgm:t>
    </dgm:pt>
    <dgm:pt modelId="{719CF7A8-9D7C-4114-A87B-622C3A0CFEDA}">
      <dgm:prSet/>
      <dgm:spPr/>
      <dgm:t>
        <a:bodyPr/>
        <a:lstStyle/>
        <a:p>
          <a:r>
            <a:rPr lang="en-GB" b="1" dirty="0"/>
            <a:t>AI Cooperation:</a:t>
          </a:r>
        </a:p>
        <a:p>
          <a:r>
            <a:rPr lang="en-GB" dirty="0"/>
            <a:t>Deepen collaboration to manage AI's risks and benefits, launch an action plan for AI in the workplace, and support the International AI Code of Conduct.</a:t>
          </a:r>
          <a:endParaRPr lang="en-US" dirty="0"/>
        </a:p>
      </dgm:t>
    </dgm:pt>
    <dgm:pt modelId="{46C908A7-E22C-4477-8B11-C4E31FD0330F}" type="parTrans" cxnId="{1ABDCC5F-53F5-4DF1-A73D-6BFF92F3F1A2}">
      <dgm:prSet/>
      <dgm:spPr/>
      <dgm:t>
        <a:bodyPr/>
        <a:lstStyle/>
        <a:p>
          <a:endParaRPr lang="en-US"/>
        </a:p>
      </dgm:t>
    </dgm:pt>
    <dgm:pt modelId="{29750801-A435-41F4-B7A1-F2FC197C00B9}" type="sibTrans" cxnId="{1ABDCC5F-53F5-4DF1-A73D-6BFF92F3F1A2}">
      <dgm:prSet/>
      <dgm:spPr/>
      <dgm:t>
        <a:bodyPr/>
        <a:lstStyle/>
        <a:p>
          <a:endParaRPr lang="en-US"/>
        </a:p>
      </dgm:t>
    </dgm:pt>
    <dgm:pt modelId="{8DD31A28-595C-459A-AE9B-D78DB394E7B8}" type="pres">
      <dgm:prSet presAssocID="{C5025554-8E93-42EF-85FE-808A0C1C5638}" presName="hierChild1" presStyleCnt="0">
        <dgm:presLayoutVars>
          <dgm:chPref val="1"/>
          <dgm:dir/>
          <dgm:animOne val="branch"/>
          <dgm:animLvl val="lvl"/>
          <dgm:resizeHandles/>
        </dgm:presLayoutVars>
      </dgm:prSet>
      <dgm:spPr/>
    </dgm:pt>
    <dgm:pt modelId="{0A83E64B-2307-400B-A063-C3625DB6C841}" type="pres">
      <dgm:prSet presAssocID="{179A4E0D-6B4C-49AF-9F32-FA9678D9E26F}" presName="hierRoot1" presStyleCnt="0"/>
      <dgm:spPr/>
    </dgm:pt>
    <dgm:pt modelId="{55017519-E75C-45A3-8CB2-2DDCDCE61809}" type="pres">
      <dgm:prSet presAssocID="{179A4E0D-6B4C-49AF-9F32-FA9678D9E26F}" presName="composite" presStyleCnt="0"/>
      <dgm:spPr/>
    </dgm:pt>
    <dgm:pt modelId="{EBEBFE6E-A426-4F2C-BB60-88204FC55556}" type="pres">
      <dgm:prSet presAssocID="{179A4E0D-6B4C-49AF-9F32-FA9678D9E26F}" presName="background" presStyleLbl="node0" presStyleIdx="0" presStyleCnt="2"/>
      <dgm:spPr/>
    </dgm:pt>
    <dgm:pt modelId="{C4DC061B-CB1C-4ED2-BF26-5BD5913E6970}" type="pres">
      <dgm:prSet presAssocID="{179A4E0D-6B4C-49AF-9F32-FA9678D9E26F}" presName="text" presStyleLbl="fgAcc0" presStyleIdx="0" presStyleCnt="2" custLinFactNeighborX="-1347" custLinFactNeighborY="-1701">
        <dgm:presLayoutVars>
          <dgm:chPref val="3"/>
        </dgm:presLayoutVars>
      </dgm:prSet>
      <dgm:spPr/>
    </dgm:pt>
    <dgm:pt modelId="{962B824E-12F6-41FE-8111-8BCADCE3B107}" type="pres">
      <dgm:prSet presAssocID="{179A4E0D-6B4C-49AF-9F32-FA9678D9E26F}" presName="hierChild2" presStyleCnt="0"/>
      <dgm:spPr/>
    </dgm:pt>
    <dgm:pt modelId="{3D93DE23-504C-4558-B31D-23E0DED231E3}" type="pres">
      <dgm:prSet presAssocID="{719CF7A8-9D7C-4114-A87B-622C3A0CFEDA}" presName="hierRoot1" presStyleCnt="0"/>
      <dgm:spPr/>
    </dgm:pt>
    <dgm:pt modelId="{7321971F-D694-492B-B51B-C6C62E53B88E}" type="pres">
      <dgm:prSet presAssocID="{719CF7A8-9D7C-4114-A87B-622C3A0CFEDA}" presName="composite" presStyleCnt="0"/>
      <dgm:spPr/>
    </dgm:pt>
    <dgm:pt modelId="{DB75DD05-0637-44AA-ADA7-666E28BF0F10}" type="pres">
      <dgm:prSet presAssocID="{719CF7A8-9D7C-4114-A87B-622C3A0CFEDA}" presName="background" presStyleLbl="node0" presStyleIdx="1" presStyleCnt="2"/>
      <dgm:spPr/>
    </dgm:pt>
    <dgm:pt modelId="{F9348ED1-1AF2-4FB4-AD09-DB69AEFC2E9B}" type="pres">
      <dgm:prSet presAssocID="{719CF7A8-9D7C-4114-A87B-622C3A0CFEDA}" presName="text" presStyleLbl="fgAcc0" presStyleIdx="1" presStyleCnt="2">
        <dgm:presLayoutVars>
          <dgm:chPref val="3"/>
        </dgm:presLayoutVars>
      </dgm:prSet>
      <dgm:spPr/>
    </dgm:pt>
    <dgm:pt modelId="{1E4E2EC9-516B-4B7A-9A51-1EF85049C359}" type="pres">
      <dgm:prSet presAssocID="{719CF7A8-9D7C-4114-A87B-622C3A0CFEDA}" presName="hierChild2" presStyleCnt="0"/>
      <dgm:spPr/>
    </dgm:pt>
  </dgm:ptLst>
  <dgm:cxnLst>
    <dgm:cxn modelId="{EABF4F12-B80C-4AF4-8F4C-D784664D4B6F}" srcId="{C5025554-8E93-42EF-85FE-808A0C1C5638}" destId="{179A4E0D-6B4C-49AF-9F32-FA9678D9E26F}" srcOrd="0" destOrd="0" parTransId="{135F0F38-D783-46D2-956A-E80556D550C5}" sibTransId="{BE1E447A-67AA-417B-A5D1-096BA9778323}"/>
    <dgm:cxn modelId="{0B225425-73ED-4EB5-B27C-0C033ACE230E}" type="presOf" srcId="{179A4E0D-6B4C-49AF-9F32-FA9678D9E26F}" destId="{C4DC061B-CB1C-4ED2-BF26-5BD5913E6970}" srcOrd="0" destOrd="0" presId="urn:microsoft.com/office/officeart/2005/8/layout/hierarchy1"/>
    <dgm:cxn modelId="{1ABDCC5F-53F5-4DF1-A73D-6BFF92F3F1A2}" srcId="{C5025554-8E93-42EF-85FE-808A0C1C5638}" destId="{719CF7A8-9D7C-4114-A87B-622C3A0CFEDA}" srcOrd="1" destOrd="0" parTransId="{46C908A7-E22C-4477-8B11-C4E31FD0330F}" sibTransId="{29750801-A435-41F4-B7A1-F2FC197C00B9}"/>
    <dgm:cxn modelId="{94F5E692-0DDF-4D68-8F2D-7FB320854915}" type="presOf" srcId="{719CF7A8-9D7C-4114-A87B-622C3A0CFEDA}" destId="{F9348ED1-1AF2-4FB4-AD09-DB69AEFC2E9B}" srcOrd="0" destOrd="0" presId="urn:microsoft.com/office/officeart/2005/8/layout/hierarchy1"/>
    <dgm:cxn modelId="{E2F9BDD4-3A2F-4620-A9E4-AD4B70430EDC}" type="presOf" srcId="{C5025554-8E93-42EF-85FE-808A0C1C5638}" destId="{8DD31A28-595C-459A-AE9B-D78DB394E7B8}" srcOrd="0" destOrd="0" presId="urn:microsoft.com/office/officeart/2005/8/layout/hierarchy1"/>
    <dgm:cxn modelId="{D03CCE2D-625A-4E37-BE62-D08B28FAFD86}" type="presParOf" srcId="{8DD31A28-595C-459A-AE9B-D78DB394E7B8}" destId="{0A83E64B-2307-400B-A063-C3625DB6C841}" srcOrd="0" destOrd="0" presId="urn:microsoft.com/office/officeart/2005/8/layout/hierarchy1"/>
    <dgm:cxn modelId="{C3AE8800-9F1D-470B-B532-7550A7314309}" type="presParOf" srcId="{0A83E64B-2307-400B-A063-C3625DB6C841}" destId="{55017519-E75C-45A3-8CB2-2DDCDCE61809}" srcOrd="0" destOrd="0" presId="urn:microsoft.com/office/officeart/2005/8/layout/hierarchy1"/>
    <dgm:cxn modelId="{A2D92A2A-D88E-456D-869D-64B00BC35115}" type="presParOf" srcId="{55017519-E75C-45A3-8CB2-2DDCDCE61809}" destId="{EBEBFE6E-A426-4F2C-BB60-88204FC55556}" srcOrd="0" destOrd="0" presId="urn:microsoft.com/office/officeart/2005/8/layout/hierarchy1"/>
    <dgm:cxn modelId="{372DA7D6-2B3E-425A-ABB3-E701BCEC183A}" type="presParOf" srcId="{55017519-E75C-45A3-8CB2-2DDCDCE61809}" destId="{C4DC061B-CB1C-4ED2-BF26-5BD5913E6970}" srcOrd="1" destOrd="0" presId="urn:microsoft.com/office/officeart/2005/8/layout/hierarchy1"/>
    <dgm:cxn modelId="{C9684219-EADD-441F-9744-FC4C083DC85C}" type="presParOf" srcId="{0A83E64B-2307-400B-A063-C3625DB6C841}" destId="{962B824E-12F6-41FE-8111-8BCADCE3B107}" srcOrd="1" destOrd="0" presId="urn:microsoft.com/office/officeart/2005/8/layout/hierarchy1"/>
    <dgm:cxn modelId="{713293F4-C99B-4CA1-BAAC-043D0BC8D532}" type="presParOf" srcId="{8DD31A28-595C-459A-AE9B-D78DB394E7B8}" destId="{3D93DE23-504C-4558-B31D-23E0DED231E3}" srcOrd="1" destOrd="0" presId="urn:microsoft.com/office/officeart/2005/8/layout/hierarchy1"/>
    <dgm:cxn modelId="{2915997A-F095-4CBA-BD47-16E4CBA0D651}" type="presParOf" srcId="{3D93DE23-504C-4558-B31D-23E0DED231E3}" destId="{7321971F-D694-492B-B51B-C6C62E53B88E}" srcOrd="0" destOrd="0" presId="urn:microsoft.com/office/officeart/2005/8/layout/hierarchy1"/>
    <dgm:cxn modelId="{70B99340-4A37-4EEC-B896-5C52C998F2F5}" type="presParOf" srcId="{7321971F-D694-492B-B51B-C6C62E53B88E}" destId="{DB75DD05-0637-44AA-ADA7-666E28BF0F10}" srcOrd="0" destOrd="0" presId="urn:microsoft.com/office/officeart/2005/8/layout/hierarchy1"/>
    <dgm:cxn modelId="{31C8CBF7-5FB0-47D5-B3C8-9201072C1F65}" type="presParOf" srcId="{7321971F-D694-492B-B51B-C6C62E53B88E}" destId="{F9348ED1-1AF2-4FB4-AD09-DB69AEFC2E9B}" srcOrd="1" destOrd="0" presId="urn:microsoft.com/office/officeart/2005/8/layout/hierarchy1"/>
    <dgm:cxn modelId="{17E20E64-99A4-40D9-90E4-FCE54CBB77EB}" type="presParOf" srcId="{3D93DE23-504C-4558-B31D-23E0DED231E3}" destId="{1E4E2EC9-516B-4B7A-9A51-1EF85049C35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4A77305-601C-4C6F-A867-1474DD493C36}" type="doc">
      <dgm:prSet loTypeId="urn:microsoft.com/office/officeart/2005/8/layout/hierarchy1" loCatId="hierarchy" qsTypeId="urn:microsoft.com/office/officeart/2005/8/quickstyle/simple1" qsCatId="simple" csTypeId="urn:microsoft.com/office/officeart/2005/8/colors/accent0_3" csCatId="mainScheme" phldr="1"/>
      <dgm:spPr/>
      <dgm:t>
        <a:bodyPr/>
        <a:lstStyle/>
        <a:p>
          <a:endParaRPr lang="en-US"/>
        </a:p>
      </dgm:t>
    </dgm:pt>
    <dgm:pt modelId="{6C8EABC1-3464-4E34-8078-3EDA823589BA}">
      <dgm:prSet/>
      <dgm:spPr/>
      <dgm:t>
        <a:bodyPr/>
        <a:lstStyle/>
        <a:p>
          <a:r>
            <a:rPr lang="it-IT" b="1" dirty="0" err="1"/>
            <a:t>Promote</a:t>
          </a:r>
          <a:r>
            <a:rPr lang="it-IT" b="1" dirty="0"/>
            <a:t> </a:t>
          </a:r>
          <a:r>
            <a:rPr lang="it-IT" b="1" dirty="0" err="1"/>
            <a:t>Safe</a:t>
          </a:r>
          <a:r>
            <a:rPr lang="it-IT" b="1" dirty="0"/>
            <a:t> AI: </a:t>
          </a:r>
          <a:r>
            <a:rPr lang="it-IT" dirty="0"/>
            <a:t>Support secure, </a:t>
          </a:r>
          <a:r>
            <a:rPr lang="it-IT" dirty="0" err="1"/>
            <a:t>trustworthy</a:t>
          </a:r>
          <a:r>
            <a:rPr lang="it-IT" dirty="0"/>
            <a:t> AI </a:t>
          </a:r>
          <a:r>
            <a:rPr lang="it-IT" dirty="0" err="1"/>
            <a:t>that</a:t>
          </a:r>
          <a:r>
            <a:rPr lang="it-IT" dirty="0"/>
            <a:t> drives progress </a:t>
          </a:r>
          <a:r>
            <a:rPr lang="it-IT" dirty="0" err="1"/>
            <a:t>while</a:t>
          </a:r>
          <a:r>
            <a:rPr lang="it-IT" dirty="0"/>
            <a:t> </a:t>
          </a:r>
          <a:r>
            <a:rPr lang="it-IT" dirty="0" err="1"/>
            <a:t>respecting</a:t>
          </a:r>
          <a:r>
            <a:rPr lang="it-IT" dirty="0"/>
            <a:t> </a:t>
          </a:r>
          <a:r>
            <a:rPr lang="it-IT" dirty="0" err="1"/>
            <a:t>democratic</a:t>
          </a:r>
          <a:r>
            <a:rPr lang="it-IT" dirty="0"/>
            <a:t> </a:t>
          </a:r>
          <a:r>
            <a:rPr lang="it-IT" dirty="0" err="1"/>
            <a:t>values</a:t>
          </a:r>
          <a:r>
            <a:rPr lang="it-IT" dirty="0"/>
            <a:t> and human </a:t>
          </a:r>
          <a:r>
            <a:rPr lang="it-IT" dirty="0" err="1"/>
            <a:t>rights</a:t>
          </a:r>
          <a:r>
            <a:rPr lang="it-IT" dirty="0"/>
            <a:t>.</a:t>
          </a:r>
          <a:endParaRPr lang="en-US" dirty="0"/>
        </a:p>
      </dgm:t>
    </dgm:pt>
    <dgm:pt modelId="{3C3B3782-85DA-437D-A70E-65B100F3FCE0}" type="parTrans" cxnId="{077C45D2-104D-4921-A955-CC1F81DFB06A}">
      <dgm:prSet/>
      <dgm:spPr/>
      <dgm:t>
        <a:bodyPr/>
        <a:lstStyle/>
        <a:p>
          <a:endParaRPr lang="en-US"/>
        </a:p>
      </dgm:t>
    </dgm:pt>
    <dgm:pt modelId="{00FA910D-67EE-49D3-8931-124C35943B8B}" type="sibTrans" cxnId="{077C45D2-104D-4921-A955-CC1F81DFB06A}">
      <dgm:prSet/>
      <dgm:spPr/>
      <dgm:t>
        <a:bodyPr/>
        <a:lstStyle/>
        <a:p>
          <a:endParaRPr lang="en-US"/>
        </a:p>
      </dgm:t>
    </dgm:pt>
    <dgm:pt modelId="{FF1668B8-4126-4B7A-9F28-7E70E7D2D66C}">
      <dgm:prSet/>
      <dgm:spPr/>
      <dgm:t>
        <a:bodyPr/>
        <a:lstStyle/>
        <a:p>
          <a:r>
            <a:rPr lang="it-IT" b="1"/>
            <a:t>Inclusive AI Governance: </a:t>
          </a:r>
          <a:r>
            <a:rPr lang="it-IT"/>
            <a:t>Advocate for AI governance that fosters inclusion, maximizes benefits, and mitigates risks, ensuring alignment with shared values and avoiding fragmentation.</a:t>
          </a:r>
          <a:endParaRPr lang="en-US"/>
        </a:p>
      </dgm:t>
    </dgm:pt>
    <dgm:pt modelId="{42860894-D0F8-41CE-8D09-E245E1B445C1}" type="parTrans" cxnId="{3454A002-1BC0-455E-A1FD-BD6BE71E967C}">
      <dgm:prSet/>
      <dgm:spPr/>
      <dgm:t>
        <a:bodyPr/>
        <a:lstStyle/>
        <a:p>
          <a:endParaRPr lang="en-US"/>
        </a:p>
      </dgm:t>
    </dgm:pt>
    <dgm:pt modelId="{AF2C274C-F11D-4C27-827F-04491D3DC5B9}" type="sibTrans" cxnId="{3454A002-1BC0-455E-A1FD-BD6BE71E967C}">
      <dgm:prSet/>
      <dgm:spPr/>
      <dgm:t>
        <a:bodyPr/>
        <a:lstStyle/>
        <a:p>
          <a:endParaRPr lang="en-US"/>
        </a:p>
      </dgm:t>
    </dgm:pt>
    <dgm:pt modelId="{53C15C53-FC9E-4562-94A7-FC4A62102E5D}" type="pres">
      <dgm:prSet presAssocID="{84A77305-601C-4C6F-A867-1474DD493C36}" presName="hierChild1" presStyleCnt="0">
        <dgm:presLayoutVars>
          <dgm:chPref val="1"/>
          <dgm:dir/>
          <dgm:animOne val="branch"/>
          <dgm:animLvl val="lvl"/>
          <dgm:resizeHandles/>
        </dgm:presLayoutVars>
      </dgm:prSet>
      <dgm:spPr/>
    </dgm:pt>
    <dgm:pt modelId="{1D598D3F-9805-49DA-B4D6-39B75C84C8E4}" type="pres">
      <dgm:prSet presAssocID="{6C8EABC1-3464-4E34-8078-3EDA823589BA}" presName="hierRoot1" presStyleCnt="0"/>
      <dgm:spPr/>
    </dgm:pt>
    <dgm:pt modelId="{B2284412-BFAC-4096-990E-3C9C2C0DDFFA}" type="pres">
      <dgm:prSet presAssocID="{6C8EABC1-3464-4E34-8078-3EDA823589BA}" presName="composite" presStyleCnt="0"/>
      <dgm:spPr/>
    </dgm:pt>
    <dgm:pt modelId="{A0F2FEDC-1E80-4291-9262-BA583C810317}" type="pres">
      <dgm:prSet presAssocID="{6C8EABC1-3464-4E34-8078-3EDA823589BA}" presName="background" presStyleLbl="node0" presStyleIdx="0" presStyleCnt="2"/>
      <dgm:spPr/>
    </dgm:pt>
    <dgm:pt modelId="{BB4A26A9-2D5B-42D9-925B-3DF7B181D09C}" type="pres">
      <dgm:prSet presAssocID="{6C8EABC1-3464-4E34-8078-3EDA823589BA}" presName="text" presStyleLbl="fgAcc0" presStyleIdx="0" presStyleCnt="2">
        <dgm:presLayoutVars>
          <dgm:chPref val="3"/>
        </dgm:presLayoutVars>
      </dgm:prSet>
      <dgm:spPr/>
    </dgm:pt>
    <dgm:pt modelId="{D0167791-4E31-4DB9-9A90-132CEB7E64AF}" type="pres">
      <dgm:prSet presAssocID="{6C8EABC1-3464-4E34-8078-3EDA823589BA}" presName="hierChild2" presStyleCnt="0"/>
      <dgm:spPr/>
    </dgm:pt>
    <dgm:pt modelId="{DDD17DAE-C891-4684-A7BE-77996203052C}" type="pres">
      <dgm:prSet presAssocID="{FF1668B8-4126-4B7A-9F28-7E70E7D2D66C}" presName="hierRoot1" presStyleCnt="0"/>
      <dgm:spPr/>
    </dgm:pt>
    <dgm:pt modelId="{B7896B08-C2C0-4404-BCB8-5B9D17F62556}" type="pres">
      <dgm:prSet presAssocID="{FF1668B8-4126-4B7A-9F28-7E70E7D2D66C}" presName="composite" presStyleCnt="0"/>
      <dgm:spPr/>
    </dgm:pt>
    <dgm:pt modelId="{E43DAF3E-EB0B-4A1C-95FA-B491621A1471}" type="pres">
      <dgm:prSet presAssocID="{FF1668B8-4126-4B7A-9F28-7E70E7D2D66C}" presName="background" presStyleLbl="node0" presStyleIdx="1" presStyleCnt="2"/>
      <dgm:spPr/>
    </dgm:pt>
    <dgm:pt modelId="{8BF6F7DE-A252-4659-B557-04A6D83F2905}" type="pres">
      <dgm:prSet presAssocID="{FF1668B8-4126-4B7A-9F28-7E70E7D2D66C}" presName="text" presStyleLbl="fgAcc0" presStyleIdx="1" presStyleCnt="2">
        <dgm:presLayoutVars>
          <dgm:chPref val="3"/>
        </dgm:presLayoutVars>
      </dgm:prSet>
      <dgm:spPr/>
    </dgm:pt>
    <dgm:pt modelId="{199939CB-5BE1-4253-A2E7-C42F0221CA19}" type="pres">
      <dgm:prSet presAssocID="{FF1668B8-4126-4B7A-9F28-7E70E7D2D66C}" presName="hierChild2" presStyleCnt="0"/>
      <dgm:spPr/>
    </dgm:pt>
  </dgm:ptLst>
  <dgm:cxnLst>
    <dgm:cxn modelId="{3454A002-1BC0-455E-A1FD-BD6BE71E967C}" srcId="{84A77305-601C-4C6F-A867-1474DD493C36}" destId="{FF1668B8-4126-4B7A-9F28-7E70E7D2D66C}" srcOrd="1" destOrd="0" parTransId="{42860894-D0F8-41CE-8D09-E245E1B445C1}" sibTransId="{AF2C274C-F11D-4C27-827F-04491D3DC5B9}"/>
    <dgm:cxn modelId="{11AC436F-123C-46B3-9E52-D1BF56AC158C}" type="presOf" srcId="{FF1668B8-4126-4B7A-9F28-7E70E7D2D66C}" destId="{8BF6F7DE-A252-4659-B557-04A6D83F2905}" srcOrd="0" destOrd="0" presId="urn:microsoft.com/office/officeart/2005/8/layout/hierarchy1"/>
    <dgm:cxn modelId="{5E0B7186-B7C4-4F09-9F38-81B59801C252}" type="presOf" srcId="{84A77305-601C-4C6F-A867-1474DD493C36}" destId="{53C15C53-FC9E-4562-94A7-FC4A62102E5D}" srcOrd="0" destOrd="0" presId="urn:microsoft.com/office/officeart/2005/8/layout/hierarchy1"/>
    <dgm:cxn modelId="{077C45D2-104D-4921-A955-CC1F81DFB06A}" srcId="{84A77305-601C-4C6F-A867-1474DD493C36}" destId="{6C8EABC1-3464-4E34-8078-3EDA823589BA}" srcOrd="0" destOrd="0" parTransId="{3C3B3782-85DA-437D-A70E-65B100F3FCE0}" sibTransId="{00FA910D-67EE-49D3-8931-124C35943B8B}"/>
    <dgm:cxn modelId="{301318F6-24A1-462B-AF22-4FC4631D0B88}" type="presOf" srcId="{6C8EABC1-3464-4E34-8078-3EDA823589BA}" destId="{BB4A26A9-2D5B-42D9-925B-3DF7B181D09C}" srcOrd="0" destOrd="0" presId="urn:microsoft.com/office/officeart/2005/8/layout/hierarchy1"/>
    <dgm:cxn modelId="{9EC3D096-0BEF-482F-AF2A-D0C39BFA4CD1}" type="presParOf" srcId="{53C15C53-FC9E-4562-94A7-FC4A62102E5D}" destId="{1D598D3F-9805-49DA-B4D6-39B75C84C8E4}" srcOrd="0" destOrd="0" presId="urn:microsoft.com/office/officeart/2005/8/layout/hierarchy1"/>
    <dgm:cxn modelId="{CB881F1D-BEEF-4204-89DE-728306A41D29}" type="presParOf" srcId="{1D598D3F-9805-49DA-B4D6-39B75C84C8E4}" destId="{B2284412-BFAC-4096-990E-3C9C2C0DDFFA}" srcOrd="0" destOrd="0" presId="urn:microsoft.com/office/officeart/2005/8/layout/hierarchy1"/>
    <dgm:cxn modelId="{19D0986F-6DCE-43D7-896F-221C9645379A}" type="presParOf" srcId="{B2284412-BFAC-4096-990E-3C9C2C0DDFFA}" destId="{A0F2FEDC-1E80-4291-9262-BA583C810317}" srcOrd="0" destOrd="0" presId="urn:microsoft.com/office/officeart/2005/8/layout/hierarchy1"/>
    <dgm:cxn modelId="{B5D3CE6B-62B9-4A5D-9DB3-E1399CE91C1D}" type="presParOf" srcId="{B2284412-BFAC-4096-990E-3C9C2C0DDFFA}" destId="{BB4A26A9-2D5B-42D9-925B-3DF7B181D09C}" srcOrd="1" destOrd="0" presId="urn:microsoft.com/office/officeart/2005/8/layout/hierarchy1"/>
    <dgm:cxn modelId="{9DE10BC1-B044-4493-A266-8B6271A54EC8}" type="presParOf" srcId="{1D598D3F-9805-49DA-B4D6-39B75C84C8E4}" destId="{D0167791-4E31-4DB9-9A90-132CEB7E64AF}" srcOrd="1" destOrd="0" presId="urn:microsoft.com/office/officeart/2005/8/layout/hierarchy1"/>
    <dgm:cxn modelId="{F5DD019F-5F2B-4884-832A-216971A82A53}" type="presParOf" srcId="{53C15C53-FC9E-4562-94A7-FC4A62102E5D}" destId="{DDD17DAE-C891-4684-A7BE-77996203052C}" srcOrd="1" destOrd="0" presId="urn:microsoft.com/office/officeart/2005/8/layout/hierarchy1"/>
    <dgm:cxn modelId="{5AC6469C-4AB1-4C45-A1AC-F0482BAE6624}" type="presParOf" srcId="{DDD17DAE-C891-4684-A7BE-77996203052C}" destId="{B7896B08-C2C0-4404-BCB8-5B9D17F62556}" srcOrd="0" destOrd="0" presId="urn:microsoft.com/office/officeart/2005/8/layout/hierarchy1"/>
    <dgm:cxn modelId="{25745ED7-512D-440B-8DE2-0412FC538112}" type="presParOf" srcId="{B7896B08-C2C0-4404-BCB8-5B9D17F62556}" destId="{E43DAF3E-EB0B-4A1C-95FA-B491621A1471}" srcOrd="0" destOrd="0" presId="urn:microsoft.com/office/officeart/2005/8/layout/hierarchy1"/>
    <dgm:cxn modelId="{2899B77C-8609-4607-AE39-CE5E9238EF08}" type="presParOf" srcId="{B7896B08-C2C0-4404-BCB8-5B9D17F62556}" destId="{8BF6F7DE-A252-4659-B557-04A6D83F2905}" srcOrd="1" destOrd="0" presId="urn:microsoft.com/office/officeart/2005/8/layout/hierarchy1"/>
    <dgm:cxn modelId="{573D7EA9-B66F-42D3-8861-EE9D39FB2A1E}" type="presParOf" srcId="{DDD17DAE-C891-4684-A7BE-77996203052C}" destId="{199939CB-5BE1-4253-A2E7-C42F0221CA1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DEF5F9D-4E10-4505-959E-F8C5FCF21586}"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US"/>
        </a:p>
      </dgm:t>
    </dgm:pt>
    <dgm:pt modelId="{3B1E4112-638E-43EE-AA0C-7309E3AA80AF}">
      <dgm:prSet/>
      <dgm:spPr/>
      <dgm:t>
        <a:bodyPr/>
        <a:lstStyle/>
        <a:p>
          <a:r>
            <a:rPr lang="en-GB" b="1" dirty="0"/>
            <a:t>AI for Jobs &amp; Inclusiveness: </a:t>
          </a:r>
          <a:r>
            <a:rPr lang="en-GB" dirty="0"/>
            <a:t>Ensure AI boosts productivity, quality jobs, and inclusiveness in the workplace, empowering workers and fostering transparency.</a:t>
          </a:r>
          <a:endParaRPr lang="en-US" dirty="0"/>
        </a:p>
      </dgm:t>
    </dgm:pt>
    <dgm:pt modelId="{C7D3816B-77A6-49D6-87D8-B838D0D9244E}" type="parTrans" cxnId="{67803E7F-47CE-479A-8627-5CFB479E478C}">
      <dgm:prSet/>
      <dgm:spPr/>
      <dgm:t>
        <a:bodyPr/>
        <a:lstStyle/>
        <a:p>
          <a:endParaRPr lang="en-US"/>
        </a:p>
      </dgm:t>
    </dgm:pt>
    <dgm:pt modelId="{2DBC2738-90A2-44ED-9C4D-99A276CEEDE1}" type="sibTrans" cxnId="{67803E7F-47CE-479A-8627-5CFB479E478C}">
      <dgm:prSet/>
      <dgm:spPr/>
      <dgm:t>
        <a:bodyPr/>
        <a:lstStyle/>
        <a:p>
          <a:endParaRPr lang="en-US"/>
        </a:p>
      </dgm:t>
    </dgm:pt>
    <dgm:pt modelId="{B414B006-D868-4D53-AF19-FD014292FE49}">
      <dgm:prSet/>
      <dgm:spPr/>
      <dgm:t>
        <a:bodyPr/>
        <a:lstStyle/>
        <a:p>
          <a:r>
            <a:rPr lang="en-GB" b="1" dirty="0"/>
            <a:t>G7 Action Plan: </a:t>
          </a:r>
        </a:p>
        <a:p>
          <a:r>
            <a:rPr lang="en-GB" dirty="0"/>
            <a:t>Labour Ministers to develop an AI action plan for decent work, workers’ rights, and reskilling, addressing labour market challenges.</a:t>
          </a:r>
          <a:endParaRPr lang="en-US" dirty="0"/>
        </a:p>
      </dgm:t>
    </dgm:pt>
    <dgm:pt modelId="{EB94761D-9778-49EB-AE53-FCCE4417C3F0}" type="parTrans" cxnId="{9F0DC433-88B6-4FA9-89AE-1591B4727CD6}">
      <dgm:prSet/>
      <dgm:spPr/>
      <dgm:t>
        <a:bodyPr/>
        <a:lstStyle/>
        <a:p>
          <a:endParaRPr lang="en-US"/>
        </a:p>
      </dgm:t>
    </dgm:pt>
    <dgm:pt modelId="{A427B5AD-CC96-4015-BE69-AC0B6958A600}" type="sibTrans" cxnId="{9F0DC433-88B6-4FA9-89AE-1591B4727CD6}">
      <dgm:prSet/>
      <dgm:spPr/>
      <dgm:t>
        <a:bodyPr/>
        <a:lstStyle/>
        <a:p>
          <a:endParaRPr lang="en-US"/>
        </a:p>
      </dgm:t>
    </dgm:pt>
    <dgm:pt modelId="{DD1B1A18-3D31-488D-BE6D-8E7C723D44AC}" type="pres">
      <dgm:prSet presAssocID="{BDEF5F9D-4E10-4505-959E-F8C5FCF21586}" presName="hierChild1" presStyleCnt="0">
        <dgm:presLayoutVars>
          <dgm:chPref val="1"/>
          <dgm:dir/>
          <dgm:animOne val="branch"/>
          <dgm:animLvl val="lvl"/>
          <dgm:resizeHandles/>
        </dgm:presLayoutVars>
      </dgm:prSet>
      <dgm:spPr/>
    </dgm:pt>
    <dgm:pt modelId="{A4860678-DC32-45CC-AB77-DE02F9E4297F}" type="pres">
      <dgm:prSet presAssocID="{3B1E4112-638E-43EE-AA0C-7309E3AA80AF}" presName="hierRoot1" presStyleCnt="0"/>
      <dgm:spPr/>
    </dgm:pt>
    <dgm:pt modelId="{07914970-E32D-4C33-B345-8EEE6C03CC0C}" type="pres">
      <dgm:prSet presAssocID="{3B1E4112-638E-43EE-AA0C-7309E3AA80AF}" presName="composite" presStyleCnt="0"/>
      <dgm:spPr/>
    </dgm:pt>
    <dgm:pt modelId="{DAA27589-0F5F-443E-A279-462A601D652F}" type="pres">
      <dgm:prSet presAssocID="{3B1E4112-638E-43EE-AA0C-7309E3AA80AF}" presName="background" presStyleLbl="node0" presStyleIdx="0" presStyleCnt="2"/>
      <dgm:spPr/>
    </dgm:pt>
    <dgm:pt modelId="{69E1EED9-28DF-47DE-AFD3-F80AE6FC4B7C}" type="pres">
      <dgm:prSet presAssocID="{3B1E4112-638E-43EE-AA0C-7309E3AA80AF}" presName="text" presStyleLbl="fgAcc0" presStyleIdx="0" presStyleCnt="2">
        <dgm:presLayoutVars>
          <dgm:chPref val="3"/>
        </dgm:presLayoutVars>
      </dgm:prSet>
      <dgm:spPr/>
    </dgm:pt>
    <dgm:pt modelId="{275ABB58-A306-4178-9A04-CD852C39CB69}" type="pres">
      <dgm:prSet presAssocID="{3B1E4112-638E-43EE-AA0C-7309E3AA80AF}" presName="hierChild2" presStyleCnt="0"/>
      <dgm:spPr/>
    </dgm:pt>
    <dgm:pt modelId="{EBC5C16F-306F-463F-B99C-D4F6D67A72CE}" type="pres">
      <dgm:prSet presAssocID="{B414B006-D868-4D53-AF19-FD014292FE49}" presName="hierRoot1" presStyleCnt="0"/>
      <dgm:spPr/>
    </dgm:pt>
    <dgm:pt modelId="{B869EFE1-32E3-429B-A93C-FEBF8E19484A}" type="pres">
      <dgm:prSet presAssocID="{B414B006-D868-4D53-AF19-FD014292FE49}" presName="composite" presStyleCnt="0"/>
      <dgm:spPr/>
    </dgm:pt>
    <dgm:pt modelId="{B9F33E21-E61F-4D95-A8EA-601AE39A0F79}" type="pres">
      <dgm:prSet presAssocID="{B414B006-D868-4D53-AF19-FD014292FE49}" presName="background" presStyleLbl="node0" presStyleIdx="1" presStyleCnt="2"/>
      <dgm:spPr/>
    </dgm:pt>
    <dgm:pt modelId="{60A47A36-619A-4B96-97A0-F513C4CD23B0}" type="pres">
      <dgm:prSet presAssocID="{B414B006-D868-4D53-AF19-FD014292FE49}" presName="text" presStyleLbl="fgAcc0" presStyleIdx="1" presStyleCnt="2">
        <dgm:presLayoutVars>
          <dgm:chPref val="3"/>
        </dgm:presLayoutVars>
      </dgm:prSet>
      <dgm:spPr/>
    </dgm:pt>
    <dgm:pt modelId="{218A453A-8F4E-4E6A-8C9A-398F0965799F}" type="pres">
      <dgm:prSet presAssocID="{B414B006-D868-4D53-AF19-FD014292FE49}" presName="hierChild2" presStyleCnt="0"/>
      <dgm:spPr/>
    </dgm:pt>
  </dgm:ptLst>
  <dgm:cxnLst>
    <dgm:cxn modelId="{C0363612-9160-4F41-9EFE-4EE478865B38}" type="presOf" srcId="{3B1E4112-638E-43EE-AA0C-7309E3AA80AF}" destId="{69E1EED9-28DF-47DE-AFD3-F80AE6FC4B7C}" srcOrd="0" destOrd="0" presId="urn:microsoft.com/office/officeart/2005/8/layout/hierarchy1"/>
    <dgm:cxn modelId="{9F0DC433-88B6-4FA9-89AE-1591B4727CD6}" srcId="{BDEF5F9D-4E10-4505-959E-F8C5FCF21586}" destId="{B414B006-D868-4D53-AF19-FD014292FE49}" srcOrd="1" destOrd="0" parTransId="{EB94761D-9778-49EB-AE53-FCCE4417C3F0}" sibTransId="{A427B5AD-CC96-4015-BE69-AC0B6958A600}"/>
    <dgm:cxn modelId="{67803E7F-47CE-479A-8627-5CFB479E478C}" srcId="{BDEF5F9D-4E10-4505-959E-F8C5FCF21586}" destId="{3B1E4112-638E-43EE-AA0C-7309E3AA80AF}" srcOrd="0" destOrd="0" parTransId="{C7D3816B-77A6-49D6-87D8-B838D0D9244E}" sibTransId="{2DBC2738-90A2-44ED-9C4D-99A276CEEDE1}"/>
    <dgm:cxn modelId="{1233A685-C272-4C80-BD8B-5FF07A57E9FD}" type="presOf" srcId="{B414B006-D868-4D53-AF19-FD014292FE49}" destId="{60A47A36-619A-4B96-97A0-F513C4CD23B0}" srcOrd="0" destOrd="0" presId="urn:microsoft.com/office/officeart/2005/8/layout/hierarchy1"/>
    <dgm:cxn modelId="{F83B46B9-5AE5-4176-AA28-5C97E47362BA}" type="presOf" srcId="{BDEF5F9D-4E10-4505-959E-F8C5FCF21586}" destId="{DD1B1A18-3D31-488D-BE6D-8E7C723D44AC}" srcOrd="0" destOrd="0" presId="urn:microsoft.com/office/officeart/2005/8/layout/hierarchy1"/>
    <dgm:cxn modelId="{9359D97F-266D-4B4D-88C9-BEFD6F696E6E}" type="presParOf" srcId="{DD1B1A18-3D31-488D-BE6D-8E7C723D44AC}" destId="{A4860678-DC32-45CC-AB77-DE02F9E4297F}" srcOrd="0" destOrd="0" presId="urn:microsoft.com/office/officeart/2005/8/layout/hierarchy1"/>
    <dgm:cxn modelId="{5910A650-9966-4936-86CF-BF76F16AE8EF}" type="presParOf" srcId="{A4860678-DC32-45CC-AB77-DE02F9E4297F}" destId="{07914970-E32D-4C33-B345-8EEE6C03CC0C}" srcOrd="0" destOrd="0" presId="urn:microsoft.com/office/officeart/2005/8/layout/hierarchy1"/>
    <dgm:cxn modelId="{437D2803-CD7C-4CBA-9D32-1D64ADA1BF1F}" type="presParOf" srcId="{07914970-E32D-4C33-B345-8EEE6C03CC0C}" destId="{DAA27589-0F5F-443E-A279-462A601D652F}" srcOrd="0" destOrd="0" presId="urn:microsoft.com/office/officeart/2005/8/layout/hierarchy1"/>
    <dgm:cxn modelId="{8ED13F92-4FF4-41A6-8B83-A3B6DABDAEBD}" type="presParOf" srcId="{07914970-E32D-4C33-B345-8EEE6C03CC0C}" destId="{69E1EED9-28DF-47DE-AFD3-F80AE6FC4B7C}" srcOrd="1" destOrd="0" presId="urn:microsoft.com/office/officeart/2005/8/layout/hierarchy1"/>
    <dgm:cxn modelId="{D4CFB2C2-C8CE-426F-8B03-22D3604597F5}" type="presParOf" srcId="{A4860678-DC32-45CC-AB77-DE02F9E4297F}" destId="{275ABB58-A306-4178-9A04-CD852C39CB69}" srcOrd="1" destOrd="0" presId="urn:microsoft.com/office/officeart/2005/8/layout/hierarchy1"/>
    <dgm:cxn modelId="{5571683E-AC4E-4860-BA62-987B72535BD5}" type="presParOf" srcId="{DD1B1A18-3D31-488D-BE6D-8E7C723D44AC}" destId="{EBC5C16F-306F-463F-B99C-D4F6D67A72CE}" srcOrd="1" destOrd="0" presId="urn:microsoft.com/office/officeart/2005/8/layout/hierarchy1"/>
    <dgm:cxn modelId="{0D9603A3-B4AD-41C4-A5D9-57669666D41A}" type="presParOf" srcId="{EBC5C16F-306F-463F-B99C-D4F6D67A72CE}" destId="{B869EFE1-32E3-429B-A93C-FEBF8E19484A}" srcOrd="0" destOrd="0" presId="urn:microsoft.com/office/officeart/2005/8/layout/hierarchy1"/>
    <dgm:cxn modelId="{71785EE8-7A6F-49AF-A8F3-1260D8A2A3F3}" type="presParOf" srcId="{B869EFE1-32E3-429B-A93C-FEBF8E19484A}" destId="{B9F33E21-E61F-4D95-A8EA-601AE39A0F79}" srcOrd="0" destOrd="0" presId="urn:microsoft.com/office/officeart/2005/8/layout/hierarchy1"/>
    <dgm:cxn modelId="{BB72F33E-3A42-40AB-85BC-93E7EBA6CAAC}" type="presParOf" srcId="{B869EFE1-32E3-429B-A93C-FEBF8E19484A}" destId="{60A47A36-619A-4B96-97A0-F513C4CD23B0}" srcOrd="1" destOrd="0" presId="urn:microsoft.com/office/officeart/2005/8/layout/hierarchy1"/>
    <dgm:cxn modelId="{60257210-17A5-4EC0-8CB0-E61F954CD58B}" type="presParOf" srcId="{EBC5C16F-306F-463F-B99C-D4F6D67A72CE}" destId="{218A453A-8F4E-4E6A-8C9A-398F0965799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C3A8EDB-FCFA-4822-9359-440401013448}" type="doc">
      <dgm:prSet loTypeId="urn:microsoft.com/office/officeart/2005/8/layout/process4" loCatId="process" qsTypeId="urn:microsoft.com/office/officeart/2005/8/quickstyle/simple1" qsCatId="simple" csTypeId="urn:microsoft.com/office/officeart/2005/8/colors/colorful2" csCatId="colorful" phldr="1"/>
      <dgm:spPr/>
      <dgm:t>
        <a:bodyPr/>
        <a:lstStyle/>
        <a:p>
          <a:endParaRPr lang="en-US"/>
        </a:p>
      </dgm:t>
    </dgm:pt>
    <dgm:pt modelId="{0E28A2E9-45D1-4F9C-B10A-258DD5A5F03D}">
      <dgm:prSet/>
      <dgm:spPr/>
      <dgm:t>
        <a:bodyPr/>
        <a:lstStyle/>
        <a:p>
          <a:r>
            <a:rPr lang="en-GB" b="1"/>
            <a:t>Strengthen AI Skills &amp; Awareness: Enhance education and skills at all levels to manage AI's impact on work and develop the human factor.</a:t>
          </a:r>
          <a:endParaRPr lang="en-US"/>
        </a:p>
      </dgm:t>
    </dgm:pt>
    <dgm:pt modelId="{A99C78C9-76AD-4909-A517-4A70183F1E7F}" type="parTrans" cxnId="{C2ABFA91-DD43-4CB8-8EB6-195EAACD426B}">
      <dgm:prSet/>
      <dgm:spPr/>
      <dgm:t>
        <a:bodyPr/>
        <a:lstStyle/>
        <a:p>
          <a:endParaRPr lang="en-US"/>
        </a:p>
      </dgm:t>
    </dgm:pt>
    <dgm:pt modelId="{42638E02-7524-496A-BFF3-AEF024AE4BD1}" type="sibTrans" cxnId="{C2ABFA91-DD43-4CB8-8EB6-195EAACD426B}">
      <dgm:prSet/>
      <dgm:spPr/>
      <dgm:t>
        <a:bodyPr/>
        <a:lstStyle/>
        <a:p>
          <a:endParaRPr lang="en-US"/>
        </a:p>
      </dgm:t>
    </dgm:pt>
    <dgm:pt modelId="{76BAE546-FDB2-487A-BA85-8EBCA65B1B64}">
      <dgm:prSet/>
      <dgm:spPr/>
      <dgm:t>
        <a:bodyPr/>
        <a:lstStyle/>
        <a:p>
          <a:r>
            <a:rPr lang="en-GB" b="1"/>
            <a:t>G7 Focus Areas: </a:t>
          </a:r>
          <a:endParaRPr lang="en-US"/>
        </a:p>
      </dgm:t>
    </dgm:pt>
    <dgm:pt modelId="{D1478BCA-5E4E-4E61-B640-00F3B760353E}" type="parTrans" cxnId="{5B571137-8788-486E-AFA4-7288F0B174DC}">
      <dgm:prSet/>
      <dgm:spPr/>
      <dgm:t>
        <a:bodyPr/>
        <a:lstStyle/>
        <a:p>
          <a:endParaRPr lang="en-US"/>
        </a:p>
      </dgm:t>
    </dgm:pt>
    <dgm:pt modelId="{FD28416A-2366-421C-B696-16F0AF023553}" type="sibTrans" cxnId="{5B571137-8788-486E-AFA4-7288F0B174DC}">
      <dgm:prSet/>
      <dgm:spPr/>
      <dgm:t>
        <a:bodyPr/>
        <a:lstStyle/>
        <a:p>
          <a:endParaRPr lang="en-US"/>
        </a:p>
      </dgm:t>
    </dgm:pt>
    <dgm:pt modelId="{2545B89F-7A2A-4CBA-B0E9-4CA18BA31F58}">
      <dgm:prSet/>
      <dgm:spPr/>
      <dgm:t>
        <a:bodyPr/>
        <a:lstStyle/>
        <a:p>
          <a:pPr algn="l"/>
          <a:r>
            <a:rPr lang="en-GB" dirty="0"/>
            <a:t>Anticipate future skills needs and equip workers and employers with competencies for safe, human-centric AI.</a:t>
          </a:r>
          <a:endParaRPr lang="en-US" dirty="0"/>
        </a:p>
      </dgm:t>
    </dgm:pt>
    <dgm:pt modelId="{9135D348-5577-4BC4-9D28-4EFAE8981DD2}" type="parTrans" cxnId="{C1122290-565B-4963-B640-2E0A6C3EBB7E}">
      <dgm:prSet/>
      <dgm:spPr/>
      <dgm:t>
        <a:bodyPr/>
        <a:lstStyle/>
        <a:p>
          <a:endParaRPr lang="en-US"/>
        </a:p>
      </dgm:t>
    </dgm:pt>
    <dgm:pt modelId="{D6E47F31-39EB-484C-A66C-DA607C58CD47}" type="sibTrans" cxnId="{C1122290-565B-4963-B640-2E0A6C3EBB7E}">
      <dgm:prSet/>
      <dgm:spPr/>
      <dgm:t>
        <a:bodyPr/>
        <a:lstStyle/>
        <a:p>
          <a:endParaRPr lang="en-US"/>
        </a:p>
      </dgm:t>
    </dgm:pt>
    <dgm:pt modelId="{11537986-37F7-4AA2-8FEB-EA8C895FB2CF}">
      <dgm:prSet/>
      <dgm:spPr/>
      <dgm:t>
        <a:bodyPr/>
        <a:lstStyle/>
        <a:p>
          <a:pPr algn="l"/>
          <a:r>
            <a:rPr lang="en-GB" dirty="0"/>
            <a:t>Promote innovative education, international talent mobility, digital skills, and lifelong learning for a qualified workforce.</a:t>
          </a:r>
          <a:endParaRPr lang="en-US" dirty="0"/>
        </a:p>
      </dgm:t>
    </dgm:pt>
    <dgm:pt modelId="{113877C1-DD06-43F1-952A-BD866A33CF6B}" type="parTrans" cxnId="{343F65EE-949F-4ACB-8326-FD0AB373DE7A}">
      <dgm:prSet/>
      <dgm:spPr/>
      <dgm:t>
        <a:bodyPr/>
        <a:lstStyle/>
        <a:p>
          <a:endParaRPr lang="en-US"/>
        </a:p>
      </dgm:t>
    </dgm:pt>
    <dgm:pt modelId="{D8DDB920-2F87-40D0-BE2F-F6DD13FA9877}" type="sibTrans" cxnId="{343F65EE-949F-4ACB-8326-FD0AB373DE7A}">
      <dgm:prSet/>
      <dgm:spPr/>
      <dgm:t>
        <a:bodyPr/>
        <a:lstStyle/>
        <a:p>
          <a:endParaRPr lang="en-US"/>
        </a:p>
      </dgm:t>
    </dgm:pt>
    <dgm:pt modelId="{AC209485-E286-40D0-850C-55ED5C37082E}" type="pres">
      <dgm:prSet presAssocID="{CC3A8EDB-FCFA-4822-9359-440401013448}" presName="Name0" presStyleCnt="0">
        <dgm:presLayoutVars>
          <dgm:dir/>
          <dgm:animLvl val="lvl"/>
          <dgm:resizeHandles val="exact"/>
        </dgm:presLayoutVars>
      </dgm:prSet>
      <dgm:spPr/>
    </dgm:pt>
    <dgm:pt modelId="{131D9368-216F-4CFF-B5CB-9FFFD17468CC}" type="pres">
      <dgm:prSet presAssocID="{76BAE546-FDB2-487A-BA85-8EBCA65B1B64}" presName="boxAndChildren" presStyleCnt="0"/>
      <dgm:spPr/>
    </dgm:pt>
    <dgm:pt modelId="{05EF32D4-9443-4FBA-B140-9B7D46DA8900}" type="pres">
      <dgm:prSet presAssocID="{76BAE546-FDB2-487A-BA85-8EBCA65B1B64}" presName="parentTextBox" presStyleLbl="node1" presStyleIdx="0" presStyleCnt="2"/>
      <dgm:spPr/>
    </dgm:pt>
    <dgm:pt modelId="{8CD952E1-1246-44F8-AE02-10F6630906AD}" type="pres">
      <dgm:prSet presAssocID="{76BAE546-FDB2-487A-BA85-8EBCA65B1B64}" presName="entireBox" presStyleLbl="node1" presStyleIdx="0" presStyleCnt="2"/>
      <dgm:spPr/>
    </dgm:pt>
    <dgm:pt modelId="{379DFDC2-A3B9-4103-8CEB-319E3D82CD18}" type="pres">
      <dgm:prSet presAssocID="{76BAE546-FDB2-487A-BA85-8EBCA65B1B64}" presName="descendantBox" presStyleCnt="0"/>
      <dgm:spPr/>
    </dgm:pt>
    <dgm:pt modelId="{D9DB6BE5-A4B1-4345-B736-C4C1580B5C80}" type="pres">
      <dgm:prSet presAssocID="{2545B89F-7A2A-4CBA-B0E9-4CA18BA31F58}" presName="childTextBox" presStyleLbl="fgAccFollowNode1" presStyleIdx="0" presStyleCnt="2">
        <dgm:presLayoutVars>
          <dgm:bulletEnabled val="1"/>
        </dgm:presLayoutVars>
      </dgm:prSet>
      <dgm:spPr/>
    </dgm:pt>
    <dgm:pt modelId="{7EBD2621-F55B-4B83-B8C2-F3EB86FD3D62}" type="pres">
      <dgm:prSet presAssocID="{11537986-37F7-4AA2-8FEB-EA8C895FB2CF}" presName="childTextBox" presStyleLbl="fgAccFollowNode1" presStyleIdx="1" presStyleCnt="2">
        <dgm:presLayoutVars>
          <dgm:bulletEnabled val="1"/>
        </dgm:presLayoutVars>
      </dgm:prSet>
      <dgm:spPr/>
    </dgm:pt>
    <dgm:pt modelId="{A7B985AF-D7C1-43DE-9B40-0631CC791972}" type="pres">
      <dgm:prSet presAssocID="{42638E02-7524-496A-BFF3-AEF024AE4BD1}" presName="sp" presStyleCnt="0"/>
      <dgm:spPr/>
    </dgm:pt>
    <dgm:pt modelId="{5EA709BB-30EB-40CB-B8AF-FD59322A048E}" type="pres">
      <dgm:prSet presAssocID="{0E28A2E9-45D1-4F9C-B10A-258DD5A5F03D}" presName="arrowAndChildren" presStyleCnt="0"/>
      <dgm:spPr/>
    </dgm:pt>
    <dgm:pt modelId="{4A22BB54-8649-4DE8-ADDD-B93FD1D0D24E}" type="pres">
      <dgm:prSet presAssocID="{0E28A2E9-45D1-4F9C-B10A-258DD5A5F03D}" presName="parentTextArrow" presStyleLbl="node1" presStyleIdx="1" presStyleCnt="2"/>
      <dgm:spPr/>
    </dgm:pt>
  </dgm:ptLst>
  <dgm:cxnLst>
    <dgm:cxn modelId="{5B571137-8788-486E-AFA4-7288F0B174DC}" srcId="{CC3A8EDB-FCFA-4822-9359-440401013448}" destId="{76BAE546-FDB2-487A-BA85-8EBCA65B1B64}" srcOrd="1" destOrd="0" parTransId="{D1478BCA-5E4E-4E61-B640-00F3B760353E}" sibTransId="{FD28416A-2366-421C-B696-16F0AF023553}"/>
    <dgm:cxn modelId="{37C6926C-4E3F-45CA-B93A-7E09CE85D75B}" type="presOf" srcId="{76BAE546-FDB2-487A-BA85-8EBCA65B1B64}" destId="{8CD952E1-1246-44F8-AE02-10F6630906AD}" srcOrd="1" destOrd="0" presId="urn:microsoft.com/office/officeart/2005/8/layout/process4"/>
    <dgm:cxn modelId="{A2A5BD4D-BF71-41B0-9BEF-176D9158E4BD}" type="presOf" srcId="{0E28A2E9-45D1-4F9C-B10A-258DD5A5F03D}" destId="{4A22BB54-8649-4DE8-ADDD-B93FD1D0D24E}" srcOrd="0" destOrd="0" presId="urn:microsoft.com/office/officeart/2005/8/layout/process4"/>
    <dgm:cxn modelId="{C1122290-565B-4963-B640-2E0A6C3EBB7E}" srcId="{76BAE546-FDB2-487A-BA85-8EBCA65B1B64}" destId="{2545B89F-7A2A-4CBA-B0E9-4CA18BA31F58}" srcOrd="0" destOrd="0" parTransId="{9135D348-5577-4BC4-9D28-4EFAE8981DD2}" sibTransId="{D6E47F31-39EB-484C-A66C-DA607C58CD47}"/>
    <dgm:cxn modelId="{C2ABFA91-DD43-4CB8-8EB6-195EAACD426B}" srcId="{CC3A8EDB-FCFA-4822-9359-440401013448}" destId="{0E28A2E9-45D1-4F9C-B10A-258DD5A5F03D}" srcOrd="0" destOrd="0" parTransId="{A99C78C9-76AD-4909-A517-4A70183F1E7F}" sibTransId="{42638E02-7524-496A-BFF3-AEF024AE4BD1}"/>
    <dgm:cxn modelId="{55455099-43D6-4513-8D40-EB65DE322713}" type="presOf" srcId="{2545B89F-7A2A-4CBA-B0E9-4CA18BA31F58}" destId="{D9DB6BE5-A4B1-4345-B736-C4C1580B5C80}" srcOrd="0" destOrd="0" presId="urn:microsoft.com/office/officeart/2005/8/layout/process4"/>
    <dgm:cxn modelId="{AD5ED59F-F3A7-4097-B720-D3D2CE98DE93}" type="presOf" srcId="{CC3A8EDB-FCFA-4822-9359-440401013448}" destId="{AC209485-E286-40D0-850C-55ED5C37082E}" srcOrd="0" destOrd="0" presId="urn:microsoft.com/office/officeart/2005/8/layout/process4"/>
    <dgm:cxn modelId="{5E51BDB5-1B8B-4F63-9775-37AC3E4D86BD}" type="presOf" srcId="{11537986-37F7-4AA2-8FEB-EA8C895FB2CF}" destId="{7EBD2621-F55B-4B83-B8C2-F3EB86FD3D62}" srcOrd="0" destOrd="0" presId="urn:microsoft.com/office/officeart/2005/8/layout/process4"/>
    <dgm:cxn modelId="{343F65EE-949F-4ACB-8326-FD0AB373DE7A}" srcId="{76BAE546-FDB2-487A-BA85-8EBCA65B1B64}" destId="{11537986-37F7-4AA2-8FEB-EA8C895FB2CF}" srcOrd="1" destOrd="0" parTransId="{113877C1-DD06-43F1-952A-BD866A33CF6B}" sibTransId="{D8DDB920-2F87-40D0-BE2F-F6DD13FA9877}"/>
    <dgm:cxn modelId="{600DEEEF-2351-4069-97A3-DE84F1E24C82}" type="presOf" srcId="{76BAE546-FDB2-487A-BA85-8EBCA65B1B64}" destId="{05EF32D4-9443-4FBA-B140-9B7D46DA8900}" srcOrd="0" destOrd="0" presId="urn:microsoft.com/office/officeart/2005/8/layout/process4"/>
    <dgm:cxn modelId="{F865B364-16D1-49DF-9DA2-773B205BC5FD}" type="presParOf" srcId="{AC209485-E286-40D0-850C-55ED5C37082E}" destId="{131D9368-216F-4CFF-B5CB-9FFFD17468CC}" srcOrd="0" destOrd="0" presId="urn:microsoft.com/office/officeart/2005/8/layout/process4"/>
    <dgm:cxn modelId="{3A43058F-7C52-4CB7-B13E-015A22252073}" type="presParOf" srcId="{131D9368-216F-4CFF-B5CB-9FFFD17468CC}" destId="{05EF32D4-9443-4FBA-B140-9B7D46DA8900}" srcOrd="0" destOrd="0" presId="urn:microsoft.com/office/officeart/2005/8/layout/process4"/>
    <dgm:cxn modelId="{FA4CE0E0-0007-49A0-B49E-62E3F685DA21}" type="presParOf" srcId="{131D9368-216F-4CFF-B5CB-9FFFD17468CC}" destId="{8CD952E1-1246-44F8-AE02-10F6630906AD}" srcOrd="1" destOrd="0" presId="urn:microsoft.com/office/officeart/2005/8/layout/process4"/>
    <dgm:cxn modelId="{D530215B-9ED3-4137-8128-A055A01B74E7}" type="presParOf" srcId="{131D9368-216F-4CFF-B5CB-9FFFD17468CC}" destId="{379DFDC2-A3B9-4103-8CEB-319E3D82CD18}" srcOrd="2" destOrd="0" presId="urn:microsoft.com/office/officeart/2005/8/layout/process4"/>
    <dgm:cxn modelId="{6AD30245-936A-4902-8EAC-38CDAAE4259A}" type="presParOf" srcId="{379DFDC2-A3B9-4103-8CEB-319E3D82CD18}" destId="{D9DB6BE5-A4B1-4345-B736-C4C1580B5C80}" srcOrd="0" destOrd="0" presId="urn:microsoft.com/office/officeart/2005/8/layout/process4"/>
    <dgm:cxn modelId="{838DD784-438F-4FD6-8755-8024C233E5F3}" type="presParOf" srcId="{379DFDC2-A3B9-4103-8CEB-319E3D82CD18}" destId="{7EBD2621-F55B-4B83-B8C2-F3EB86FD3D62}" srcOrd="1" destOrd="0" presId="urn:microsoft.com/office/officeart/2005/8/layout/process4"/>
    <dgm:cxn modelId="{BE7687B1-EA79-47A5-8702-889E64E30B5F}" type="presParOf" srcId="{AC209485-E286-40D0-850C-55ED5C37082E}" destId="{A7B985AF-D7C1-43DE-9B40-0631CC791972}" srcOrd="1" destOrd="0" presId="urn:microsoft.com/office/officeart/2005/8/layout/process4"/>
    <dgm:cxn modelId="{C4DB5161-35DD-4478-8E72-F40214080EE6}" type="presParOf" srcId="{AC209485-E286-40D0-850C-55ED5C37082E}" destId="{5EA709BB-30EB-40CB-B8AF-FD59322A048E}" srcOrd="2" destOrd="0" presId="urn:microsoft.com/office/officeart/2005/8/layout/process4"/>
    <dgm:cxn modelId="{A102F0AD-B366-427D-AE14-E458FC6998CA}" type="presParOf" srcId="{5EA709BB-30EB-40CB-B8AF-FD59322A048E}" destId="{4A22BB54-8649-4DE8-ADDD-B93FD1D0D24E}"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E095B8E-0BC6-48F9-9105-7FCB3354E5F0}" type="doc">
      <dgm:prSet loTypeId="urn:microsoft.com/office/officeart/2005/8/layout/process4" loCatId="process" qsTypeId="urn:microsoft.com/office/officeart/2005/8/quickstyle/simple1" qsCatId="simple" csTypeId="urn:microsoft.com/office/officeart/2005/8/colors/colorful2" csCatId="colorful" phldr="1"/>
      <dgm:spPr/>
      <dgm:t>
        <a:bodyPr/>
        <a:lstStyle/>
        <a:p>
          <a:endParaRPr lang="en-US"/>
        </a:p>
      </dgm:t>
    </dgm:pt>
    <dgm:pt modelId="{965CC7DC-E1FD-4E52-9CEE-5A7FF3538C55}">
      <dgm:prSet/>
      <dgm:spPr/>
      <dgm:t>
        <a:bodyPr/>
        <a:lstStyle/>
        <a:p>
          <a:r>
            <a:rPr lang="en-GB" b="1"/>
            <a:t>1. Active Ageing Policies</a:t>
          </a:r>
          <a:endParaRPr lang="en-US"/>
        </a:p>
      </dgm:t>
    </dgm:pt>
    <dgm:pt modelId="{57769E1A-9711-43F7-9AED-B0FC5CE572E8}" type="parTrans" cxnId="{A4D9AB3F-7DDB-4165-B722-5F102EB83E63}">
      <dgm:prSet/>
      <dgm:spPr/>
      <dgm:t>
        <a:bodyPr/>
        <a:lstStyle/>
        <a:p>
          <a:endParaRPr lang="en-US"/>
        </a:p>
      </dgm:t>
    </dgm:pt>
    <dgm:pt modelId="{38CB97D9-3751-48C0-866D-01D7EC35B8E4}" type="sibTrans" cxnId="{A4D9AB3F-7DDB-4165-B722-5F102EB83E63}">
      <dgm:prSet/>
      <dgm:spPr/>
      <dgm:t>
        <a:bodyPr/>
        <a:lstStyle/>
        <a:p>
          <a:endParaRPr lang="en-US"/>
        </a:p>
      </dgm:t>
    </dgm:pt>
    <dgm:pt modelId="{2E33559A-7BC2-4C0D-AD9F-21DF963128BD}">
      <dgm:prSet/>
      <dgm:spPr/>
      <dgm:t>
        <a:bodyPr/>
        <a:lstStyle/>
        <a:p>
          <a:r>
            <a:rPr lang="en-GB" b="1"/>
            <a:t>Objective</a:t>
          </a:r>
          <a:r>
            <a:rPr lang="en-GB"/>
            <a:t>: Retain older workers and boost employment in later stages of life.</a:t>
          </a:r>
          <a:endParaRPr lang="en-US"/>
        </a:p>
      </dgm:t>
    </dgm:pt>
    <dgm:pt modelId="{9DD747D3-9774-4FCB-B655-759C7EC9297D}" type="parTrans" cxnId="{AE42E810-373D-4E69-BA4A-91A258B3DF9C}">
      <dgm:prSet/>
      <dgm:spPr/>
      <dgm:t>
        <a:bodyPr/>
        <a:lstStyle/>
        <a:p>
          <a:endParaRPr lang="en-US"/>
        </a:p>
      </dgm:t>
    </dgm:pt>
    <dgm:pt modelId="{08FB5FB5-49EC-4087-8BF1-F9546B07DA54}" type="sibTrans" cxnId="{AE42E810-373D-4E69-BA4A-91A258B3DF9C}">
      <dgm:prSet/>
      <dgm:spPr/>
      <dgm:t>
        <a:bodyPr/>
        <a:lstStyle/>
        <a:p>
          <a:endParaRPr lang="en-US"/>
        </a:p>
      </dgm:t>
    </dgm:pt>
    <dgm:pt modelId="{C98032B1-29F7-44EC-A7AE-EB3510133962}">
      <dgm:prSet/>
      <dgm:spPr/>
      <dgm:t>
        <a:bodyPr/>
        <a:lstStyle/>
        <a:p>
          <a:r>
            <a:rPr lang="en-GB" b="1"/>
            <a:t>Key Measures</a:t>
          </a:r>
          <a:r>
            <a:rPr lang="en-GB"/>
            <a:t>:</a:t>
          </a:r>
          <a:endParaRPr lang="en-US"/>
        </a:p>
      </dgm:t>
    </dgm:pt>
    <dgm:pt modelId="{26CE554F-92FE-456F-A48B-A9E24D6A465D}" type="parTrans" cxnId="{AA1447A0-E7C2-4FE3-96DB-3BF3BCDE24D3}">
      <dgm:prSet/>
      <dgm:spPr/>
      <dgm:t>
        <a:bodyPr/>
        <a:lstStyle/>
        <a:p>
          <a:endParaRPr lang="en-US"/>
        </a:p>
      </dgm:t>
    </dgm:pt>
    <dgm:pt modelId="{8A42E373-FA9C-4DE0-AA13-B860B880FDFD}" type="sibTrans" cxnId="{AA1447A0-E7C2-4FE3-96DB-3BF3BCDE24D3}">
      <dgm:prSet/>
      <dgm:spPr/>
      <dgm:t>
        <a:bodyPr/>
        <a:lstStyle/>
        <a:p>
          <a:endParaRPr lang="en-US"/>
        </a:p>
      </dgm:t>
    </dgm:pt>
    <dgm:pt modelId="{431689D1-625E-4534-92D9-9E65D0920F38}">
      <dgm:prSet custT="1"/>
      <dgm:spPr/>
      <dgm:t>
        <a:bodyPr/>
        <a:lstStyle/>
        <a:p>
          <a:r>
            <a:rPr lang="en-GB" sz="1200" b="1" dirty="0"/>
            <a:t>Support Services</a:t>
          </a:r>
          <a:r>
            <a:rPr lang="en-GB" sz="1200" dirty="0"/>
            <a:t>: Active </a:t>
          </a:r>
          <a:r>
            <a:rPr lang="en-GB" sz="1200" dirty="0" err="1"/>
            <a:t>labor</a:t>
          </a:r>
          <a:r>
            <a:rPr lang="en-GB" sz="1200" dirty="0"/>
            <a:t> market measures for adaptation to job transformations.</a:t>
          </a:r>
          <a:endParaRPr lang="en-US" sz="1200" dirty="0"/>
        </a:p>
      </dgm:t>
    </dgm:pt>
    <dgm:pt modelId="{D3F85EE7-52A8-475E-A423-D7F485ACA7E9}" type="parTrans" cxnId="{909052A2-CEA0-45E4-9983-FD79FBD038C9}">
      <dgm:prSet/>
      <dgm:spPr/>
      <dgm:t>
        <a:bodyPr/>
        <a:lstStyle/>
        <a:p>
          <a:endParaRPr lang="en-US"/>
        </a:p>
      </dgm:t>
    </dgm:pt>
    <dgm:pt modelId="{56D40357-D897-4AEC-B42C-AB517B0E7CE9}" type="sibTrans" cxnId="{909052A2-CEA0-45E4-9983-FD79FBD038C9}">
      <dgm:prSet/>
      <dgm:spPr/>
      <dgm:t>
        <a:bodyPr/>
        <a:lstStyle/>
        <a:p>
          <a:endParaRPr lang="en-US"/>
        </a:p>
      </dgm:t>
    </dgm:pt>
    <dgm:pt modelId="{080C3DD3-2E90-43B4-BAFB-6E6D74EA83E3}">
      <dgm:prSet custT="1"/>
      <dgm:spPr/>
      <dgm:t>
        <a:bodyPr/>
        <a:lstStyle/>
        <a:p>
          <a:r>
            <a:rPr lang="en-GB" sz="1200" b="1" dirty="0"/>
            <a:t>Combat Ageism</a:t>
          </a:r>
          <a:r>
            <a:rPr lang="en-GB" sz="1200" dirty="0"/>
            <a:t>: Raise awareness and enforce regulations against age discrimination.</a:t>
          </a:r>
          <a:endParaRPr lang="en-US" sz="1200" dirty="0"/>
        </a:p>
      </dgm:t>
    </dgm:pt>
    <dgm:pt modelId="{E8D3D262-80AD-4994-B7CD-258948FA6542}" type="parTrans" cxnId="{D0382A6B-6B68-456E-B998-54A97D9971E4}">
      <dgm:prSet/>
      <dgm:spPr/>
      <dgm:t>
        <a:bodyPr/>
        <a:lstStyle/>
        <a:p>
          <a:endParaRPr lang="en-US"/>
        </a:p>
      </dgm:t>
    </dgm:pt>
    <dgm:pt modelId="{6BB04907-434D-4DD1-8DDB-DA153FF86641}" type="sibTrans" cxnId="{D0382A6B-6B68-456E-B998-54A97D9971E4}">
      <dgm:prSet/>
      <dgm:spPr/>
      <dgm:t>
        <a:bodyPr/>
        <a:lstStyle/>
        <a:p>
          <a:endParaRPr lang="en-US"/>
        </a:p>
      </dgm:t>
    </dgm:pt>
    <dgm:pt modelId="{0B82BCFE-F58D-419A-92F5-80F3DC6967ED}">
      <dgm:prSet custT="1"/>
      <dgm:spPr/>
      <dgm:t>
        <a:bodyPr/>
        <a:lstStyle/>
        <a:p>
          <a:r>
            <a:rPr lang="en-GB" sz="1200" b="1" dirty="0"/>
            <a:t>Digital Skills Development</a:t>
          </a:r>
          <a:r>
            <a:rPr lang="en-GB" sz="1200" dirty="0"/>
            <a:t>: Enhance digital and AI-related skills among older workers.</a:t>
          </a:r>
          <a:endParaRPr lang="en-US" sz="1200" dirty="0"/>
        </a:p>
      </dgm:t>
    </dgm:pt>
    <dgm:pt modelId="{6DCCE07C-92FB-441B-99DF-A93104009DB0}" type="parTrans" cxnId="{692EDA7C-6F7A-4E1D-9060-0CDB30396E39}">
      <dgm:prSet/>
      <dgm:spPr/>
      <dgm:t>
        <a:bodyPr/>
        <a:lstStyle/>
        <a:p>
          <a:endParaRPr lang="en-US"/>
        </a:p>
      </dgm:t>
    </dgm:pt>
    <dgm:pt modelId="{8F1D03DD-061A-401B-A200-F6714EABDAB2}" type="sibTrans" cxnId="{692EDA7C-6F7A-4E1D-9060-0CDB30396E39}">
      <dgm:prSet/>
      <dgm:spPr/>
      <dgm:t>
        <a:bodyPr/>
        <a:lstStyle/>
        <a:p>
          <a:endParaRPr lang="en-US"/>
        </a:p>
      </dgm:t>
    </dgm:pt>
    <dgm:pt modelId="{12AA447B-32B3-4D73-B1DE-D09B97F3B611}" type="pres">
      <dgm:prSet presAssocID="{4E095B8E-0BC6-48F9-9105-7FCB3354E5F0}" presName="Name0" presStyleCnt="0">
        <dgm:presLayoutVars>
          <dgm:dir/>
          <dgm:animLvl val="lvl"/>
          <dgm:resizeHandles val="exact"/>
        </dgm:presLayoutVars>
      </dgm:prSet>
      <dgm:spPr/>
    </dgm:pt>
    <dgm:pt modelId="{CF7802C1-7F35-45C4-8634-D9B2E522DB4A}" type="pres">
      <dgm:prSet presAssocID="{C98032B1-29F7-44EC-A7AE-EB3510133962}" presName="boxAndChildren" presStyleCnt="0"/>
      <dgm:spPr/>
    </dgm:pt>
    <dgm:pt modelId="{A156D18D-F064-4301-B0C9-5E37898A1B96}" type="pres">
      <dgm:prSet presAssocID="{C98032B1-29F7-44EC-A7AE-EB3510133962}" presName="parentTextBox" presStyleLbl="node1" presStyleIdx="0" presStyleCnt="3"/>
      <dgm:spPr/>
    </dgm:pt>
    <dgm:pt modelId="{F6812455-F958-42F7-83BA-1A5BCB142BA2}" type="pres">
      <dgm:prSet presAssocID="{C98032B1-29F7-44EC-A7AE-EB3510133962}" presName="entireBox" presStyleLbl="node1" presStyleIdx="0" presStyleCnt="3" custScaleY="70688" custLinFactNeighborX="-670" custLinFactNeighborY="-46446"/>
      <dgm:spPr/>
    </dgm:pt>
    <dgm:pt modelId="{E766160B-83D3-4F30-8B6F-701F597C65EA}" type="pres">
      <dgm:prSet presAssocID="{C98032B1-29F7-44EC-A7AE-EB3510133962}" presName="descendantBox" presStyleCnt="0"/>
      <dgm:spPr/>
    </dgm:pt>
    <dgm:pt modelId="{D21DE085-CD58-4EDA-8931-D3A05B97EDDD}" type="pres">
      <dgm:prSet presAssocID="{431689D1-625E-4534-92D9-9E65D0920F38}" presName="childTextBox" presStyleLbl="fgAccFollowNode1" presStyleIdx="0" presStyleCnt="3">
        <dgm:presLayoutVars>
          <dgm:bulletEnabled val="1"/>
        </dgm:presLayoutVars>
      </dgm:prSet>
      <dgm:spPr/>
    </dgm:pt>
    <dgm:pt modelId="{F11291D7-5C9C-4DEB-8D48-3F289E8822D0}" type="pres">
      <dgm:prSet presAssocID="{080C3DD3-2E90-43B4-BAFB-6E6D74EA83E3}" presName="childTextBox" presStyleLbl="fgAccFollowNode1" presStyleIdx="1" presStyleCnt="3" custScaleY="107137">
        <dgm:presLayoutVars>
          <dgm:bulletEnabled val="1"/>
        </dgm:presLayoutVars>
      </dgm:prSet>
      <dgm:spPr/>
    </dgm:pt>
    <dgm:pt modelId="{4C517FA4-586E-4002-9423-E835B35D22C3}" type="pres">
      <dgm:prSet presAssocID="{0B82BCFE-F58D-419A-92F5-80F3DC6967ED}" presName="childTextBox" presStyleLbl="fgAccFollowNode1" presStyleIdx="2" presStyleCnt="3" custScaleY="134335">
        <dgm:presLayoutVars>
          <dgm:bulletEnabled val="1"/>
        </dgm:presLayoutVars>
      </dgm:prSet>
      <dgm:spPr/>
    </dgm:pt>
    <dgm:pt modelId="{A83489AA-0526-4638-AFDC-AFDA3030BBB1}" type="pres">
      <dgm:prSet presAssocID="{08FB5FB5-49EC-4087-8BF1-F9546B07DA54}" presName="sp" presStyleCnt="0"/>
      <dgm:spPr/>
    </dgm:pt>
    <dgm:pt modelId="{8F91A5E3-5D65-41D0-8E38-6A917B749960}" type="pres">
      <dgm:prSet presAssocID="{2E33559A-7BC2-4C0D-AD9F-21DF963128BD}" presName="arrowAndChildren" presStyleCnt="0"/>
      <dgm:spPr/>
    </dgm:pt>
    <dgm:pt modelId="{1642D13C-886E-46DF-B0DD-371344D6CD6F}" type="pres">
      <dgm:prSet presAssocID="{2E33559A-7BC2-4C0D-AD9F-21DF963128BD}" presName="parentTextArrow" presStyleLbl="node1" presStyleIdx="1" presStyleCnt="3" custScaleY="144501" custLinFactNeighborY="-14777"/>
      <dgm:spPr/>
    </dgm:pt>
    <dgm:pt modelId="{8BD58488-F8BE-4952-B14E-4DA3AC83FC2D}" type="pres">
      <dgm:prSet presAssocID="{38CB97D9-3751-48C0-866D-01D7EC35B8E4}" presName="sp" presStyleCnt="0"/>
      <dgm:spPr/>
    </dgm:pt>
    <dgm:pt modelId="{D576EE48-6873-4916-84AD-FAC376B01F09}" type="pres">
      <dgm:prSet presAssocID="{965CC7DC-E1FD-4E52-9CEE-5A7FF3538C55}" presName="arrowAndChildren" presStyleCnt="0"/>
      <dgm:spPr/>
    </dgm:pt>
    <dgm:pt modelId="{3CBC7319-3A30-4298-8C92-913F5A64B349}" type="pres">
      <dgm:prSet presAssocID="{965CC7DC-E1FD-4E52-9CEE-5A7FF3538C55}" presName="parentTextArrow" presStyleLbl="node1" presStyleIdx="2" presStyleCnt="3"/>
      <dgm:spPr/>
    </dgm:pt>
  </dgm:ptLst>
  <dgm:cxnLst>
    <dgm:cxn modelId="{2C66C50B-8CC0-4CBF-B4D0-D6E3CADE336E}" type="presOf" srcId="{0B82BCFE-F58D-419A-92F5-80F3DC6967ED}" destId="{4C517FA4-586E-4002-9423-E835B35D22C3}" srcOrd="0" destOrd="0" presId="urn:microsoft.com/office/officeart/2005/8/layout/process4"/>
    <dgm:cxn modelId="{AE42E810-373D-4E69-BA4A-91A258B3DF9C}" srcId="{4E095B8E-0BC6-48F9-9105-7FCB3354E5F0}" destId="{2E33559A-7BC2-4C0D-AD9F-21DF963128BD}" srcOrd="1" destOrd="0" parTransId="{9DD747D3-9774-4FCB-B655-759C7EC9297D}" sibTransId="{08FB5FB5-49EC-4087-8BF1-F9546B07DA54}"/>
    <dgm:cxn modelId="{6B629F3E-39CE-43BC-A2A1-90C2909E4EF3}" type="presOf" srcId="{965CC7DC-E1FD-4E52-9CEE-5A7FF3538C55}" destId="{3CBC7319-3A30-4298-8C92-913F5A64B349}" srcOrd="0" destOrd="0" presId="urn:microsoft.com/office/officeart/2005/8/layout/process4"/>
    <dgm:cxn modelId="{A4D9AB3F-7DDB-4165-B722-5F102EB83E63}" srcId="{4E095B8E-0BC6-48F9-9105-7FCB3354E5F0}" destId="{965CC7DC-E1FD-4E52-9CEE-5A7FF3538C55}" srcOrd="0" destOrd="0" parTransId="{57769E1A-9711-43F7-9AED-B0FC5CE572E8}" sibTransId="{38CB97D9-3751-48C0-866D-01D7EC35B8E4}"/>
    <dgm:cxn modelId="{4D732B48-22FD-44EB-AC81-227AC9E9321F}" type="presOf" srcId="{4E095B8E-0BC6-48F9-9105-7FCB3354E5F0}" destId="{12AA447B-32B3-4D73-B1DE-D09B97F3B611}" srcOrd="0" destOrd="0" presId="urn:microsoft.com/office/officeart/2005/8/layout/process4"/>
    <dgm:cxn modelId="{D0382A6B-6B68-456E-B998-54A97D9971E4}" srcId="{C98032B1-29F7-44EC-A7AE-EB3510133962}" destId="{080C3DD3-2E90-43B4-BAFB-6E6D74EA83E3}" srcOrd="1" destOrd="0" parTransId="{E8D3D262-80AD-4994-B7CD-258948FA6542}" sibTransId="{6BB04907-434D-4DD1-8DDB-DA153FF86641}"/>
    <dgm:cxn modelId="{C59BE252-D885-4BDD-B09F-C9E2E28AE627}" type="presOf" srcId="{C98032B1-29F7-44EC-A7AE-EB3510133962}" destId="{F6812455-F958-42F7-83BA-1A5BCB142BA2}" srcOrd="1" destOrd="0" presId="urn:microsoft.com/office/officeart/2005/8/layout/process4"/>
    <dgm:cxn modelId="{692EDA7C-6F7A-4E1D-9060-0CDB30396E39}" srcId="{C98032B1-29F7-44EC-A7AE-EB3510133962}" destId="{0B82BCFE-F58D-419A-92F5-80F3DC6967ED}" srcOrd="2" destOrd="0" parTransId="{6DCCE07C-92FB-441B-99DF-A93104009DB0}" sibTransId="{8F1D03DD-061A-401B-A200-F6714EABDAB2}"/>
    <dgm:cxn modelId="{5B306C96-D669-4F62-A4E9-BD7DE9146C46}" type="presOf" srcId="{2E33559A-7BC2-4C0D-AD9F-21DF963128BD}" destId="{1642D13C-886E-46DF-B0DD-371344D6CD6F}" srcOrd="0" destOrd="0" presId="urn:microsoft.com/office/officeart/2005/8/layout/process4"/>
    <dgm:cxn modelId="{77CAA799-E408-4694-BF26-66FC16C602CB}" type="presOf" srcId="{C98032B1-29F7-44EC-A7AE-EB3510133962}" destId="{A156D18D-F064-4301-B0C9-5E37898A1B96}" srcOrd="0" destOrd="0" presId="urn:microsoft.com/office/officeart/2005/8/layout/process4"/>
    <dgm:cxn modelId="{AA1447A0-E7C2-4FE3-96DB-3BF3BCDE24D3}" srcId="{4E095B8E-0BC6-48F9-9105-7FCB3354E5F0}" destId="{C98032B1-29F7-44EC-A7AE-EB3510133962}" srcOrd="2" destOrd="0" parTransId="{26CE554F-92FE-456F-A48B-A9E24D6A465D}" sibTransId="{8A42E373-FA9C-4DE0-AA13-B860B880FDFD}"/>
    <dgm:cxn modelId="{909052A2-CEA0-45E4-9983-FD79FBD038C9}" srcId="{C98032B1-29F7-44EC-A7AE-EB3510133962}" destId="{431689D1-625E-4534-92D9-9E65D0920F38}" srcOrd="0" destOrd="0" parTransId="{D3F85EE7-52A8-475E-A423-D7F485ACA7E9}" sibTransId="{56D40357-D897-4AEC-B42C-AB517B0E7CE9}"/>
    <dgm:cxn modelId="{2C170AB0-1732-4E67-A1DC-83D2FF680467}" type="presOf" srcId="{080C3DD3-2E90-43B4-BAFB-6E6D74EA83E3}" destId="{F11291D7-5C9C-4DEB-8D48-3F289E8822D0}" srcOrd="0" destOrd="0" presId="urn:microsoft.com/office/officeart/2005/8/layout/process4"/>
    <dgm:cxn modelId="{500B2FB3-64C4-4598-8981-0381441513FD}" type="presOf" srcId="{431689D1-625E-4534-92D9-9E65D0920F38}" destId="{D21DE085-CD58-4EDA-8931-D3A05B97EDDD}" srcOrd="0" destOrd="0" presId="urn:microsoft.com/office/officeart/2005/8/layout/process4"/>
    <dgm:cxn modelId="{7C9FDC0A-58E3-4D66-BD40-C453B0EB5A4E}" type="presParOf" srcId="{12AA447B-32B3-4D73-B1DE-D09B97F3B611}" destId="{CF7802C1-7F35-45C4-8634-D9B2E522DB4A}" srcOrd="0" destOrd="0" presId="urn:microsoft.com/office/officeart/2005/8/layout/process4"/>
    <dgm:cxn modelId="{1B4E8AD1-C1B5-45E8-A333-D94B1698043C}" type="presParOf" srcId="{CF7802C1-7F35-45C4-8634-D9B2E522DB4A}" destId="{A156D18D-F064-4301-B0C9-5E37898A1B96}" srcOrd="0" destOrd="0" presId="urn:microsoft.com/office/officeart/2005/8/layout/process4"/>
    <dgm:cxn modelId="{D916B4D6-85C5-4905-B5D6-CF5244B407DA}" type="presParOf" srcId="{CF7802C1-7F35-45C4-8634-D9B2E522DB4A}" destId="{F6812455-F958-42F7-83BA-1A5BCB142BA2}" srcOrd="1" destOrd="0" presId="urn:microsoft.com/office/officeart/2005/8/layout/process4"/>
    <dgm:cxn modelId="{42E26755-A800-4C8C-8767-B8DEEF7CD53A}" type="presParOf" srcId="{CF7802C1-7F35-45C4-8634-D9B2E522DB4A}" destId="{E766160B-83D3-4F30-8B6F-701F597C65EA}" srcOrd="2" destOrd="0" presId="urn:microsoft.com/office/officeart/2005/8/layout/process4"/>
    <dgm:cxn modelId="{294BFB20-98B3-4D4B-840D-F741B4D84FC6}" type="presParOf" srcId="{E766160B-83D3-4F30-8B6F-701F597C65EA}" destId="{D21DE085-CD58-4EDA-8931-D3A05B97EDDD}" srcOrd="0" destOrd="0" presId="urn:microsoft.com/office/officeart/2005/8/layout/process4"/>
    <dgm:cxn modelId="{28C3E303-6B73-4124-8F8C-6D1414EE7521}" type="presParOf" srcId="{E766160B-83D3-4F30-8B6F-701F597C65EA}" destId="{F11291D7-5C9C-4DEB-8D48-3F289E8822D0}" srcOrd="1" destOrd="0" presId="urn:microsoft.com/office/officeart/2005/8/layout/process4"/>
    <dgm:cxn modelId="{4A1C0882-F89D-4FA5-814B-1DE31B83E3A2}" type="presParOf" srcId="{E766160B-83D3-4F30-8B6F-701F597C65EA}" destId="{4C517FA4-586E-4002-9423-E835B35D22C3}" srcOrd="2" destOrd="0" presId="urn:microsoft.com/office/officeart/2005/8/layout/process4"/>
    <dgm:cxn modelId="{9CB402CB-4DE2-4C3F-A3C5-8A14B3EC1C9C}" type="presParOf" srcId="{12AA447B-32B3-4D73-B1DE-D09B97F3B611}" destId="{A83489AA-0526-4638-AFDC-AFDA3030BBB1}" srcOrd="1" destOrd="0" presId="urn:microsoft.com/office/officeart/2005/8/layout/process4"/>
    <dgm:cxn modelId="{090376FF-5306-437D-9D91-AB7F4C71C350}" type="presParOf" srcId="{12AA447B-32B3-4D73-B1DE-D09B97F3B611}" destId="{8F91A5E3-5D65-41D0-8E38-6A917B749960}" srcOrd="2" destOrd="0" presId="urn:microsoft.com/office/officeart/2005/8/layout/process4"/>
    <dgm:cxn modelId="{D5AB71E9-ED74-4BDA-ADC2-3DC33C8550A8}" type="presParOf" srcId="{8F91A5E3-5D65-41D0-8E38-6A917B749960}" destId="{1642D13C-886E-46DF-B0DD-371344D6CD6F}" srcOrd="0" destOrd="0" presId="urn:microsoft.com/office/officeart/2005/8/layout/process4"/>
    <dgm:cxn modelId="{12D8C123-2A69-4C3E-B777-52C9E875E157}" type="presParOf" srcId="{12AA447B-32B3-4D73-B1DE-D09B97F3B611}" destId="{8BD58488-F8BE-4952-B14E-4DA3AC83FC2D}" srcOrd="3" destOrd="0" presId="urn:microsoft.com/office/officeart/2005/8/layout/process4"/>
    <dgm:cxn modelId="{515AFEB2-B2F7-43AD-98E9-033730730193}" type="presParOf" srcId="{12AA447B-32B3-4D73-B1DE-D09B97F3B611}" destId="{D576EE48-6873-4916-84AD-FAC376B01F09}" srcOrd="4" destOrd="0" presId="urn:microsoft.com/office/officeart/2005/8/layout/process4"/>
    <dgm:cxn modelId="{CD8963C8-9681-4455-9583-BCCC8F85F497}" type="presParOf" srcId="{D576EE48-6873-4916-84AD-FAC376B01F09}" destId="{3CBC7319-3A30-4298-8C92-913F5A64B349}"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8E15C22-8A16-4A13-91B6-7C7D09BCBC5D}" type="doc">
      <dgm:prSet loTypeId="urn:microsoft.com/office/officeart/2005/8/layout/process4" loCatId="process" qsTypeId="urn:microsoft.com/office/officeart/2005/8/quickstyle/simple4" qsCatId="simple" csTypeId="urn:microsoft.com/office/officeart/2005/8/colors/colorful2" csCatId="colorful"/>
      <dgm:spPr/>
      <dgm:t>
        <a:bodyPr/>
        <a:lstStyle/>
        <a:p>
          <a:endParaRPr lang="en-US"/>
        </a:p>
      </dgm:t>
    </dgm:pt>
    <dgm:pt modelId="{B80BEC58-9340-4195-86FB-41927DB984C8}">
      <dgm:prSet/>
      <dgm:spPr/>
      <dgm:t>
        <a:bodyPr/>
        <a:lstStyle/>
        <a:p>
          <a:r>
            <a:rPr lang="en-GB" b="1"/>
            <a:t>The Italian Employment Situation</a:t>
          </a:r>
          <a:endParaRPr lang="en-US"/>
        </a:p>
      </dgm:t>
    </dgm:pt>
    <dgm:pt modelId="{CAE04D37-591A-4DC6-9F44-6D421C5D7FF0}" type="parTrans" cxnId="{9B768D6D-FC89-4810-9E4A-ABDB84C751F5}">
      <dgm:prSet/>
      <dgm:spPr/>
      <dgm:t>
        <a:bodyPr/>
        <a:lstStyle/>
        <a:p>
          <a:endParaRPr lang="en-US"/>
        </a:p>
      </dgm:t>
    </dgm:pt>
    <dgm:pt modelId="{D597DB94-21A3-4806-8384-1C890C71FDD8}" type="sibTrans" cxnId="{9B768D6D-FC89-4810-9E4A-ABDB84C751F5}">
      <dgm:prSet/>
      <dgm:spPr/>
      <dgm:t>
        <a:bodyPr/>
        <a:lstStyle/>
        <a:p>
          <a:endParaRPr lang="en-US"/>
        </a:p>
      </dgm:t>
    </dgm:pt>
    <dgm:pt modelId="{BEBD61F8-8833-4269-AB1F-B5E6EC3844D7}">
      <dgm:prSet/>
      <dgm:spPr/>
      <dgm:t>
        <a:bodyPr/>
        <a:lstStyle/>
        <a:p>
          <a:r>
            <a:rPr lang="en-GB" b="1"/>
            <a:t>Record Employment Growth</a:t>
          </a:r>
          <a:r>
            <a:rPr lang="en-GB"/>
            <a:t>: Italy has exceeded 24 million employed individuals, with a 50% skills shortage relative to company demands.</a:t>
          </a:r>
          <a:endParaRPr lang="en-US"/>
        </a:p>
      </dgm:t>
    </dgm:pt>
    <dgm:pt modelId="{29CDC63E-C4E9-438E-9D36-D284FBFD2010}" type="parTrans" cxnId="{EE23F568-1797-49EE-86BE-2FE70DDF12A8}">
      <dgm:prSet/>
      <dgm:spPr/>
      <dgm:t>
        <a:bodyPr/>
        <a:lstStyle/>
        <a:p>
          <a:endParaRPr lang="en-US"/>
        </a:p>
      </dgm:t>
    </dgm:pt>
    <dgm:pt modelId="{492DF384-FC4A-4DB4-A065-90CC3AA9DEB2}" type="sibTrans" cxnId="{EE23F568-1797-49EE-86BE-2FE70DDF12A8}">
      <dgm:prSet/>
      <dgm:spPr/>
      <dgm:t>
        <a:bodyPr/>
        <a:lstStyle/>
        <a:p>
          <a:endParaRPr lang="en-US"/>
        </a:p>
      </dgm:t>
    </dgm:pt>
    <dgm:pt modelId="{C830459C-92C0-43C3-9DCB-AF4B3D9379FE}">
      <dgm:prSet/>
      <dgm:spPr/>
      <dgm:t>
        <a:bodyPr/>
        <a:lstStyle/>
        <a:p>
          <a:r>
            <a:rPr lang="en-GB" b="1"/>
            <a:t>Generational Transition</a:t>
          </a:r>
          <a:r>
            <a:rPr lang="en-GB"/>
            <a:t>: Approximately 3.5 million jobs will be needed in the next four years due to high retirement rates, requiring effective management tools and services.</a:t>
          </a:r>
          <a:endParaRPr lang="en-US"/>
        </a:p>
      </dgm:t>
    </dgm:pt>
    <dgm:pt modelId="{31E3565B-3693-46DB-8E63-0D20464E820C}" type="parTrans" cxnId="{1E72F114-0427-412E-97D9-5E4CD52C4BC6}">
      <dgm:prSet/>
      <dgm:spPr/>
      <dgm:t>
        <a:bodyPr/>
        <a:lstStyle/>
        <a:p>
          <a:endParaRPr lang="en-US"/>
        </a:p>
      </dgm:t>
    </dgm:pt>
    <dgm:pt modelId="{FCD90594-8168-4B5D-A7BF-066D5B26A013}" type="sibTrans" cxnId="{1E72F114-0427-412E-97D9-5E4CD52C4BC6}">
      <dgm:prSet/>
      <dgm:spPr/>
      <dgm:t>
        <a:bodyPr/>
        <a:lstStyle/>
        <a:p>
          <a:endParaRPr lang="en-US"/>
        </a:p>
      </dgm:t>
    </dgm:pt>
    <dgm:pt modelId="{664BE4C0-33A8-4CE2-940E-404A6A6A06A7}">
      <dgm:prSet/>
      <dgm:spPr/>
      <dgm:t>
        <a:bodyPr/>
        <a:lstStyle/>
        <a:p>
          <a:r>
            <a:rPr lang="en-GB" b="1"/>
            <a:t>Skills Evolution</a:t>
          </a:r>
          <a:r>
            <a:rPr lang="en-GB"/>
            <a:t>: There is a growing demand for IT, technological, and digital skills in both the economy and public administration.</a:t>
          </a:r>
          <a:endParaRPr lang="en-US"/>
        </a:p>
      </dgm:t>
    </dgm:pt>
    <dgm:pt modelId="{DE343DD5-2E9C-4888-B63F-08FFF8A61F7E}" type="parTrans" cxnId="{28C6FA22-8352-4F4F-9CC9-E1D3D9D51B0A}">
      <dgm:prSet/>
      <dgm:spPr/>
      <dgm:t>
        <a:bodyPr/>
        <a:lstStyle/>
        <a:p>
          <a:endParaRPr lang="en-US"/>
        </a:p>
      </dgm:t>
    </dgm:pt>
    <dgm:pt modelId="{5303789A-761E-470E-84AC-8B2D3C9D54DD}" type="sibTrans" cxnId="{28C6FA22-8352-4F4F-9CC9-E1D3D9D51B0A}">
      <dgm:prSet/>
      <dgm:spPr/>
      <dgm:t>
        <a:bodyPr/>
        <a:lstStyle/>
        <a:p>
          <a:endParaRPr lang="en-US"/>
        </a:p>
      </dgm:t>
    </dgm:pt>
    <dgm:pt modelId="{9A6E8160-AE45-4A3A-9FD5-F7DE07FBBC63}" type="pres">
      <dgm:prSet presAssocID="{A8E15C22-8A16-4A13-91B6-7C7D09BCBC5D}" presName="Name0" presStyleCnt="0">
        <dgm:presLayoutVars>
          <dgm:dir/>
          <dgm:animLvl val="lvl"/>
          <dgm:resizeHandles val="exact"/>
        </dgm:presLayoutVars>
      </dgm:prSet>
      <dgm:spPr/>
    </dgm:pt>
    <dgm:pt modelId="{6607E3EA-8C04-4B21-BA7D-8023CCEE062E}" type="pres">
      <dgm:prSet presAssocID="{664BE4C0-33A8-4CE2-940E-404A6A6A06A7}" presName="boxAndChildren" presStyleCnt="0"/>
      <dgm:spPr/>
    </dgm:pt>
    <dgm:pt modelId="{97538EF5-534E-41BA-9406-24AFB1D4727A}" type="pres">
      <dgm:prSet presAssocID="{664BE4C0-33A8-4CE2-940E-404A6A6A06A7}" presName="parentTextBox" presStyleLbl="node1" presStyleIdx="0" presStyleCnt="4"/>
      <dgm:spPr/>
    </dgm:pt>
    <dgm:pt modelId="{583BF906-2220-4CDB-B6CC-AC5F54F8A750}" type="pres">
      <dgm:prSet presAssocID="{FCD90594-8168-4B5D-A7BF-066D5B26A013}" presName="sp" presStyleCnt="0"/>
      <dgm:spPr/>
    </dgm:pt>
    <dgm:pt modelId="{F2C02557-EBF3-4FD5-BA0F-BCA783D8F68C}" type="pres">
      <dgm:prSet presAssocID="{C830459C-92C0-43C3-9DCB-AF4B3D9379FE}" presName="arrowAndChildren" presStyleCnt="0"/>
      <dgm:spPr/>
    </dgm:pt>
    <dgm:pt modelId="{29A43BC8-6315-4AB1-949F-EB86D15A8037}" type="pres">
      <dgm:prSet presAssocID="{C830459C-92C0-43C3-9DCB-AF4B3D9379FE}" presName="parentTextArrow" presStyleLbl="node1" presStyleIdx="1" presStyleCnt="4"/>
      <dgm:spPr/>
    </dgm:pt>
    <dgm:pt modelId="{9FEE5AF6-023C-4055-A670-9D421FEC1462}" type="pres">
      <dgm:prSet presAssocID="{492DF384-FC4A-4DB4-A065-90CC3AA9DEB2}" presName="sp" presStyleCnt="0"/>
      <dgm:spPr/>
    </dgm:pt>
    <dgm:pt modelId="{D74A4216-C02C-4AC4-876E-2074F8606B93}" type="pres">
      <dgm:prSet presAssocID="{BEBD61F8-8833-4269-AB1F-B5E6EC3844D7}" presName="arrowAndChildren" presStyleCnt="0"/>
      <dgm:spPr/>
    </dgm:pt>
    <dgm:pt modelId="{A64837F9-F5CD-49A2-990C-767FE51570C5}" type="pres">
      <dgm:prSet presAssocID="{BEBD61F8-8833-4269-AB1F-B5E6EC3844D7}" presName="parentTextArrow" presStyleLbl="node1" presStyleIdx="2" presStyleCnt="4"/>
      <dgm:spPr/>
    </dgm:pt>
    <dgm:pt modelId="{BC7C4874-77CC-4800-8278-67C7DA6B92DC}" type="pres">
      <dgm:prSet presAssocID="{D597DB94-21A3-4806-8384-1C890C71FDD8}" presName="sp" presStyleCnt="0"/>
      <dgm:spPr/>
    </dgm:pt>
    <dgm:pt modelId="{757DA281-6E13-4CDF-A274-EF72B8F949F7}" type="pres">
      <dgm:prSet presAssocID="{B80BEC58-9340-4195-86FB-41927DB984C8}" presName="arrowAndChildren" presStyleCnt="0"/>
      <dgm:spPr/>
    </dgm:pt>
    <dgm:pt modelId="{0B536D9D-AE7C-40C1-B6A0-913387DDEB65}" type="pres">
      <dgm:prSet presAssocID="{B80BEC58-9340-4195-86FB-41927DB984C8}" presName="parentTextArrow" presStyleLbl="node1" presStyleIdx="3" presStyleCnt="4"/>
      <dgm:spPr/>
    </dgm:pt>
  </dgm:ptLst>
  <dgm:cxnLst>
    <dgm:cxn modelId="{1E72F114-0427-412E-97D9-5E4CD52C4BC6}" srcId="{A8E15C22-8A16-4A13-91B6-7C7D09BCBC5D}" destId="{C830459C-92C0-43C3-9DCB-AF4B3D9379FE}" srcOrd="2" destOrd="0" parTransId="{31E3565B-3693-46DB-8E63-0D20464E820C}" sibTransId="{FCD90594-8168-4B5D-A7BF-066D5B26A013}"/>
    <dgm:cxn modelId="{28C6FA22-8352-4F4F-9CC9-E1D3D9D51B0A}" srcId="{A8E15C22-8A16-4A13-91B6-7C7D09BCBC5D}" destId="{664BE4C0-33A8-4CE2-940E-404A6A6A06A7}" srcOrd="3" destOrd="0" parTransId="{DE343DD5-2E9C-4888-B63F-08FFF8A61F7E}" sibTransId="{5303789A-761E-470E-84AC-8B2D3C9D54DD}"/>
    <dgm:cxn modelId="{D7BB3523-FEFE-461E-AA1F-94165CCFE1E3}" type="presOf" srcId="{664BE4C0-33A8-4CE2-940E-404A6A6A06A7}" destId="{97538EF5-534E-41BA-9406-24AFB1D4727A}" srcOrd="0" destOrd="0" presId="urn:microsoft.com/office/officeart/2005/8/layout/process4"/>
    <dgm:cxn modelId="{67E12C25-C461-4D83-9A9E-3A28D6603093}" type="presOf" srcId="{C830459C-92C0-43C3-9DCB-AF4B3D9379FE}" destId="{29A43BC8-6315-4AB1-949F-EB86D15A8037}" srcOrd="0" destOrd="0" presId="urn:microsoft.com/office/officeart/2005/8/layout/process4"/>
    <dgm:cxn modelId="{70CF9862-2067-4247-AE04-288DEFBE1AA8}" type="presOf" srcId="{A8E15C22-8A16-4A13-91B6-7C7D09BCBC5D}" destId="{9A6E8160-AE45-4A3A-9FD5-F7DE07FBBC63}" srcOrd="0" destOrd="0" presId="urn:microsoft.com/office/officeart/2005/8/layout/process4"/>
    <dgm:cxn modelId="{541B5644-6762-4664-BBF3-DCCDD5AA1FCC}" type="presOf" srcId="{BEBD61F8-8833-4269-AB1F-B5E6EC3844D7}" destId="{A64837F9-F5CD-49A2-990C-767FE51570C5}" srcOrd="0" destOrd="0" presId="urn:microsoft.com/office/officeart/2005/8/layout/process4"/>
    <dgm:cxn modelId="{EE23F568-1797-49EE-86BE-2FE70DDF12A8}" srcId="{A8E15C22-8A16-4A13-91B6-7C7D09BCBC5D}" destId="{BEBD61F8-8833-4269-AB1F-B5E6EC3844D7}" srcOrd="1" destOrd="0" parTransId="{29CDC63E-C4E9-438E-9D36-D284FBFD2010}" sibTransId="{492DF384-FC4A-4DB4-A065-90CC3AA9DEB2}"/>
    <dgm:cxn modelId="{9B768D6D-FC89-4810-9E4A-ABDB84C751F5}" srcId="{A8E15C22-8A16-4A13-91B6-7C7D09BCBC5D}" destId="{B80BEC58-9340-4195-86FB-41927DB984C8}" srcOrd="0" destOrd="0" parTransId="{CAE04D37-591A-4DC6-9F44-6D421C5D7FF0}" sibTransId="{D597DB94-21A3-4806-8384-1C890C71FDD8}"/>
    <dgm:cxn modelId="{3E5A4AA0-E51B-47C6-BBD7-861A1942574C}" type="presOf" srcId="{B80BEC58-9340-4195-86FB-41927DB984C8}" destId="{0B536D9D-AE7C-40C1-B6A0-913387DDEB65}" srcOrd="0" destOrd="0" presId="urn:microsoft.com/office/officeart/2005/8/layout/process4"/>
    <dgm:cxn modelId="{1D01B675-FD7C-425B-8E22-416C1BD1DA11}" type="presParOf" srcId="{9A6E8160-AE45-4A3A-9FD5-F7DE07FBBC63}" destId="{6607E3EA-8C04-4B21-BA7D-8023CCEE062E}" srcOrd="0" destOrd="0" presId="urn:microsoft.com/office/officeart/2005/8/layout/process4"/>
    <dgm:cxn modelId="{1C019B19-44A2-44AF-A8CD-04C8F65D2055}" type="presParOf" srcId="{6607E3EA-8C04-4B21-BA7D-8023CCEE062E}" destId="{97538EF5-534E-41BA-9406-24AFB1D4727A}" srcOrd="0" destOrd="0" presId="urn:microsoft.com/office/officeart/2005/8/layout/process4"/>
    <dgm:cxn modelId="{60548D47-6C80-4BB6-A862-4AC2A517077B}" type="presParOf" srcId="{9A6E8160-AE45-4A3A-9FD5-F7DE07FBBC63}" destId="{583BF906-2220-4CDB-B6CC-AC5F54F8A750}" srcOrd="1" destOrd="0" presId="urn:microsoft.com/office/officeart/2005/8/layout/process4"/>
    <dgm:cxn modelId="{50B3B35A-4528-4A4B-8CB6-884E8B07551E}" type="presParOf" srcId="{9A6E8160-AE45-4A3A-9FD5-F7DE07FBBC63}" destId="{F2C02557-EBF3-4FD5-BA0F-BCA783D8F68C}" srcOrd="2" destOrd="0" presId="urn:microsoft.com/office/officeart/2005/8/layout/process4"/>
    <dgm:cxn modelId="{E06FB45C-0744-4B9C-A184-707AC30F712C}" type="presParOf" srcId="{F2C02557-EBF3-4FD5-BA0F-BCA783D8F68C}" destId="{29A43BC8-6315-4AB1-949F-EB86D15A8037}" srcOrd="0" destOrd="0" presId="urn:microsoft.com/office/officeart/2005/8/layout/process4"/>
    <dgm:cxn modelId="{1F10DD56-A982-489F-8BA5-B978E14068C4}" type="presParOf" srcId="{9A6E8160-AE45-4A3A-9FD5-F7DE07FBBC63}" destId="{9FEE5AF6-023C-4055-A670-9D421FEC1462}" srcOrd="3" destOrd="0" presId="urn:microsoft.com/office/officeart/2005/8/layout/process4"/>
    <dgm:cxn modelId="{F7F8E5E1-657D-4B33-AFB3-2D76B4A32578}" type="presParOf" srcId="{9A6E8160-AE45-4A3A-9FD5-F7DE07FBBC63}" destId="{D74A4216-C02C-4AC4-876E-2074F8606B93}" srcOrd="4" destOrd="0" presId="urn:microsoft.com/office/officeart/2005/8/layout/process4"/>
    <dgm:cxn modelId="{F736595F-5214-4FA7-A015-49E0BBB20DFE}" type="presParOf" srcId="{D74A4216-C02C-4AC4-876E-2074F8606B93}" destId="{A64837F9-F5CD-49A2-990C-767FE51570C5}" srcOrd="0" destOrd="0" presId="urn:microsoft.com/office/officeart/2005/8/layout/process4"/>
    <dgm:cxn modelId="{7E41A732-E4E0-4AA3-8629-0543B5BFB9EF}" type="presParOf" srcId="{9A6E8160-AE45-4A3A-9FD5-F7DE07FBBC63}" destId="{BC7C4874-77CC-4800-8278-67C7DA6B92DC}" srcOrd="5" destOrd="0" presId="urn:microsoft.com/office/officeart/2005/8/layout/process4"/>
    <dgm:cxn modelId="{A6DE46B0-1ECD-4CED-AB6B-1BE0902C1951}" type="presParOf" srcId="{9A6E8160-AE45-4A3A-9FD5-F7DE07FBBC63}" destId="{757DA281-6E13-4CDF-A274-EF72B8F949F7}" srcOrd="6" destOrd="0" presId="urn:microsoft.com/office/officeart/2005/8/layout/process4"/>
    <dgm:cxn modelId="{AB41655B-430E-415F-9BF0-00544E0F4839}" type="presParOf" srcId="{757DA281-6E13-4CDF-A274-EF72B8F949F7}" destId="{0B536D9D-AE7C-40C1-B6A0-913387DDEB65}"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84AE7EE-2F6E-4E33-86FA-3CA3EF42EA23}"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it-IT"/>
        </a:p>
      </dgm:t>
    </dgm:pt>
    <dgm:pt modelId="{29B906C5-BFA9-4225-90B6-BCEE24DC8303}">
      <dgm:prSet phldrT="[Testo]" custT="1"/>
      <dgm:spPr/>
      <dgm:t>
        <a:bodyPr/>
        <a:lstStyle/>
        <a:p>
          <a:r>
            <a:rPr lang="en-GB" sz="1800" b="1" noProof="0"/>
            <a:t>Technology-related occupations</a:t>
          </a:r>
        </a:p>
      </dgm:t>
    </dgm:pt>
    <dgm:pt modelId="{E865B19D-90C1-4A7B-9879-D8494C40D0AF}" type="parTrans" cxnId="{60484EFD-3508-4ED7-A339-B4F02C3A37B1}">
      <dgm:prSet/>
      <dgm:spPr/>
      <dgm:t>
        <a:bodyPr/>
        <a:lstStyle/>
        <a:p>
          <a:endParaRPr lang="it-IT"/>
        </a:p>
      </dgm:t>
    </dgm:pt>
    <dgm:pt modelId="{051B8706-D2C4-4E31-ADD7-E80F89308734}" type="sibTrans" cxnId="{60484EFD-3508-4ED7-A339-B4F02C3A37B1}">
      <dgm:prSet/>
      <dgm:spPr/>
      <dgm:t>
        <a:bodyPr/>
        <a:lstStyle/>
        <a:p>
          <a:endParaRPr lang="it-IT"/>
        </a:p>
      </dgm:t>
    </dgm:pt>
    <dgm:pt modelId="{83020F86-6609-4057-9D50-8C835584A582}">
      <dgm:prSet phldrT="[Testo]" custT="1"/>
      <dgm:spPr/>
      <dgm:t>
        <a:bodyPr/>
        <a:lstStyle/>
        <a:p>
          <a:r>
            <a:rPr lang="en-GB" sz="1200" b="1" noProof="0"/>
            <a:t>Transversal profiles involving electrical, mechanical, construction technologies </a:t>
          </a:r>
          <a:r>
            <a:rPr lang="en-GB" sz="1200" noProof="0"/>
            <a:t>(e.g. mechanical, civil or energy engineers)</a:t>
          </a:r>
        </a:p>
      </dgm:t>
    </dgm:pt>
    <dgm:pt modelId="{B0633EBB-BFEA-4C2C-AA71-F64809FE4968}" type="parTrans" cxnId="{BDCED46F-EE00-46AC-9997-60F03CEBEE4E}">
      <dgm:prSet/>
      <dgm:spPr/>
      <dgm:t>
        <a:bodyPr/>
        <a:lstStyle/>
        <a:p>
          <a:endParaRPr lang="it-IT"/>
        </a:p>
      </dgm:t>
    </dgm:pt>
    <dgm:pt modelId="{F7DA65F1-F367-4DAC-AC2F-002482884F3C}" type="sibTrans" cxnId="{BDCED46F-EE00-46AC-9997-60F03CEBEE4E}">
      <dgm:prSet/>
      <dgm:spPr/>
      <dgm:t>
        <a:bodyPr/>
        <a:lstStyle/>
        <a:p>
          <a:endParaRPr lang="it-IT"/>
        </a:p>
      </dgm:t>
    </dgm:pt>
    <dgm:pt modelId="{74DD014B-F007-4DDB-B2C5-73846E957398}">
      <dgm:prSet phldrT="[Testo]" custT="1"/>
      <dgm:spPr/>
      <dgm:t>
        <a:bodyPr/>
        <a:lstStyle/>
        <a:p>
          <a:r>
            <a:rPr lang="en-GB" sz="1200" b="1" noProof="0"/>
            <a:t>Technical specialisations </a:t>
          </a:r>
          <a:r>
            <a:rPr lang="en-GB" sz="1200" noProof="0"/>
            <a:t>in some sub-sectors (e.g. wind and solar, hydro power, oil and gas extraction and transportation, energy transportation and distribution)</a:t>
          </a:r>
        </a:p>
      </dgm:t>
    </dgm:pt>
    <dgm:pt modelId="{6DB53003-4B37-43DB-A5D8-29A2F51B68F2}" type="parTrans" cxnId="{A2E9C3E3-FD2A-4A9A-AFB7-047BF7DF34B4}">
      <dgm:prSet/>
      <dgm:spPr/>
      <dgm:t>
        <a:bodyPr/>
        <a:lstStyle/>
        <a:p>
          <a:endParaRPr lang="it-IT"/>
        </a:p>
      </dgm:t>
    </dgm:pt>
    <dgm:pt modelId="{7809AACC-35E2-4291-9C27-2BFFBA6DD72F}" type="sibTrans" cxnId="{A2E9C3E3-FD2A-4A9A-AFB7-047BF7DF34B4}">
      <dgm:prSet/>
      <dgm:spPr/>
      <dgm:t>
        <a:bodyPr/>
        <a:lstStyle/>
        <a:p>
          <a:endParaRPr lang="it-IT"/>
        </a:p>
      </dgm:t>
    </dgm:pt>
    <dgm:pt modelId="{DF473D8C-1706-4605-95EE-2DEA197C0C1A}">
      <dgm:prSet phldrT="[Testo]" custT="1"/>
      <dgm:spPr/>
      <dgm:t>
        <a:bodyPr/>
        <a:lstStyle/>
        <a:p>
          <a:r>
            <a:rPr lang="en-GB" sz="1800" b="1" noProof="0"/>
            <a:t>Business services/ admin. related occupations</a:t>
          </a:r>
        </a:p>
      </dgm:t>
    </dgm:pt>
    <dgm:pt modelId="{67BCA8D3-CE1D-428B-8E51-61AB825DB5AE}" type="parTrans" cxnId="{B6CE4D98-469F-466E-9C9C-2D9D52A1D7A0}">
      <dgm:prSet/>
      <dgm:spPr/>
      <dgm:t>
        <a:bodyPr/>
        <a:lstStyle/>
        <a:p>
          <a:endParaRPr lang="it-IT"/>
        </a:p>
      </dgm:t>
    </dgm:pt>
    <dgm:pt modelId="{46190C33-6E75-4C00-B5FA-AAE652409EC4}" type="sibTrans" cxnId="{B6CE4D98-469F-466E-9C9C-2D9D52A1D7A0}">
      <dgm:prSet/>
      <dgm:spPr/>
      <dgm:t>
        <a:bodyPr/>
        <a:lstStyle/>
        <a:p>
          <a:endParaRPr lang="it-IT"/>
        </a:p>
      </dgm:t>
    </dgm:pt>
    <dgm:pt modelId="{F3EB8A43-8BA5-44C8-8A30-B938DDE266DD}">
      <dgm:prSet phldrT="[Testo]" custT="1"/>
      <dgm:spPr/>
      <dgm:t>
        <a:bodyPr/>
        <a:lstStyle/>
        <a:p>
          <a:r>
            <a:rPr lang="en-GB" sz="1400" b="1" noProof="0"/>
            <a:t>Managerial roles and salesmen specialised </a:t>
          </a:r>
          <a:r>
            <a:rPr lang="en-GB" sz="1400" noProof="0"/>
            <a:t>in the energy field, especially on the use of renewable energy sources </a:t>
          </a:r>
        </a:p>
      </dgm:t>
    </dgm:pt>
    <dgm:pt modelId="{9788F7E0-1F96-48C5-8618-6D90152E930D}" type="parTrans" cxnId="{5989DA6B-456D-4335-A6DA-D17B6F22228A}">
      <dgm:prSet/>
      <dgm:spPr/>
      <dgm:t>
        <a:bodyPr/>
        <a:lstStyle/>
        <a:p>
          <a:endParaRPr lang="it-IT"/>
        </a:p>
      </dgm:t>
    </dgm:pt>
    <dgm:pt modelId="{BF2EEF48-15B8-43F4-9786-1EDF5A14745E}" type="sibTrans" cxnId="{5989DA6B-456D-4335-A6DA-D17B6F22228A}">
      <dgm:prSet/>
      <dgm:spPr/>
      <dgm:t>
        <a:bodyPr/>
        <a:lstStyle/>
        <a:p>
          <a:endParaRPr lang="it-IT"/>
        </a:p>
      </dgm:t>
    </dgm:pt>
    <dgm:pt modelId="{5D63E475-A54A-45FE-8342-B2D54DE11235}">
      <dgm:prSet phldrT="[Testo]" custT="1"/>
      <dgm:spPr/>
      <dgm:t>
        <a:bodyPr/>
        <a:lstStyle/>
        <a:p>
          <a:r>
            <a:rPr lang="en-GB" sz="1800" b="1" noProof="0"/>
            <a:t>Expert profiles</a:t>
          </a:r>
        </a:p>
      </dgm:t>
    </dgm:pt>
    <dgm:pt modelId="{5D6031D3-5F6A-4C30-880C-DA1D1B39F90C}" type="parTrans" cxnId="{541E04D5-EC4A-4B88-9EC8-30F041EBCCCA}">
      <dgm:prSet/>
      <dgm:spPr/>
      <dgm:t>
        <a:bodyPr/>
        <a:lstStyle/>
        <a:p>
          <a:endParaRPr lang="it-IT"/>
        </a:p>
      </dgm:t>
    </dgm:pt>
    <dgm:pt modelId="{F187567B-4AA0-46E4-95F1-E2289B15FBCA}" type="sibTrans" cxnId="{541E04D5-EC4A-4B88-9EC8-30F041EBCCCA}">
      <dgm:prSet/>
      <dgm:spPr/>
      <dgm:t>
        <a:bodyPr/>
        <a:lstStyle/>
        <a:p>
          <a:endParaRPr lang="it-IT"/>
        </a:p>
      </dgm:t>
    </dgm:pt>
    <dgm:pt modelId="{98620E23-3A30-484F-8A56-0D16DF74577A}">
      <dgm:prSet phldrT="[Testo]" custT="1"/>
      <dgm:spPr/>
      <dgm:t>
        <a:bodyPr/>
        <a:lstStyle/>
        <a:p>
          <a:r>
            <a:rPr lang="en-GB" sz="1400" b="1" noProof="0"/>
            <a:t>Energy experts</a:t>
          </a:r>
          <a:r>
            <a:rPr lang="en-GB" sz="1400" noProof="0"/>
            <a:t> that could support the energy transition, such as energy managers, energy efficiency auditors, energy consultants, weather forecasting</a:t>
          </a:r>
        </a:p>
      </dgm:t>
    </dgm:pt>
    <dgm:pt modelId="{D53A2150-EFB1-465D-BC6D-842856ECE705}" type="parTrans" cxnId="{39343F63-C1B1-48CE-AE2B-E2BF9CB17EDE}">
      <dgm:prSet/>
      <dgm:spPr/>
      <dgm:t>
        <a:bodyPr/>
        <a:lstStyle/>
        <a:p>
          <a:endParaRPr lang="it-IT"/>
        </a:p>
      </dgm:t>
    </dgm:pt>
    <dgm:pt modelId="{8A4428F2-63E0-4655-8BCB-744A35717B5D}" type="sibTrans" cxnId="{39343F63-C1B1-48CE-AE2B-E2BF9CB17EDE}">
      <dgm:prSet/>
      <dgm:spPr/>
      <dgm:t>
        <a:bodyPr/>
        <a:lstStyle/>
        <a:p>
          <a:endParaRPr lang="it-IT"/>
        </a:p>
      </dgm:t>
    </dgm:pt>
    <dgm:pt modelId="{B9DFA07B-735B-43D8-AAC1-70FC5ABA3B59}">
      <dgm:prSet phldrT="[Testo]" custT="1"/>
      <dgm:spPr/>
      <dgm:t>
        <a:bodyPr/>
        <a:lstStyle/>
        <a:p>
          <a:r>
            <a:rPr lang="en-GB" sz="1400" b="1" noProof="0"/>
            <a:t>High skilled professional </a:t>
          </a:r>
          <a:r>
            <a:rPr lang="en-GB" sz="1400" noProof="0"/>
            <a:t>profiles/project managers with skills for managing energy projects (i.e. how to avoid costs, how to promote projects etc.)</a:t>
          </a:r>
        </a:p>
      </dgm:t>
    </dgm:pt>
    <dgm:pt modelId="{587FF919-C020-4F92-83E7-B41FA0238673}" type="parTrans" cxnId="{898933F7-FFDE-493B-BC04-8FAB1F298DD7}">
      <dgm:prSet/>
      <dgm:spPr/>
      <dgm:t>
        <a:bodyPr/>
        <a:lstStyle/>
        <a:p>
          <a:endParaRPr lang="it-IT"/>
        </a:p>
      </dgm:t>
    </dgm:pt>
    <dgm:pt modelId="{08BDCE0B-4C52-44D7-AB2F-494BC6CA64D0}" type="sibTrans" cxnId="{898933F7-FFDE-493B-BC04-8FAB1F298DD7}">
      <dgm:prSet/>
      <dgm:spPr/>
      <dgm:t>
        <a:bodyPr/>
        <a:lstStyle/>
        <a:p>
          <a:endParaRPr lang="it-IT"/>
        </a:p>
      </dgm:t>
    </dgm:pt>
    <dgm:pt modelId="{E4A121AE-7072-41D9-8AD0-F790F45F6084}">
      <dgm:prSet phldrT="[Testo]"/>
      <dgm:spPr/>
      <dgm:t>
        <a:bodyPr/>
        <a:lstStyle/>
        <a:p>
          <a:endParaRPr lang="en-GB" sz="1200" noProof="0"/>
        </a:p>
      </dgm:t>
    </dgm:pt>
    <dgm:pt modelId="{7EDD0086-A22B-4393-97B9-A7078AB0B126}" type="parTrans" cxnId="{FD9E77A5-8A80-4BB9-B2BB-BB23BB8DC3F1}">
      <dgm:prSet/>
      <dgm:spPr/>
      <dgm:t>
        <a:bodyPr/>
        <a:lstStyle/>
        <a:p>
          <a:endParaRPr lang="en-GB"/>
        </a:p>
      </dgm:t>
    </dgm:pt>
    <dgm:pt modelId="{E2A18A87-DF0B-4B30-BA95-A7E2B21178EF}" type="sibTrans" cxnId="{FD9E77A5-8A80-4BB9-B2BB-BB23BB8DC3F1}">
      <dgm:prSet/>
      <dgm:spPr/>
      <dgm:t>
        <a:bodyPr/>
        <a:lstStyle/>
        <a:p>
          <a:endParaRPr lang="en-GB"/>
        </a:p>
      </dgm:t>
    </dgm:pt>
    <dgm:pt modelId="{E8D321DE-C690-44C4-A160-50AA26836F7D}">
      <dgm:prSet phldrT="[Testo]" custT="1"/>
      <dgm:spPr/>
      <dgm:t>
        <a:bodyPr/>
        <a:lstStyle/>
        <a:p>
          <a:r>
            <a:rPr lang="en-GB" sz="1400" b="1" noProof="0"/>
            <a:t>Several IT professions</a:t>
          </a:r>
          <a:r>
            <a:rPr lang="en-GB" sz="1400" noProof="0"/>
            <a:t> to facilitate digitalisation, communication and data processing in the energy sector</a:t>
          </a:r>
        </a:p>
      </dgm:t>
    </dgm:pt>
    <dgm:pt modelId="{A7CAA9E3-112D-46E7-A462-69F8E82D6291}" type="parTrans" cxnId="{4C866CAC-4793-4A5C-A3E9-9477CE07FBF0}">
      <dgm:prSet/>
      <dgm:spPr/>
      <dgm:t>
        <a:bodyPr/>
        <a:lstStyle/>
        <a:p>
          <a:endParaRPr lang="en-GB"/>
        </a:p>
      </dgm:t>
    </dgm:pt>
    <dgm:pt modelId="{72B63734-2BC9-4956-AB32-2FFBA59F2BDE}" type="sibTrans" cxnId="{4C866CAC-4793-4A5C-A3E9-9477CE07FBF0}">
      <dgm:prSet/>
      <dgm:spPr/>
      <dgm:t>
        <a:bodyPr/>
        <a:lstStyle/>
        <a:p>
          <a:endParaRPr lang="en-GB"/>
        </a:p>
      </dgm:t>
    </dgm:pt>
    <dgm:pt modelId="{02E812C6-B2C6-4458-B480-A85351282790}">
      <dgm:prSet phldrT="[Testo]" custT="1"/>
      <dgm:spPr/>
      <dgm:t>
        <a:bodyPr/>
        <a:lstStyle/>
        <a:p>
          <a:endParaRPr lang="en-GB" sz="1400" noProof="0"/>
        </a:p>
      </dgm:t>
    </dgm:pt>
    <dgm:pt modelId="{51B67700-9CC4-4AD8-8077-6C65A2766590}" type="parTrans" cxnId="{8AA19ED8-7196-4024-AF21-BA925DE1FB78}">
      <dgm:prSet/>
      <dgm:spPr/>
      <dgm:t>
        <a:bodyPr/>
        <a:lstStyle/>
        <a:p>
          <a:endParaRPr lang="en-GB"/>
        </a:p>
      </dgm:t>
    </dgm:pt>
    <dgm:pt modelId="{77FD5560-67E1-41A7-88A4-C33A3004BEA3}" type="sibTrans" cxnId="{8AA19ED8-7196-4024-AF21-BA925DE1FB78}">
      <dgm:prSet/>
      <dgm:spPr/>
      <dgm:t>
        <a:bodyPr/>
        <a:lstStyle/>
        <a:p>
          <a:endParaRPr lang="en-GB"/>
        </a:p>
      </dgm:t>
    </dgm:pt>
    <dgm:pt modelId="{A4EFD2BD-D08D-4E08-A0A7-4CE892AF1EE3}" type="pres">
      <dgm:prSet presAssocID="{D84AE7EE-2F6E-4E33-86FA-3CA3EF42EA23}" presName="linear" presStyleCnt="0">
        <dgm:presLayoutVars>
          <dgm:dir/>
          <dgm:animLvl val="lvl"/>
          <dgm:resizeHandles val="exact"/>
        </dgm:presLayoutVars>
      </dgm:prSet>
      <dgm:spPr/>
    </dgm:pt>
    <dgm:pt modelId="{ECF49458-2FA3-47EB-95D8-190F4E5F3922}" type="pres">
      <dgm:prSet presAssocID="{29B906C5-BFA9-4225-90B6-BCEE24DC8303}" presName="parentLin" presStyleCnt="0"/>
      <dgm:spPr/>
    </dgm:pt>
    <dgm:pt modelId="{5C18C7AC-1A98-4901-97DD-809C01829711}" type="pres">
      <dgm:prSet presAssocID="{29B906C5-BFA9-4225-90B6-BCEE24DC8303}" presName="parentLeftMargin" presStyleLbl="node1" presStyleIdx="0" presStyleCnt="3"/>
      <dgm:spPr/>
    </dgm:pt>
    <dgm:pt modelId="{B74D8DAA-0F80-4D8F-BEBF-421837A3AA44}" type="pres">
      <dgm:prSet presAssocID="{29B906C5-BFA9-4225-90B6-BCEE24DC8303}" presName="parentText" presStyleLbl="node1" presStyleIdx="0" presStyleCnt="3" custScaleX="142857" custScaleY="214131" custLinFactY="-88792" custLinFactNeighborX="515" custLinFactNeighborY="-100000">
        <dgm:presLayoutVars>
          <dgm:chMax val="0"/>
          <dgm:bulletEnabled val="1"/>
        </dgm:presLayoutVars>
      </dgm:prSet>
      <dgm:spPr/>
    </dgm:pt>
    <dgm:pt modelId="{83F68E82-6094-4DCE-B082-1BA3F5ADABD9}" type="pres">
      <dgm:prSet presAssocID="{29B906C5-BFA9-4225-90B6-BCEE24DC8303}" presName="negativeSpace" presStyleCnt="0"/>
      <dgm:spPr/>
    </dgm:pt>
    <dgm:pt modelId="{7849E648-EB8C-49F0-9416-141BA9F58A72}" type="pres">
      <dgm:prSet presAssocID="{29B906C5-BFA9-4225-90B6-BCEE24DC8303}" presName="childText" presStyleLbl="conFgAcc1" presStyleIdx="0" presStyleCnt="3" custLinFactY="-9341" custLinFactNeighborX="544" custLinFactNeighborY="-100000">
        <dgm:presLayoutVars>
          <dgm:bulletEnabled val="1"/>
        </dgm:presLayoutVars>
      </dgm:prSet>
      <dgm:spPr/>
    </dgm:pt>
    <dgm:pt modelId="{20D7B972-90EB-464F-81E1-9CD0F66B93DA}" type="pres">
      <dgm:prSet presAssocID="{051B8706-D2C4-4E31-ADD7-E80F89308734}" presName="spaceBetweenRectangles" presStyleCnt="0"/>
      <dgm:spPr/>
    </dgm:pt>
    <dgm:pt modelId="{61E08EB0-117F-4D18-873E-9B5FEEB721B9}" type="pres">
      <dgm:prSet presAssocID="{DF473D8C-1706-4605-95EE-2DEA197C0C1A}" presName="parentLin" presStyleCnt="0"/>
      <dgm:spPr/>
    </dgm:pt>
    <dgm:pt modelId="{F226689D-7A42-4FCD-A897-62DCC51DA8ED}" type="pres">
      <dgm:prSet presAssocID="{DF473D8C-1706-4605-95EE-2DEA197C0C1A}" presName="parentLeftMargin" presStyleLbl="node1" presStyleIdx="0" presStyleCnt="3"/>
      <dgm:spPr/>
    </dgm:pt>
    <dgm:pt modelId="{00836EE9-C505-433A-8512-8429642E80C3}" type="pres">
      <dgm:prSet presAssocID="{DF473D8C-1706-4605-95EE-2DEA197C0C1A}" presName="parentText" presStyleLbl="node1" presStyleIdx="1" presStyleCnt="3" custScaleX="142857" custScaleY="174829" custLinFactNeighborX="515" custLinFactNeighborY="-63921">
        <dgm:presLayoutVars>
          <dgm:chMax val="0"/>
          <dgm:bulletEnabled val="1"/>
        </dgm:presLayoutVars>
      </dgm:prSet>
      <dgm:spPr/>
    </dgm:pt>
    <dgm:pt modelId="{58CA29D1-5326-4F31-A98B-9FDA70AD6F25}" type="pres">
      <dgm:prSet presAssocID="{DF473D8C-1706-4605-95EE-2DEA197C0C1A}" presName="negativeSpace" presStyleCnt="0"/>
      <dgm:spPr/>
    </dgm:pt>
    <dgm:pt modelId="{51B808A0-B391-4BA5-9DFF-02C1925EB130}" type="pres">
      <dgm:prSet presAssocID="{DF473D8C-1706-4605-95EE-2DEA197C0C1A}" presName="childText" presStyleLbl="conFgAcc1" presStyleIdx="1" presStyleCnt="3" custLinFactNeighborX="-1009" custLinFactNeighborY="-65700">
        <dgm:presLayoutVars>
          <dgm:bulletEnabled val="1"/>
        </dgm:presLayoutVars>
      </dgm:prSet>
      <dgm:spPr/>
    </dgm:pt>
    <dgm:pt modelId="{A5C8F330-A3C3-4640-AD86-205121B25489}" type="pres">
      <dgm:prSet presAssocID="{46190C33-6E75-4C00-B5FA-AAE652409EC4}" presName="spaceBetweenRectangles" presStyleCnt="0"/>
      <dgm:spPr/>
    </dgm:pt>
    <dgm:pt modelId="{A7C852DF-6665-4B2E-A0E9-04067563F521}" type="pres">
      <dgm:prSet presAssocID="{5D63E475-A54A-45FE-8342-B2D54DE11235}" presName="parentLin" presStyleCnt="0"/>
      <dgm:spPr/>
    </dgm:pt>
    <dgm:pt modelId="{6FF22A1F-0B61-406C-9256-FC00475DEB62}" type="pres">
      <dgm:prSet presAssocID="{5D63E475-A54A-45FE-8342-B2D54DE11235}" presName="parentLeftMargin" presStyleLbl="node1" presStyleIdx="1" presStyleCnt="3"/>
      <dgm:spPr/>
    </dgm:pt>
    <dgm:pt modelId="{346DB56E-CED3-4711-9A1B-0620EC5FD473}" type="pres">
      <dgm:prSet presAssocID="{5D63E475-A54A-45FE-8342-B2D54DE11235}" presName="parentText" presStyleLbl="node1" presStyleIdx="2" presStyleCnt="3" custScaleX="142857" custScaleY="130845" custLinFactNeighborX="515" custLinFactNeighborY="-18293">
        <dgm:presLayoutVars>
          <dgm:chMax val="0"/>
          <dgm:bulletEnabled val="1"/>
        </dgm:presLayoutVars>
      </dgm:prSet>
      <dgm:spPr/>
    </dgm:pt>
    <dgm:pt modelId="{CE96C58C-ADAB-474A-8C51-EEB426AD1CD9}" type="pres">
      <dgm:prSet presAssocID="{5D63E475-A54A-45FE-8342-B2D54DE11235}" presName="negativeSpace" presStyleCnt="0"/>
      <dgm:spPr/>
    </dgm:pt>
    <dgm:pt modelId="{325F9F8F-D4BF-45E9-AAA0-A889714FCA88}" type="pres">
      <dgm:prSet presAssocID="{5D63E475-A54A-45FE-8342-B2D54DE11235}" presName="childText" presStyleLbl="conFgAcc1" presStyleIdx="2" presStyleCnt="3" custScaleY="93747" custLinFactY="13137" custLinFactNeighborX="1964" custLinFactNeighborY="100000">
        <dgm:presLayoutVars>
          <dgm:bulletEnabled val="1"/>
        </dgm:presLayoutVars>
      </dgm:prSet>
      <dgm:spPr/>
    </dgm:pt>
  </dgm:ptLst>
  <dgm:cxnLst>
    <dgm:cxn modelId="{BAA6D415-D584-465C-8D40-66632EB8794A}" type="presOf" srcId="{B9DFA07B-735B-43D8-AAC1-70FC5ABA3B59}" destId="{51B808A0-B391-4BA5-9DFF-02C1925EB130}" srcOrd="0" destOrd="1" presId="urn:microsoft.com/office/officeart/2005/8/layout/list1"/>
    <dgm:cxn modelId="{7F5A7B2B-6B1D-419D-80D9-E447D2B2B95D}" type="presOf" srcId="{DF473D8C-1706-4605-95EE-2DEA197C0C1A}" destId="{00836EE9-C505-433A-8512-8429642E80C3}" srcOrd="1" destOrd="0" presId="urn:microsoft.com/office/officeart/2005/8/layout/list1"/>
    <dgm:cxn modelId="{39512660-448B-4B57-906F-0E7F38CE3550}" type="presOf" srcId="{E8D321DE-C690-44C4-A160-50AA26836F7D}" destId="{325F9F8F-D4BF-45E9-AAA0-A889714FCA88}" srcOrd="0" destOrd="1" presId="urn:microsoft.com/office/officeart/2005/8/layout/list1"/>
    <dgm:cxn modelId="{39343F63-C1B1-48CE-AE2B-E2BF9CB17EDE}" srcId="{5D63E475-A54A-45FE-8342-B2D54DE11235}" destId="{98620E23-3A30-484F-8A56-0D16DF74577A}" srcOrd="0" destOrd="0" parTransId="{D53A2150-EFB1-465D-BC6D-842856ECE705}" sibTransId="{8A4428F2-63E0-4655-8BCB-744A35717B5D}"/>
    <dgm:cxn modelId="{9679A469-EDB8-4221-B34E-E1199323BEFB}" type="presOf" srcId="{02E812C6-B2C6-4458-B480-A85351282790}" destId="{7849E648-EB8C-49F0-9416-141BA9F58A72}" srcOrd="0" destOrd="0" presId="urn:microsoft.com/office/officeart/2005/8/layout/list1"/>
    <dgm:cxn modelId="{5989DA6B-456D-4335-A6DA-D17B6F22228A}" srcId="{DF473D8C-1706-4605-95EE-2DEA197C0C1A}" destId="{F3EB8A43-8BA5-44C8-8A30-B938DDE266DD}" srcOrd="0" destOrd="0" parTransId="{9788F7E0-1F96-48C5-8618-6D90152E930D}" sibTransId="{BF2EEF48-15B8-43F4-9786-1EDF5A14745E}"/>
    <dgm:cxn modelId="{BCCA486C-7DAB-4F3C-B66C-A43ECA615C0C}" type="presOf" srcId="{5D63E475-A54A-45FE-8342-B2D54DE11235}" destId="{6FF22A1F-0B61-406C-9256-FC00475DEB62}" srcOrd="0" destOrd="0" presId="urn:microsoft.com/office/officeart/2005/8/layout/list1"/>
    <dgm:cxn modelId="{D67AD36C-C757-4952-BC7C-2341E3D1D498}" type="presOf" srcId="{DF473D8C-1706-4605-95EE-2DEA197C0C1A}" destId="{F226689D-7A42-4FCD-A897-62DCC51DA8ED}" srcOrd="0" destOrd="0" presId="urn:microsoft.com/office/officeart/2005/8/layout/list1"/>
    <dgm:cxn modelId="{BDCED46F-EE00-46AC-9997-60F03CEBEE4E}" srcId="{29B906C5-BFA9-4225-90B6-BCEE24DC8303}" destId="{83020F86-6609-4057-9D50-8C835584A582}" srcOrd="1" destOrd="0" parTransId="{B0633EBB-BFEA-4C2C-AA71-F64809FE4968}" sibTransId="{F7DA65F1-F367-4DAC-AC2F-002482884F3C}"/>
    <dgm:cxn modelId="{A76CAD72-4A87-4F4B-A64C-4552099601C3}" type="presOf" srcId="{F3EB8A43-8BA5-44C8-8A30-B938DDE266DD}" destId="{51B808A0-B391-4BA5-9DFF-02C1925EB130}" srcOrd="0" destOrd="0" presId="urn:microsoft.com/office/officeart/2005/8/layout/list1"/>
    <dgm:cxn modelId="{F21ED491-6629-4310-83A4-E198D53AC782}" type="presOf" srcId="{29B906C5-BFA9-4225-90B6-BCEE24DC8303}" destId="{5C18C7AC-1A98-4901-97DD-809C01829711}" srcOrd="0" destOrd="0" presId="urn:microsoft.com/office/officeart/2005/8/layout/list1"/>
    <dgm:cxn modelId="{B6CE4D98-469F-466E-9C9C-2D9D52A1D7A0}" srcId="{D84AE7EE-2F6E-4E33-86FA-3CA3EF42EA23}" destId="{DF473D8C-1706-4605-95EE-2DEA197C0C1A}" srcOrd="1" destOrd="0" parTransId="{67BCA8D3-CE1D-428B-8E51-61AB825DB5AE}" sibTransId="{46190C33-6E75-4C00-B5FA-AAE652409EC4}"/>
    <dgm:cxn modelId="{45D5F6A3-7FE4-4B16-B409-B375D81517D7}" type="presOf" srcId="{83020F86-6609-4057-9D50-8C835584A582}" destId="{7849E648-EB8C-49F0-9416-141BA9F58A72}" srcOrd="0" destOrd="1" presId="urn:microsoft.com/office/officeart/2005/8/layout/list1"/>
    <dgm:cxn modelId="{FD9E77A5-8A80-4BB9-B2BB-BB23BB8DC3F1}" srcId="{5D63E475-A54A-45FE-8342-B2D54DE11235}" destId="{E4A121AE-7072-41D9-8AD0-F790F45F6084}" srcOrd="2" destOrd="0" parTransId="{7EDD0086-A22B-4393-97B9-A7078AB0B126}" sibTransId="{E2A18A87-DF0B-4B30-BA95-A7E2B21178EF}"/>
    <dgm:cxn modelId="{4C866CAC-4793-4A5C-A3E9-9477CE07FBF0}" srcId="{5D63E475-A54A-45FE-8342-B2D54DE11235}" destId="{E8D321DE-C690-44C4-A160-50AA26836F7D}" srcOrd="1" destOrd="0" parTransId="{A7CAA9E3-112D-46E7-A462-69F8E82D6291}" sibTransId="{72B63734-2BC9-4956-AB32-2FFBA59F2BDE}"/>
    <dgm:cxn modelId="{EC230EB7-F186-44BD-AFEA-223863D94761}" type="presOf" srcId="{D84AE7EE-2F6E-4E33-86FA-3CA3EF42EA23}" destId="{A4EFD2BD-D08D-4E08-A0A7-4CE892AF1EE3}" srcOrd="0" destOrd="0" presId="urn:microsoft.com/office/officeart/2005/8/layout/list1"/>
    <dgm:cxn modelId="{D8BA40C9-A1FD-408C-A3A4-4C521C42602E}" type="presOf" srcId="{74DD014B-F007-4DDB-B2C5-73846E957398}" destId="{7849E648-EB8C-49F0-9416-141BA9F58A72}" srcOrd="0" destOrd="2" presId="urn:microsoft.com/office/officeart/2005/8/layout/list1"/>
    <dgm:cxn modelId="{72707BCF-EDB4-4652-8D64-9BB4C1C85E9D}" type="presOf" srcId="{E4A121AE-7072-41D9-8AD0-F790F45F6084}" destId="{325F9F8F-D4BF-45E9-AAA0-A889714FCA88}" srcOrd="0" destOrd="2" presId="urn:microsoft.com/office/officeart/2005/8/layout/list1"/>
    <dgm:cxn modelId="{541E04D5-EC4A-4B88-9EC8-30F041EBCCCA}" srcId="{D84AE7EE-2F6E-4E33-86FA-3CA3EF42EA23}" destId="{5D63E475-A54A-45FE-8342-B2D54DE11235}" srcOrd="2" destOrd="0" parTransId="{5D6031D3-5F6A-4C30-880C-DA1D1B39F90C}" sibTransId="{F187567B-4AA0-46E4-95F1-E2289B15FBCA}"/>
    <dgm:cxn modelId="{8AA19ED8-7196-4024-AF21-BA925DE1FB78}" srcId="{29B906C5-BFA9-4225-90B6-BCEE24DC8303}" destId="{02E812C6-B2C6-4458-B480-A85351282790}" srcOrd="0" destOrd="0" parTransId="{51B67700-9CC4-4AD8-8077-6C65A2766590}" sibTransId="{77FD5560-67E1-41A7-88A4-C33A3004BEA3}"/>
    <dgm:cxn modelId="{6672AEDC-0EC4-45C0-B5CB-D4149ED3BC0B}" type="presOf" srcId="{29B906C5-BFA9-4225-90B6-BCEE24DC8303}" destId="{B74D8DAA-0F80-4D8F-BEBF-421837A3AA44}" srcOrd="1" destOrd="0" presId="urn:microsoft.com/office/officeart/2005/8/layout/list1"/>
    <dgm:cxn modelId="{A2E9C3E3-FD2A-4A9A-AFB7-047BF7DF34B4}" srcId="{29B906C5-BFA9-4225-90B6-BCEE24DC8303}" destId="{74DD014B-F007-4DDB-B2C5-73846E957398}" srcOrd="2" destOrd="0" parTransId="{6DB53003-4B37-43DB-A5D8-29A2F51B68F2}" sibTransId="{7809AACC-35E2-4291-9C27-2BFFBA6DD72F}"/>
    <dgm:cxn modelId="{BAE1C1EC-39F3-4019-B8A4-912597DC04CD}" type="presOf" srcId="{98620E23-3A30-484F-8A56-0D16DF74577A}" destId="{325F9F8F-D4BF-45E9-AAA0-A889714FCA88}" srcOrd="0" destOrd="0" presId="urn:microsoft.com/office/officeart/2005/8/layout/list1"/>
    <dgm:cxn modelId="{898933F7-FFDE-493B-BC04-8FAB1F298DD7}" srcId="{DF473D8C-1706-4605-95EE-2DEA197C0C1A}" destId="{B9DFA07B-735B-43D8-AAC1-70FC5ABA3B59}" srcOrd="1" destOrd="0" parTransId="{587FF919-C020-4F92-83E7-B41FA0238673}" sibTransId="{08BDCE0B-4C52-44D7-AB2F-494BC6CA64D0}"/>
    <dgm:cxn modelId="{FE1B8FF7-FB1D-4FE0-B7A0-F4CE25D310B5}" type="presOf" srcId="{5D63E475-A54A-45FE-8342-B2D54DE11235}" destId="{346DB56E-CED3-4711-9A1B-0620EC5FD473}" srcOrd="1" destOrd="0" presId="urn:microsoft.com/office/officeart/2005/8/layout/list1"/>
    <dgm:cxn modelId="{60484EFD-3508-4ED7-A339-B4F02C3A37B1}" srcId="{D84AE7EE-2F6E-4E33-86FA-3CA3EF42EA23}" destId="{29B906C5-BFA9-4225-90B6-BCEE24DC8303}" srcOrd="0" destOrd="0" parTransId="{E865B19D-90C1-4A7B-9879-D8494C40D0AF}" sibTransId="{051B8706-D2C4-4E31-ADD7-E80F89308734}"/>
    <dgm:cxn modelId="{73A2A92B-722C-4390-BBB7-250FEB646F7A}" type="presParOf" srcId="{A4EFD2BD-D08D-4E08-A0A7-4CE892AF1EE3}" destId="{ECF49458-2FA3-47EB-95D8-190F4E5F3922}" srcOrd="0" destOrd="0" presId="urn:microsoft.com/office/officeart/2005/8/layout/list1"/>
    <dgm:cxn modelId="{101422D1-3878-4060-AA01-866AF9BCED61}" type="presParOf" srcId="{ECF49458-2FA3-47EB-95D8-190F4E5F3922}" destId="{5C18C7AC-1A98-4901-97DD-809C01829711}" srcOrd="0" destOrd="0" presId="urn:microsoft.com/office/officeart/2005/8/layout/list1"/>
    <dgm:cxn modelId="{DA7B5DF7-AC24-4560-8BF5-AC505968B625}" type="presParOf" srcId="{ECF49458-2FA3-47EB-95D8-190F4E5F3922}" destId="{B74D8DAA-0F80-4D8F-BEBF-421837A3AA44}" srcOrd="1" destOrd="0" presId="urn:microsoft.com/office/officeart/2005/8/layout/list1"/>
    <dgm:cxn modelId="{217C47F2-CCE1-4AF9-B739-392A444C101F}" type="presParOf" srcId="{A4EFD2BD-D08D-4E08-A0A7-4CE892AF1EE3}" destId="{83F68E82-6094-4DCE-B082-1BA3F5ADABD9}" srcOrd="1" destOrd="0" presId="urn:microsoft.com/office/officeart/2005/8/layout/list1"/>
    <dgm:cxn modelId="{882E6409-D457-4717-8EC4-24DEF68D0216}" type="presParOf" srcId="{A4EFD2BD-D08D-4E08-A0A7-4CE892AF1EE3}" destId="{7849E648-EB8C-49F0-9416-141BA9F58A72}" srcOrd="2" destOrd="0" presId="urn:microsoft.com/office/officeart/2005/8/layout/list1"/>
    <dgm:cxn modelId="{04955A84-22E4-40AC-8446-ADA99948D6E1}" type="presParOf" srcId="{A4EFD2BD-D08D-4E08-A0A7-4CE892AF1EE3}" destId="{20D7B972-90EB-464F-81E1-9CD0F66B93DA}" srcOrd="3" destOrd="0" presId="urn:microsoft.com/office/officeart/2005/8/layout/list1"/>
    <dgm:cxn modelId="{0532A4B6-D413-485A-BCA4-8C0B4A34D7B5}" type="presParOf" srcId="{A4EFD2BD-D08D-4E08-A0A7-4CE892AF1EE3}" destId="{61E08EB0-117F-4D18-873E-9B5FEEB721B9}" srcOrd="4" destOrd="0" presId="urn:microsoft.com/office/officeart/2005/8/layout/list1"/>
    <dgm:cxn modelId="{0B57C350-BDCB-48B0-A35B-9D7F378EC34A}" type="presParOf" srcId="{61E08EB0-117F-4D18-873E-9B5FEEB721B9}" destId="{F226689D-7A42-4FCD-A897-62DCC51DA8ED}" srcOrd="0" destOrd="0" presId="urn:microsoft.com/office/officeart/2005/8/layout/list1"/>
    <dgm:cxn modelId="{0124D496-BF94-4577-B724-885A8DEBA754}" type="presParOf" srcId="{61E08EB0-117F-4D18-873E-9B5FEEB721B9}" destId="{00836EE9-C505-433A-8512-8429642E80C3}" srcOrd="1" destOrd="0" presId="urn:microsoft.com/office/officeart/2005/8/layout/list1"/>
    <dgm:cxn modelId="{07E0676E-B73D-4FE9-ABB1-BBB8C2FC8FC2}" type="presParOf" srcId="{A4EFD2BD-D08D-4E08-A0A7-4CE892AF1EE3}" destId="{58CA29D1-5326-4F31-A98B-9FDA70AD6F25}" srcOrd="5" destOrd="0" presId="urn:microsoft.com/office/officeart/2005/8/layout/list1"/>
    <dgm:cxn modelId="{7C94C567-02C3-4557-AC01-EE20DBF0FA13}" type="presParOf" srcId="{A4EFD2BD-D08D-4E08-A0A7-4CE892AF1EE3}" destId="{51B808A0-B391-4BA5-9DFF-02C1925EB130}" srcOrd="6" destOrd="0" presId="urn:microsoft.com/office/officeart/2005/8/layout/list1"/>
    <dgm:cxn modelId="{F8CB8A0D-6887-4CC0-B140-FC2A1CB82868}" type="presParOf" srcId="{A4EFD2BD-D08D-4E08-A0A7-4CE892AF1EE3}" destId="{A5C8F330-A3C3-4640-AD86-205121B25489}" srcOrd="7" destOrd="0" presId="urn:microsoft.com/office/officeart/2005/8/layout/list1"/>
    <dgm:cxn modelId="{073CEFE6-3086-4442-9D51-E1981CA33CA3}" type="presParOf" srcId="{A4EFD2BD-D08D-4E08-A0A7-4CE892AF1EE3}" destId="{A7C852DF-6665-4B2E-A0E9-04067563F521}" srcOrd="8" destOrd="0" presId="urn:microsoft.com/office/officeart/2005/8/layout/list1"/>
    <dgm:cxn modelId="{B083A73C-53F6-4C71-ABEB-27E9E556BF0C}" type="presParOf" srcId="{A7C852DF-6665-4B2E-A0E9-04067563F521}" destId="{6FF22A1F-0B61-406C-9256-FC00475DEB62}" srcOrd="0" destOrd="0" presId="urn:microsoft.com/office/officeart/2005/8/layout/list1"/>
    <dgm:cxn modelId="{4D72BB7D-B8DE-4898-BBEB-55C4F04EC430}" type="presParOf" srcId="{A7C852DF-6665-4B2E-A0E9-04067563F521}" destId="{346DB56E-CED3-4711-9A1B-0620EC5FD473}" srcOrd="1" destOrd="0" presId="urn:microsoft.com/office/officeart/2005/8/layout/list1"/>
    <dgm:cxn modelId="{6BC2477F-2924-4656-9E20-6F8CCBD06382}" type="presParOf" srcId="{A4EFD2BD-D08D-4E08-A0A7-4CE892AF1EE3}" destId="{CE96C58C-ADAB-474A-8C51-EEB426AD1CD9}" srcOrd="9" destOrd="0" presId="urn:microsoft.com/office/officeart/2005/8/layout/list1"/>
    <dgm:cxn modelId="{AD1064B5-CEF7-4980-8AF7-9A3A1FEEEB46}" type="presParOf" srcId="{A4EFD2BD-D08D-4E08-A0A7-4CE892AF1EE3}" destId="{325F9F8F-D4BF-45E9-AAA0-A889714FCA88}"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B26C23-5244-44B0-87C3-5D7542662CFF}">
      <dsp:nvSpPr>
        <dsp:cNvPr id="0" name=""/>
        <dsp:cNvSpPr/>
      </dsp:nvSpPr>
      <dsp:spPr>
        <a:xfrm>
          <a:off x="5160499" y="1828550"/>
          <a:ext cx="4281204" cy="509366"/>
        </a:xfrm>
        <a:custGeom>
          <a:avLst/>
          <a:gdLst/>
          <a:ahLst/>
          <a:cxnLst/>
          <a:rect l="0" t="0" r="0" b="0"/>
          <a:pathLst>
            <a:path>
              <a:moveTo>
                <a:pt x="0" y="0"/>
              </a:moveTo>
              <a:lnTo>
                <a:pt x="0" y="347118"/>
              </a:lnTo>
              <a:lnTo>
                <a:pt x="4281204" y="347118"/>
              </a:lnTo>
              <a:lnTo>
                <a:pt x="4281204" y="509366"/>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17E983-74E9-4500-B317-B237FADB2C5F}">
      <dsp:nvSpPr>
        <dsp:cNvPr id="0" name=""/>
        <dsp:cNvSpPr/>
      </dsp:nvSpPr>
      <dsp:spPr>
        <a:xfrm>
          <a:off x="5160499" y="1828550"/>
          <a:ext cx="2140602" cy="509366"/>
        </a:xfrm>
        <a:custGeom>
          <a:avLst/>
          <a:gdLst/>
          <a:ahLst/>
          <a:cxnLst/>
          <a:rect l="0" t="0" r="0" b="0"/>
          <a:pathLst>
            <a:path>
              <a:moveTo>
                <a:pt x="0" y="0"/>
              </a:moveTo>
              <a:lnTo>
                <a:pt x="0" y="347118"/>
              </a:lnTo>
              <a:lnTo>
                <a:pt x="2140602" y="347118"/>
              </a:lnTo>
              <a:lnTo>
                <a:pt x="2140602" y="509366"/>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66E928-C95F-4109-9D91-F1B3B56D5B87}">
      <dsp:nvSpPr>
        <dsp:cNvPr id="0" name=""/>
        <dsp:cNvSpPr/>
      </dsp:nvSpPr>
      <dsp:spPr>
        <a:xfrm>
          <a:off x="5114779" y="1828550"/>
          <a:ext cx="91440" cy="509366"/>
        </a:xfrm>
        <a:custGeom>
          <a:avLst/>
          <a:gdLst/>
          <a:ahLst/>
          <a:cxnLst/>
          <a:rect l="0" t="0" r="0" b="0"/>
          <a:pathLst>
            <a:path>
              <a:moveTo>
                <a:pt x="45720" y="0"/>
              </a:moveTo>
              <a:lnTo>
                <a:pt x="45720" y="509366"/>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B21B1F-BC00-40F0-9149-AA6C8674E73D}">
      <dsp:nvSpPr>
        <dsp:cNvPr id="0" name=""/>
        <dsp:cNvSpPr/>
      </dsp:nvSpPr>
      <dsp:spPr>
        <a:xfrm>
          <a:off x="3019897" y="1828550"/>
          <a:ext cx="2140602" cy="509366"/>
        </a:xfrm>
        <a:custGeom>
          <a:avLst/>
          <a:gdLst/>
          <a:ahLst/>
          <a:cxnLst/>
          <a:rect l="0" t="0" r="0" b="0"/>
          <a:pathLst>
            <a:path>
              <a:moveTo>
                <a:pt x="2140602" y="0"/>
              </a:moveTo>
              <a:lnTo>
                <a:pt x="2140602" y="347118"/>
              </a:lnTo>
              <a:lnTo>
                <a:pt x="0" y="347118"/>
              </a:lnTo>
              <a:lnTo>
                <a:pt x="0" y="509366"/>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0D78C9D-2C7F-4177-8F31-5D50B28AC215}">
      <dsp:nvSpPr>
        <dsp:cNvPr id="0" name=""/>
        <dsp:cNvSpPr/>
      </dsp:nvSpPr>
      <dsp:spPr>
        <a:xfrm>
          <a:off x="879295" y="1828550"/>
          <a:ext cx="4281204" cy="509366"/>
        </a:xfrm>
        <a:custGeom>
          <a:avLst/>
          <a:gdLst/>
          <a:ahLst/>
          <a:cxnLst/>
          <a:rect l="0" t="0" r="0" b="0"/>
          <a:pathLst>
            <a:path>
              <a:moveTo>
                <a:pt x="4281204" y="0"/>
              </a:moveTo>
              <a:lnTo>
                <a:pt x="4281204" y="347118"/>
              </a:lnTo>
              <a:lnTo>
                <a:pt x="0" y="347118"/>
              </a:lnTo>
              <a:lnTo>
                <a:pt x="0" y="509366"/>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366F3F-98AB-4A3B-92CB-6144A0C628C0}">
      <dsp:nvSpPr>
        <dsp:cNvPr id="0" name=""/>
        <dsp:cNvSpPr/>
      </dsp:nvSpPr>
      <dsp:spPr>
        <a:xfrm>
          <a:off x="4284798" y="716410"/>
          <a:ext cx="1751401" cy="1112140"/>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7B2896B-B303-4AE8-A257-8EE19099A3C4}">
      <dsp:nvSpPr>
        <dsp:cNvPr id="0" name=""/>
        <dsp:cNvSpPr/>
      </dsp:nvSpPr>
      <dsp:spPr>
        <a:xfrm>
          <a:off x="4479399" y="901280"/>
          <a:ext cx="1751401" cy="1112140"/>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BE" sz="1900" b="1" i="0" kern="1200" baseline="0" dirty="0">
              <a:solidFill>
                <a:schemeClr val="accent4"/>
              </a:solidFill>
            </a:rPr>
            <a:t> </a:t>
          </a:r>
        </a:p>
        <a:p>
          <a:pPr marL="0" lvl="0" indent="0" algn="ctr" defTabSz="844550">
            <a:lnSpc>
              <a:spcPct val="90000"/>
            </a:lnSpc>
            <a:spcBef>
              <a:spcPct val="0"/>
            </a:spcBef>
            <a:spcAft>
              <a:spcPct val="35000"/>
            </a:spcAft>
            <a:buNone/>
          </a:pPr>
          <a:r>
            <a:rPr lang="fr-BE" sz="1900" b="1" i="0" kern="1200" baseline="0" dirty="0">
              <a:solidFill>
                <a:schemeClr val="accent4"/>
              </a:solidFill>
            </a:rPr>
            <a:t>Main </a:t>
          </a:r>
          <a:r>
            <a:rPr lang="fr-BE" sz="1900" b="1" i="0" kern="1200" baseline="0" dirty="0" err="1">
              <a:solidFill>
                <a:schemeClr val="accent4"/>
              </a:solidFill>
            </a:rPr>
            <a:t>tools</a:t>
          </a:r>
          <a:r>
            <a:rPr lang="fr-BE" sz="1900" b="1" i="0" kern="1200" baseline="0" dirty="0">
              <a:solidFill>
                <a:schemeClr val="accent4"/>
              </a:solidFill>
            </a:rPr>
            <a:t> are :</a:t>
          </a:r>
          <a:endParaRPr lang="en-US" sz="1900" kern="1200" dirty="0">
            <a:solidFill>
              <a:schemeClr val="accent4"/>
            </a:solidFill>
          </a:endParaRPr>
        </a:p>
      </dsp:txBody>
      <dsp:txXfrm>
        <a:off x="4511972" y="933853"/>
        <a:ext cx="1686255" cy="1046994"/>
      </dsp:txXfrm>
    </dsp:sp>
    <dsp:sp modelId="{67A66343-6BF8-470E-8069-3D5AC52AA491}">
      <dsp:nvSpPr>
        <dsp:cNvPr id="0" name=""/>
        <dsp:cNvSpPr/>
      </dsp:nvSpPr>
      <dsp:spPr>
        <a:xfrm>
          <a:off x="3594" y="2337916"/>
          <a:ext cx="1751401" cy="1112140"/>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7DF7D82F-3F17-47AF-B3FE-1EFA298B47AD}">
      <dsp:nvSpPr>
        <dsp:cNvPr id="0" name=""/>
        <dsp:cNvSpPr/>
      </dsp:nvSpPr>
      <dsp:spPr>
        <a:xfrm>
          <a:off x="198194" y="2522787"/>
          <a:ext cx="1751401" cy="1112140"/>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BE" sz="1900" b="0" i="0" kern="1200" baseline="0" dirty="0" err="1">
              <a:solidFill>
                <a:schemeClr val="accent4"/>
              </a:solidFill>
            </a:rPr>
            <a:t>Conferences</a:t>
          </a:r>
          <a:endParaRPr lang="en-US" sz="1900" kern="1200" dirty="0">
            <a:solidFill>
              <a:schemeClr val="accent4"/>
            </a:solidFill>
          </a:endParaRPr>
        </a:p>
      </dsp:txBody>
      <dsp:txXfrm>
        <a:off x="230767" y="2555360"/>
        <a:ext cx="1686255" cy="1046994"/>
      </dsp:txXfrm>
    </dsp:sp>
    <dsp:sp modelId="{8A724BCE-8EC3-46B6-9A7E-BADB9141D5CD}">
      <dsp:nvSpPr>
        <dsp:cNvPr id="0" name=""/>
        <dsp:cNvSpPr/>
      </dsp:nvSpPr>
      <dsp:spPr>
        <a:xfrm>
          <a:off x="2144196" y="2337916"/>
          <a:ext cx="1751401" cy="1112140"/>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A75C646-F632-4F0F-8110-1AE43C9D341A}">
      <dsp:nvSpPr>
        <dsp:cNvPr id="0" name=""/>
        <dsp:cNvSpPr/>
      </dsp:nvSpPr>
      <dsp:spPr>
        <a:xfrm>
          <a:off x="2338796" y="2522787"/>
          <a:ext cx="1751401" cy="1112140"/>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BE" sz="1900" b="0" i="0" kern="1200" baseline="0">
              <a:solidFill>
                <a:schemeClr val="accent4"/>
              </a:solidFill>
            </a:rPr>
            <a:t>Cooperation projects</a:t>
          </a:r>
          <a:endParaRPr lang="en-US" sz="1900" kern="1200">
            <a:solidFill>
              <a:schemeClr val="accent4"/>
            </a:solidFill>
          </a:endParaRPr>
        </a:p>
      </dsp:txBody>
      <dsp:txXfrm>
        <a:off x="2371369" y="2555360"/>
        <a:ext cx="1686255" cy="1046994"/>
      </dsp:txXfrm>
    </dsp:sp>
    <dsp:sp modelId="{62FC807E-6C81-42A5-9E66-648501073408}">
      <dsp:nvSpPr>
        <dsp:cNvPr id="0" name=""/>
        <dsp:cNvSpPr/>
      </dsp:nvSpPr>
      <dsp:spPr>
        <a:xfrm>
          <a:off x="4284798" y="2337916"/>
          <a:ext cx="1751401" cy="1112140"/>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B5BB598-6BB3-42F1-875A-2D512E5B71FC}">
      <dsp:nvSpPr>
        <dsp:cNvPr id="0" name=""/>
        <dsp:cNvSpPr/>
      </dsp:nvSpPr>
      <dsp:spPr>
        <a:xfrm>
          <a:off x="4479399" y="2522787"/>
          <a:ext cx="1751401" cy="1112140"/>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BE" sz="1900" b="0" i="0" kern="1200" baseline="0">
              <a:solidFill>
                <a:schemeClr val="accent4"/>
              </a:solidFill>
            </a:rPr>
            <a:t>Peer reviews</a:t>
          </a:r>
          <a:endParaRPr lang="en-US" sz="1900" kern="1200">
            <a:solidFill>
              <a:schemeClr val="accent4"/>
            </a:solidFill>
          </a:endParaRPr>
        </a:p>
      </dsp:txBody>
      <dsp:txXfrm>
        <a:off x="4511972" y="2555360"/>
        <a:ext cx="1686255" cy="1046994"/>
      </dsp:txXfrm>
    </dsp:sp>
    <dsp:sp modelId="{056C1569-FCA5-47AB-A274-6937E31F4121}">
      <dsp:nvSpPr>
        <dsp:cNvPr id="0" name=""/>
        <dsp:cNvSpPr/>
      </dsp:nvSpPr>
      <dsp:spPr>
        <a:xfrm>
          <a:off x="6425401" y="2337916"/>
          <a:ext cx="1751401" cy="1112140"/>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5EA27EB-44D5-4B99-919B-86B988AC03F8}">
      <dsp:nvSpPr>
        <dsp:cNvPr id="0" name=""/>
        <dsp:cNvSpPr/>
      </dsp:nvSpPr>
      <dsp:spPr>
        <a:xfrm>
          <a:off x="6620001" y="2522787"/>
          <a:ext cx="1751401" cy="1112140"/>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BE" sz="1900" b="0" i="0" kern="1200" baseline="0" dirty="0" err="1">
              <a:solidFill>
                <a:schemeClr val="accent4"/>
              </a:solidFill>
            </a:rPr>
            <a:t>Surveys</a:t>
          </a:r>
          <a:r>
            <a:rPr lang="fr-BE" sz="1900" b="0" i="0" kern="1200" baseline="0" dirty="0">
              <a:solidFill>
                <a:schemeClr val="accent4"/>
              </a:solidFill>
            </a:rPr>
            <a:t> and </a:t>
          </a:r>
          <a:r>
            <a:rPr lang="fr-BE" sz="1900" b="0" i="0" kern="1200" baseline="0" dirty="0" err="1">
              <a:solidFill>
                <a:schemeClr val="accent4"/>
              </a:solidFill>
            </a:rPr>
            <a:t>studies</a:t>
          </a:r>
          <a:endParaRPr lang="en-US" sz="1900" kern="1200" dirty="0">
            <a:solidFill>
              <a:schemeClr val="accent4"/>
            </a:solidFill>
          </a:endParaRPr>
        </a:p>
      </dsp:txBody>
      <dsp:txXfrm>
        <a:off x="6652574" y="2555360"/>
        <a:ext cx="1686255" cy="1046994"/>
      </dsp:txXfrm>
    </dsp:sp>
    <dsp:sp modelId="{0ACD8CEF-C3A3-4154-A668-DA3053DC78F4}">
      <dsp:nvSpPr>
        <dsp:cNvPr id="0" name=""/>
        <dsp:cNvSpPr/>
      </dsp:nvSpPr>
      <dsp:spPr>
        <a:xfrm>
          <a:off x="8566003" y="2337916"/>
          <a:ext cx="1751401" cy="1112140"/>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FAFA9063-BF05-4507-9FEB-486ECBB3D1CC}">
      <dsp:nvSpPr>
        <dsp:cNvPr id="0" name=""/>
        <dsp:cNvSpPr/>
      </dsp:nvSpPr>
      <dsp:spPr>
        <a:xfrm>
          <a:off x="8760603" y="2522787"/>
          <a:ext cx="1751401" cy="1112140"/>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BE" sz="1900" b="0" i="0" kern="1200" baseline="0" dirty="0">
              <a:solidFill>
                <a:schemeClr val="accent4"/>
              </a:solidFill>
            </a:rPr>
            <a:t>Digital Platform</a:t>
          </a:r>
          <a:endParaRPr lang="en-US" sz="1900" kern="1200" dirty="0">
            <a:solidFill>
              <a:schemeClr val="accent4"/>
            </a:solidFill>
          </a:endParaRPr>
        </a:p>
      </dsp:txBody>
      <dsp:txXfrm>
        <a:off x="8793176" y="2555360"/>
        <a:ext cx="1686255" cy="10469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FFEA4-426D-4694-B4D1-FE12063F4EB1}">
      <dsp:nvSpPr>
        <dsp:cNvPr id="0" name=""/>
        <dsp:cNvSpPr/>
      </dsp:nvSpPr>
      <dsp:spPr>
        <a:xfrm>
          <a:off x="1272844" y="2544"/>
          <a:ext cx="5091379" cy="1317881"/>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8787" tIns="334742" rIns="98787" bIns="334742" numCol="1" spcCol="1270" anchor="ctr" anchorCtr="0">
          <a:noAutofit/>
        </a:bodyPr>
        <a:lstStyle/>
        <a:p>
          <a:pPr marL="0" lvl="0" indent="0" algn="l" defTabSz="800100">
            <a:lnSpc>
              <a:spcPct val="90000"/>
            </a:lnSpc>
            <a:spcBef>
              <a:spcPct val="0"/>
            </a:spcBef>
            <a:spcAft>
              <a:spcPct val="35000"/>
            </a:spcAft>
            <a:buNone/>
          </a:pPr>
          <a:r>
            <a:rPr lang="en-US" sz="1800" kern="1200" dirty="0"/>
            <a:t>Support Democratic Values: Promote free societies, human rights, social progress, and the rule of law.</a:t>
          </a:r>
        </a:p>
      </dsp:txBody>
      <dsp:txXfrm>
        <a:off x="1272844" y="2544"/>
        <a:ext cx="5091379" cy="1317881"/>
      </dsp:txXfrm>
    </dsp:sp>
    <dsp:sp modelId="{B5FEF60A-4FB8-4F83-A689-A1FA6227C7D4}">
      <dsp:nvSpPr>
        <dsp:cNvPr id="0" name=""/>
        <dsp:cNvSpPr/>
      </dsp:nvSpPr>
      <dsp:spPr>
        <a:xfrm>
          <a:off x="0" y="2544"/>
          <a:ext cx="1272844" cy="1317881"/>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55" tIns="130177" rIns="67355" bIns="130177" numCol="1" spcCol="1270" anchor="ctr" anchorCtr="0">
          <a:noAutofit/>
        </a:bodyPr>
        <a:lstStyle/>
        <a:p>
          <a:pPr marL="0" lvl="0" indent="0" algn="ctr" defTabSz="1200150">
            <a:lnSpc>
              <a:spcPct val="90000"/>
            </a:lnSpc>
            <a:spcBef>
              <a:spcPct val="0"/>
            </a:spcBef>
            <a:spcAft>
              <a:spcPct val="35000"/>
            </a:spcAft>
            <a:buNone/>
          </a:pPr>
          <a:r>
            <a:rPr lang="en-US" sz="2700" kern="1200"/>
            <a:t>Support</a:t>
          </a:r>
        </a:p>
      </dsp:txBody>
      <dsp:txXfrm>
        <a:off x="0" y="2544"/>
        <a:ext cx="1272844" cy="1317881"/>
      </dsp:txXfrm>
    </dsp:sp>
    <dsp:sp modelId="{336323B4-9A96-4E11-8D66-AA5A89F79C13}">
      <dsp:nvSpPr>
        <dsp:cNvPr id="0" name=""/>
        <dsp:cNvSpPr/>
      </dsp:nvSpPr>
      <dsp:spPr>
        <a:xfrm>
          <a:off x="1272844" y="1399498"/>
          <a:ext cx="5091379" cy="1317881"/>
        </a:xfrm>
        <a:prstGeom prst="rect">
          <a:avLst/>
        </a:prstGeom>
        <a:solidFill>
          <a:schemeClr val="accent2">
            <a:tint val="40000"/>
            <a:alpha val="90000"/>
            <a:hueOff val="-283075"/>
            <a:satOff val="-25115"/>
            <a:lumOff val="-256"/>
            <a:alphaOff val="0"/>
          </a:schemeClr>
        </a:solidFill>
        <a:ln w="12700" cap="flat" cmpd="sng" algn="ctr">
          <a:solidFill>
            <a:schemeClr val="accent2">
              <a:tint val="40000"/>
              <a:alpha val="90000"/>
              <a:hueOff val="-283075"/>
              <a:satOff val="-25115"/>
              <a:lumOff val="-25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8787" tIns="334742" rIns="98787" bIns="334742" numCol="1" spcCol="1270" anchor="ctr" anchorCtr="0">
          <a:noAutofit/>
        </a:bodyPr>
        <a:lstStyle/>
        <a:p>
          <a:pPr marL="0" lvl="0" indent="0" algn="l" defTabSz="711200">
            <a:lnSpc>
              <a:spcPct val="90000"/>
            </a:lnSpc>
            <a:spcBef>
              <a:spcPct val="0"/>
            </a:spcBef>
            <a:spcAft>
              <a:spcPct val="35000"/>
            </a:spcAft>
            <a:buNone/>
          </a:pPr>
          <a:r>
            <a:rPr lang="en-US" sz="1600" kern="1200" dirty="0"/>
            <a:t>Shared Prosperity: Commit to opportunities and prosperity for all, strengthening international norms.</a:t>
          </a:r>
        </a:p>
      </dsp:txBody>
      <dsp:txXfrm>
        <a:off x="1272844" y="1399498"/>
        <a:ext cx="5091379" cy="1317881"/>
      </dsp:txXfrm>
    </dsp:sp>
    <dsp:sp modelId="{E1375CD1-F9CE-4128-A6D5-B0A70689D123}">
      <dsp:nvSpPr>
        <dsp:cNvPr id="0" name=""/>
        <dsp:cNvSpPr/>
      </dsp:nvSpPr>
      <dsp:spPr>
        <a:xfrm>
          <a:off x="0" y="1399498"/>
          <a:ext cx="1272844" cy="1317881"/>
        </a:xfrm>
        <a:prstGeom prst="rect">
          <a:avLst/>
        </a:prstGeom>
        <a:solidFill>
          <a:schemeClr val="accent2">
            <a:hueOff val="-485121"/>
            <a:satOff val="-27976"/>
            <a:lumOff val="2876"/>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55" tIns="130177" rIns="67355" bIns="130177" numCol="1" spcCol="1270" anchor="ctr" anchorCtr="0">
          <a:noAutofit/>
        </a:bodyPr>
        <a:lstStyle/>
        <a:p>
          <a:pPr marL="0" lvl="0" indent="0" algn="ctr" defTabSz="1200150">
            <a:lnSpc>
              <a:spcPct val="90000"/>
            </a:lnSpc>
            <a:spcBef>
              <a:spcPct val="0"/>
            </a:spcBef>
            <a:spcAft>
              <a:spcPct val="35000"/>
            </a:spcAft>
            <a:buNone/>
          </a:pPr>
          <a:r>
            <a:rPr lang="en-US" sz="2700" kern="1200"/>
            <a:t>Commit</a:t>
          </a:r>
        </a:p>
      </dsp:txBody>
      <dsp:txXfrm>
        <a:off x="0" y="1399498"/>
        <a:ext cx="1272844" cy="1317881"/>
      </dsp:txXfrm>
    </dsp:sp>
    <dsp:sp modelId="{810AD102-01E7-4F60-A918-33CEFF3B3B8D}">
      <dsp:nvSpPr>
        <dsp:cNvPr id="0" name=""/>
        <dsp:cNvSpPr/>
      </dsp:nvSpPr>
      <dsp:spPr>
        <a:xfrm>
          <a:off x="1272844" y="2796452"/>
          <a:ext cx="5091379" cy="1317881"/>
        </a:xfrm>
        <a:prstGeom prst="rect">
          <a:avLst/>
        </a:prstGeom>
        <a:solidFill>
          <a:schemeClr val="accent2">
            <a:tint val="40000"/>
            <a:alpha val="90000"/>
            <a:hueOff val="-566151"/>
            <a:satOff val="-50231"/>
            <a:lumOff val="-513"/>
            <a:alphaOff val="0"/>
          </a:schemeClr>
        </a:solidFill>
        <a:ln w="12700" cap="flat" cmpd="sng" algn="ctr">
          <a:solidFill>
            <a:schemeClr val="accent2">
              <a:tint val="40000"/>
              <a:alpha val="90000"/>
              <a:hueOff val="-566151"/>
              <a:satOff val="-50231"/>
              <a:lumOff val="-51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8787" tIns="334742" rIns="98787" bIns="334742" numCol="1" spcCol="1270" anchor="ctr" anchorCtr="0">
          <a:noAutofit/>
        </a:bodyPr>
        <a:lstStyle/>
        <a:p>
          <a:pPr marL="0" lvl="0" indent="0" algn="l" defTabSz="711200">
            <a:lnSpc>
              <a:spcPct val="90000"/>
            </a:lnSpc>
            <a:spcBef>
              <a:spcPct val="0"/>
            </a:spcBef>
            <a:spcAft>
              <a:spcPct val="35000"/>
            </a:spcAft>
            <a:buNone/>
          </a:pPr>
          <a:r>
            <a:rPr lang="en-US" sz="1600" kern="1200" dirty="0"/>
            <a:t>Sustainable Development: Invest in the future to achieve the SDGs, reducing poverty and tackling global challenges.</a:t>
          </a:r>
        </a:p>
      </dsp:txBody>
      <dsp:txXfrm>
        <a:off x="1272844" y="2796452"/>
        <a:ext cx="5091379" cy="1317881"/>
      </dsp:txXfrm>
    </dsp:sp>
    <dsp:sp modelId="{632FDA0D-58B8-45F3-B491-B13D3EBA42CA}">
      <dsp:nvSpPr>
        <dsp:cNvPr id="0" name=""/>
        <dsp:cNvSpPr/>
      </dsp:nvSpPr>
      <dsp:spPr>
        <a:xfrm>
          <a:off x="0" y="2796452"/>
          <a:ext cx="1272844" cy="1317881"/>
        </a:xfrm>
        <a:prstGeom prst="rect">
          <a:avLst/>
        </a:prstGeom>
        <a:solidFill>
          <a:schemeClr val="accent2">
            <a:hueOff val="-970242"/>
            <a:satOff val="-55952"/>
            <a:lumOff val="5752"/>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55" tIns="130177" rIns="67355" bIns="130177" numCol="1" spcCol="1270" anchor="ctr" anchorCtr="0">
          <a:noAutofit/>
        </a:bodyPr>
        <a:lstStyle/>
        <a:p>
          <a:pPr marL="0" lvl="0" indent="0" algn="ctr" defTabSz="1200150">
            <a:lnSpc>
              <a:spcPct val="90000"/>
            </a:lnSpc>
            <a:spcBef>
              <a:spcPct val="0"/>
            </a:spcBef>
            <a:spcAft>
              <a:spcPct val="35000"/>
            </a:spcAft>
            <a:buNone/>
          </a:pPr>
          <a:r>
            <a:rPr lang="en-US" sz="2700" kern="1200"/>
            <a:t>Invest in</a:t>
          </a:r>
        </a:p>
      </dsp:txBody>
      <dsp:txXfrm>
        <a:off x="0" y="2796452"/>
        <a:ext cx="1272844" cy="1317881"/>
      </dsp:txXfrm>
    </dsp:sp>
    <dsp:sp modelId="{7BA20779-7DA0-4FEF-87A2-6C23ACA8AF04}">
      <dsp:nvSpPr>
        <dsp:cNvPr id="0" name=""/>
        <dsp:cNvSpPr/>
      </dsp:nvSpPr>
      <dsp:spPr>
        <a:xfrm>
          <a:off x="1272844" y="4193406"/>
          <a:ext cx="5091379" cy="1317881"/>
        </a:xfrm>
        <a:prstGeom prst="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8787" tIns="334742" rIns="98787" bIns="334742" numCol="1" spcCol="1270" anchor="ctr" anchorCtr="0">
          <a:noAutofit/>
        </a:bodyPr>
        <a:lstStyle/>
        <a:p>
          <a:pPr marL="0" lvl="0" indent="0" algn="l" defTabSz="711200">
            <a:lnSpc>
              <a:spcPct val="90000"/>
            </a:lnSpc>
            <a:spcBef>
              <a:spcPct val="0"/>
            </a:spcBef>
            <a:spcAft>
              <a:spcPct val="35000"/>
            </a:spcAft>
            <a:buNone/>
          </a:pPr>
          <a:r>
            <a:rPr lang="en-US" sz="1600" kern="1200" dirty="0"/>
            <a:t>Economic Growth &amp; Resilience: Foster inclusive growth, maintain stability, promote jobs, and accelerate digital and clean energy transitions. Confront non-market practices and enhance economic security. </a:t>
          </a:r>
        </a:p>
      </dsp:txBody>
      <dsp:txXfrm>
        <a:off x="1272844" y="4193406"/>
        <a:ext cx="5091379" cy="1317881"/>
      </dsp:txXfrm>
    </dsp:sp>
    <dsp:sp modelId="{8BFE9D6E-4A91-4927-90ED-700392E0B0EE}">
      <dsp:nvSpPr>
        <dsp:cNvPr id="0" name=""/>
        <dsp:cNvSpPr/>
      </dsp:nvSpPr>
      <dsp:spPr>
        <a:xfrm>
          <a:off x="0" y="4193406"/>
          <a:ext cx="1272844" cy="1317881"/>
        </a:xfrm>
        <a:prstGeom prst="rect">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55" tIns="130177" rIns="67355" bIns="130177" numCol="1" spcCol="1270" anchor="ctr" anchorCtr="0">
          <a:noAutofit/>
        </a:bodyPr>
        <a:lstStyle/>
        <a:p>
          <a:pPr marL="0" lvl="0" indent="0" algn="ctr" defTabSz="1200150">
            <a:lnSpc>
              <a:spcPct val="90000"/>
            </a:lnSpc>
            <a:spcBef>
              <a:spcPct val="0"/>
            </a:spcBef>
            <a:spcAft>
              <a:spcPct val="35000"/>
            </a:spcAft>
            <a:buNone/>
          </a:pPr>
          <a:r>
            <a:rPr lang="en-US" sz="2700" kern="1200"/>
            <a:t>Foster</a:t>
          </a:r>
        </a:p>
      </dsp:txBody>
      <dsp:txXfrm>
        <a:off x="0" y="4193406"/>
        <a:ext cx="1272844" cy="13178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EBFE6E-A426-4F2C-BB60-88204FC55556}">
      <dsp:nvSpPr>
        <dsp:cNvPr id="0" name=""/>
        <dsp:cNvSpPr/>
      </dsp:nvSpPr>
      <dsp:spPr>
        <a:xfrm>
          <a:off x="75928" y="-46187"/>
          <a:ext cx="4332795" cy="27513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DC061B-CB1C-4ED2-BF26-5BD5913E6970}">
      <dsp:nvSpPr>
        <dsp:cNvPr id="0" name=""/>
        <dsp:cNvSpPr/>
      </dsp:nvSpPr>
      <dsp:spPr>
        <a:xfrm>
          <a:off x="557350" y="411163"/>
          <a:ext cx="4332795" cy="27513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b="1" kern="1200" dirty="0"/>
            <a:t>Commit to Gender Equality: </a:t>
          </a:r>
          <a:r>
            <a:rPr lang="en-GB" sz="2300" kern="1200" dirty="0"/>
            <a:t>Partner with International Financial Institutions to unlock $20 billion over three years for women's empowerment.</a:t>
          </a:r>
          <a:endParaRPr lang="en-US" sz="2300" kern="1200" dirty="0"/>
        </a:p>
      </dsp:txBody>
      <dsp:txXfrm>
        <a:off x="637934" y="491747"/>
        <a:ext cx="4171627" cy="2590157"/>
      </dsp:txXfrm>
    </dsp:sp>
    <dsp:sp modelId="{DB75DD05-0637-44AA-ADA7-666E28BF0F10}">
      <dsp:nvSpPr>
        <dsp:cNvPr id="0" name=""/>
        <dsp:cNvSpPr/>
      </dsp:nvSpPr>
      <dsp:spPr>
        <a:xfrm>
          <a:off x="5429930" y="612"/>
          <a:ext cx="4332795" cy="27513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348ED1-1AF2-4FB4-AD09-DB69AEFC2E9B}">
      <dsp:nvSpPr>
        <dsp:cNvPr id="0" name=""/>
        <dsp:cNvSpPr/>
      </dsp:nvSpPr>
      <dsp:spPr>
        <a:xfrm>
          <a:off x="5911352" y="457963"/>
          <a:ext cx="4332795" cy="27513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b="1" kern="1200" dirty="0"/>
            <a:t>AI Cooperation:</a:t>
          </a:r>
        </a:p>
        <a:p>
          <a:pPr marL="0" lvl="0" indent="0" algn="ctr" defTabSz="1022350">
            <a:lnSpc>
              <a:spcPct val="90000"/>
            </a:lnSpc>
            <a:spcBef>
              <a:spcPct val="0"/>
            </a:spcBef>
            <a:spcAft>
              <a:spcPct val="35000"/>
            </a:spcAft>
            <a:buNone/>
          </a:pPr>
          <a:r>
            <a:rPr lang="en-GB" sz="2300" kern="1200" dirty="0"/>
            <a:t>Deepen collaboration to manage AI's risks and benefits, launch an action plan for AI in the workplace, and support the International AI Code of Conduct.</a:t>
          </a:r>
          <a:endParaRPr lang="en-US" sz="2300" kern="1200" dirty="0"/>
        </a:p>
      </dsp:txBody>
      <dsp:txXfrm>
        <a:off x="5991936" y="538547"/>
        <a:ext cx="4171627" cy="259015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F2FEDC-1E80-4291-9262-BA583C810317}">
      <dsp:nvSpPr>
        <dsp:cNvPr id="0" name=""/>
        <dsp:cNvSpPr/>
      </dsp:nvSpPr>
      <dsp:spPr>
        <a:xfrm>
          <a:off x="1283" y="507953"/>
          <a:ext cx="4505585" cy="2861046"/>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4A26A9-2D5B-42D9-925B-3DF7B181D09C}">
      <dsp:nvSpPr>
        <dsp:cNvPr id="0" name=""/>
        <dsp:cNvSpPr/>
      </dsp:nvSpPr>
      <dsp:spPr>
        <a:xfrm>
          <a:off x="501904" y="983543"/>
          <a:ext cx="4505585" cy="2861046"/>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it-IT" sz="2500" b="1" kern="1200" dirty="0" err="1"/>
            <a:t>Promote</a:t>
          </a:r>
          <a:r>
            <a:rPr lang="it-IT" sz="2500" b="1" kern="1200" dirty="0"/>
            <a:t> </a:t>
          </a:r>
          <a:r>
            <a:rPr lang="it-IT" sz="2500" b="1" kern="1200" dirty="0" err="1"/>
            <a:t>Safe</a:t>
          </a:r>
          <a:r>
            <a:rPr lang="it-IT" sz="2500" b="1" kern="1200" dirty="0"/>
            <a:t> AI: </a:t>
          </a:r>
          <a:r>
            <a:rPr lang="it-IT" sz="2500" kern="1200" dirty="0"/>
            <a:t>Support secure, </a:t>
          </a:r>
          <a:r>
            <a:rPr lang="it-IT" sz="2500" kern="1200" dirty="0" err="1"/>
            <a:t>trustworthy</a:t>
          </a:r>
          <a:r>
            <a:rPr lang="it-IT" sz="2500" kern="1200" dirty="0"/>
            <a:t> AI </a:t>
          </a:r>
          <a:r>
            <a:rPr lang="it-IT" sz="2500" kern="1200" dirty="0" err="1"/>
            <a:t>that</a:t>
          </a:r>
          <a:r>
            <a:rPr lang="it-IT" sz="2500" kern="1200" dirty="0"/>
            <a:t> drives progress </a:t>
          </a:r>
          <a:r>
            <a:rPr lang="it-IT" sz="2500" kern="1200" dirty="0" err="1"/>
            <a:t>while</a:t>
          </a:r>
          <a:r>
            <a:rPr lang="it-IT" sz="2500" kern="1200" dirty="0"/>
            <a:t> </a:t>
          </a:r>
          <a:r>
            <a:rPr lang="it-IT" sz="2500" kern="1200" dirty="0" err="1"/>
            <a:t>respecting</a:t>
          </a:r>
          <a:r>
            <a:rPr lang="it-IT" sz="2500" kern="1200" dirty="0"/>
            <a:t> </a:t>
          </a:r>
          <a:r>
            <a:rPr lang="it-IT" sz="2500" kern="1200" dirty="0" err="1"/>
            <a:t>democratic</a:t>
          </a:r>
          <a:r>
            <a:rPr lang="it-IT" sz="2500" kern="1200" dirty="0"/>
            <a:t> </a:t>
          </a:r>
          <a:r>
            <a:rPr lang="it-IT" sz="2500" kern="1200" dirty="0" err="1"/>
            <a:t>values</a:t>
          </a:r>
          <a:r>
            <a:rPr lang="it-IT" sz="2500" kern="1200" dirty="0"/>
            <a:t> and human </a:t>
          </a:r>
          <a:r>
            <a:rPr lang="it-IT" sz="2500" kern="1200" dirty="0" err="1"/>
            <a:t>rights</a:t>
          </a:r>
          <a:r>
            <a:rPr lang="it-IT" sz="2500" kern="1200" dirty="0"/>
            <a:t>.</a:t>
          </a:r>
          <a:endParaRPr lang="en-US" sz="2500" kern="1200" dirty="0"/>
        </a:p>
      </dsp:txBody>
      <dsp:txXfrm>
        <a:off x="585701" y="1067340"/>
        <a:ext cx="4337991" cy="2693452"/>
      </dsp:txXfrm>
    </dsp:sp>
    <dsp:sp modelId="{E43DAF3E-EB0B-4A1C-95FA-B491621A1471}">
      <dsp:nvSpPr>
        <dsp:cNvPr id="0" name=""/>
        <dsp:cNvSpPr/>
      </dsp:nvSpPr>
      <dsp:spPr>
        <a:xfrm>
          <a:off x="5508110" y="507953"/>
          <a:ext cx="4505585" cy="2861046"/>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F6F7DE-A252-4659-B557-04A6D83F2905}">
      <dsp:nvSpPr>
        <dsp:cNvPr id="0" name=""/>
        <dsp:cNvSpPr/>
      </dsp:nvSpPr>
      <dsp:spPr>
        <a:xfrm>
          <a:off x="6008730" y="983543"/>
          <a:ext cx="4505585" cy="2861046"/>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it-IT" sz="2500" b="1" kern="1200"/>
            <a:t>Inclusive AI Governance: </a:t>
          </a:r>
          <a:r>
            <a:rPr lang="it-IT" sz="2500" kern="1200"/>
            <a:t>Advocate for AI governance that fosters inclusion, maximizes benefits, and mitigates risks, ensuring alignment with shared values and avoiding fragmentation.</a:t>
          </a:r>
          <a:endParaRPr lang="en-US" sz="2500" kern="1200"/>
        </a:p>
      </dsp:txBody>
      <dsp:txXfrm>
        <a:off x="6092527" y="1067340"/>
        <a:ext cx="4337991" cy="26934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A27589-0F5F-443E-A279-462A601D652F}">
      <dsp:nvSpPr>
        <dsp:cNvPr id="0" name=""/>
        <dsp:cNvSpPr/>
      </dsp:nvSpPr>
      <dsp:spPr>
        <a:xfrm>
          <a:off x="134291" y="612"/>
          <a:ext cx="4332795" cy="27513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E1EED9-28DF-47DE-AFD3-F80AE6FC4B7C}">
      <dsp:nvSpPr>
        <dsp:cNvPr id="0" name=""/>
        <dsp:cNvSpPr/>
      </dsp:nvSpPr>
      <dsp:spPr>
        <a:xfrm>
          <a:off x="615713" y="457963"/>
          <a:ext cx="4332795" cy="27513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b="1" kern="1200" dirty="0"/>
            <a:t>AI for Jobs &amp; Inclusiveness: </a:t>
          </a:r>
          <a:r>
            <a:rPr lang="en-GB" sz="2500" kern="1200" dirty="0"/>
            <a:t>Ensure AI boosts productivity, quality jobs, and inclusiveness in the workplace, empowering workers and fostering transparency.</a:t>
          </a:r>
          <a:endParaRPr lang="en-US" sz="2500" kern="1200" dirty="0"/>
        </a:p>
      </dsp:txBody>
      <dsp:txXfrm>
        <a:off x="696297" y="538547"/>
        <a:ext cx="4171627" cy="2590157"/>
      </dsp:txXfrm>
    </dsp:sp>
    <dsp:sp modelId="{B9F33E21-E61F-4D95-A8EA-601AE39A0F79}">
      <dsp:nvSpPr>
        <dsp:cNvPr id="0" name=""/>
        <dsp:cNvSpPr/>
      </dsp:nvSpPr>
      <dsp:spPr>
        <a:xfrm>
          <a:off x="5429930" y="612"/>
          <a:ext cx="4332795" cy="27513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A47A36-619A-4B96-97A0-F513C4CD23B0}">
      <dsp:nvSpPr>
        <dsp:cNvPr id="0" name=""/>
        <dsp:cNvSpPr/>
      </dsp:nvSpPr>
      <dsp:spPr>
        <a:xfrm>
          <a:off x="5911352" y="457963"/>
          <a:ext cx="4332795" cy="27513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b="1" kern="1200" dirty="0"/>
            <a:t>G7 Action Plan: </a:t>
          </a:r>
        </a:p>
        <a:p>
          <a:pPr marL="0" lvl="0" indent="0" algn="ctr" defTabSz="1111250">
            <a:lnSpc>
              <a:spcPct val="90000"/>
            </a:lnSpc>
            <a:spcBef>
              <a:spcPct val="0"/>
            </a:spcBef>
            <a:spcAft>
              <a:spcPct val="35000"/>
            </a:spcAft>
            <a:buNone/>
          </a:pPr>
          <a:r>
            <a:rPr lang="en-GB" sz="2500" kern="1200" dirty="0"/>
            <a:t>Labour Ministers to develop an AI action plan for decent work, workers’ rights, and reskilling, addressing labour market challenges.</a:t>
          </a:r>
          <a:endParaRPr lang="en-US" sz="2500" kern="1200" dirty="0"/>
        </a:p>
      </dsp:txBody>
      <dsp:txXfrm>
        <a:off x="5991936" y="538547"/>
        <a:ext cx="4171627" cy="259015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D952E1-1246-44F8-AE02-10F6630906AD}">
      <dsp:nvSpPr>
        <dsp:cNvPr id="0" name=""/>
        <dsp:cNvSpPr/>
      </dsp:nvSpPr>
      <dsp:spPr>
        <a:xfrm>
          <a:off x="0" y="2626990"/>
          <a:ext cx="10515600" cy="172359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n-GB" sz="3000" b="1" kern="1200"/>
            <a:t>G7 Focus Areas: </a:t>
          </a:r>
          <a:endParaRPr lang="en-US" sz="3000" kern="1200"/>
        </a:p>
      </dsp:txBody>
      <dsp:txXfrm>
        <a:off x="0" y="2626990"/>
        <a:ext cx="10515600" cy="930738"/>
      </dsp:txXfrm>
    </dsp:sp>
    <dsp:sp modelId="{D9DB6BE5-A4B1-4345-B736-C4C1580B5C80}">
      <dsp:nvSpPr>
        <dsp:cNvPr id="0" name=""/>
        <dsp:cNvSpPr/>
      </dsp:nvSpPr>
      <dsp:spPr>
        <a:xfrm>
          <a:off x="0" y="3523257"/>
          <a:ext cx="5257799" cy="792851"/>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l" defTabSz="755650">
            <a:lnSpc>
              <a:spcPct val="90000"/>
            </a:lnSpc>
            <a:spcBef>
              <a:spcPct val="0"/>
            </a:spcBef>
            <a:spcAft>
              <a:spcPct val="35000"/>
            </a:spcAft>
            <a:buNone/>
          </a:pPr>
          <a:r>
            <a:rPr lang="en-GB" sz="1700" kern="1200" dirty="0"/>
            <a:t>Anticipate future skills needs and equip workers and employers with competencies for safe, human-centric AI.</a:t>
          </a:r>
          <a:endParaRPr lang="en-US" sz="1700" kern="1200" dirty="0"/>
        </a:p>
      </dsp:txBody>
      <dsp:txXfrm>
        <a:off x="0" y="3523257"/>
        <a:ext cx="5257799" cy="792851"/>
      </dsp:txXfrm>
    </dsp:sp>
    <dsp:sp modelId="{7EBD2621-F55B-4B83-B8C2-F3EB86FD3D62}">
      <dsp:nvSpPr>
        <dsp:cNvPr id="0" name=""/>
        <dsp:cNvSpPr/>
      </dsp:nvSpPr>
      <dsp:spPr>
        <a:xfrm>
          <a:off x="5257800" y="3523257"/>
          <a:ext cx="5257799" cy="792851"/>
        </a:xfrm>
        <a:prstGeom prst="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21590" rIns="120904" bIns="21590" numCol="1" spcCol="1270" anchor="ctr" anchorCtr="0">
          <a:noAutofit/>
        </a:bodyPr>
        <a:lstStyle/>
        <a:p>
          <a:pPr marL="0" lvl="0" indent="0" algn="l" defTabSz="755650">
            <a:lnSpc>
              <a:spcPct val="90000"/>
            </a:lnSpc>
            <a:spcBef>
              <a:spcPct val="0"/>
            </a:spcBef>
            <a:spcAft>
              <a:spcPct val="35000"/>
            </a:spcAft>
            <a:buNone/>
          </a:pPr>
          <a:r>
            <a:rPr lang="en-GB" sz="1700" kern="1200" dirty="0"/>
            <a:t>Promote innovative education, international talent mobility, digital skills, and lifelong learning for a qualified workforce.</a:t>
          </a:r>
          <a:endParaRPr lang="en-US" sz="1700" kern="1200" dirty="0"/>
        </a:p>
      </dsp:txBody>
      <dsp:txXfrm>
        <a:off x="5257800" y="3523257"/>
        <a:ext cx="5257799" cy="792851"/>
      </dsp:txXfrm>
    </dsp:sp>
    <dsp:sp modelId="{4A22BB54-8649-4DE8-ADDD-B93FD1D0D24E}">
      <dsp:nvSpPr>
        <dsp:cNvPr id="0" name=""/>
        <dsp:cNvSpPr/>
      </dsp:nvSpPr>
      <dsp:spPr>
        <a:xfrm rot="10800000">
          <a:off x="0" y="1962"/>
          <a:ext cx="10515600" cy="2650882"/>
        </a:xfrm>
        <a:prstGeom prst="upArrowCallou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en-GB" sz="3000" b="1" kern="1200"/>
            <a:t>Strengthen AI Skills &amp; Awareness: Enhance education and skills at all levels to manage AI's impact on work and develop the human factor.</a:t>
          </a:r>
          <a:endParaRPr lang="en-US" sz="3000" kern="1200"/>
        </a:p>
      </dsp:txBody>
      <dsp:txXfrm rot="10800000">
        <a:off x="0" y="1962"/>
        <a:ext cx="10515600" cy="172246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812455-F958-42F7-83BA-1A5BCB142BA2}">
      <dsp:nvSpPr>
        <dsp:cNvPr id="0" name=""/>
        <dsp:cNvSpPr/>
      </dsp:nvSpPr>
      <dsp:spPr>
        <a:xfrm>
          <a:off x="0" y="4254664"/>
          <a:ext cx="6396484" cy="92070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GB" sz="1700" b="1" kern="1200"/>
            <a:t>Key Measures</a:t>
          </a:r>
          <a:r>
            <a:rPr lang="en-GB" sz="1700" kern="1200"/>
            <a:t>:</a:t>
          </a:r>
          <a:endParaRPr lang="en-US" sz="1700" kern="1200"/>
        </a:p>
      </dsp:txBody>
      <dsp:txXfrm>
        <a:off x="0" y="4254664"/>
        <a:ext cx="6396484" cy="497183"/>
      </dsp:txXfrm>
    </dsp:sp>
    <dsp:sp modelId="{D21DE085-CD58-4EDA-8931-D3A05B97EDDD}">
      <dsp:nvSpPr>
        <dsp:cNvPr id="0" name=""/>
        <dsp:cNvSpPr/>
      </dsp:nvSpPr>
      <dsp:spPr>
        <a:xfrm>
          <a:off x="3123" y="5346027"/>
          <a:ext cx="2130079" cy="599148"/>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t>Support Services</a:t>
          </a:r>
          <a:r>
            <a:rPr lang="en-GB" sz="1200" kern="1200" dirty="0"/>
            <a:t>: Active </a:t>
          </a:r>
          <a:r>
            <a:rPr lang="en-GB" sz="1200" kern="1200" dirty="0" err="1"/>
            <a:t>labor</a:t>
          </a:r>
          <a:r>
            <a:rPr lang="en-GB" sz="1200" kern="1200" dirty="0"/>
            <a:t> market measures for adaptation to job transformations.</a:t>
          </a:r>
          <a:endParaRPr lang="en-US" sz="1200" kern="1200" dirty="0"/>
        </a:p>
      </dsp:txBody>
      <dsp:txXfrm>
        <a:off x="3123" y="5346027"/>
        <a:ext cx="2130079" cy="599148"/>
      </dsp:txXfrm>
    </dsp:sp>
    <dsp:sp modelId="{F11291D7-5C9C-4DEB-8D48-3F289E8822D0}">
      <dsp:nvSpPr>
        <dsp:cNvPr id="0" name=""/>
        <dsp:cNvSpPr/>
      </dsp:nvSpPr>
      <dsp:spPr>
        <a:xfrm>
          <a:off x="2133202" y="5324647"/>
          <a:ext cx="2130079" cy="641910"/>
        </a:xfrm>
        <a:prstGeom prst="rect">
          <a:avLst/>
        </a:prstGeom>
        <a:solidFill>
          <a:schemeClr val="accent2">
            <a:tint val="40000"/>
            <a:alpha val="90000"/>
            <a:hueOff val="-424613"/>
            <a:satOff val="-37673"/>
            <a:lumOff val="-385"/>
            <a:alphaOff val="0"/>
          </a:schemeClr>
        </a:solidFill>
        <a:ln w="12700" cap="flat" cmpd="sng" algn="ctr">
          <a:solidFill>
            <a:schemeClr val="accent2">
              <a:tint val="40000"/>
              <a:alpha val="90000"/>
              <a:hueOff val="-424613"/>
              <a:satOff val="-37673"/>
              <a:lumOff val="-38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t>Combat Ageism</a:t>
          </a:r>
          <a:r>
            <a:rPr lang="en-GB" sz="1200" kern="1200" dirty="0"/>
            <a:t>: Raise awareness and enforce regulations against age discrimination.</a:t>
          </a:r>
          <a:endParaRPr lang="en-US" sz="1200" kern="1200" dirty="0"/>
        </a:p>
      </dsp:txBody>
      <dsp:txXfrm>
        <a:off x="2133202" y="5324647"/>
        <a:ext cx="2130079" cy="641910"/>
      </dsp:txXfrm>
    </dsp:sp>
    <dsp:sp modelId="{4C517FA4-586E-4002-9423-E835B35D22C3}">
      <dsp:nvSpPr>
        <dsp:cNvPr id="0" name=""/>
        <dsp:cNvSpPr/>
      </dsp:nvSpPr>
      <dsp:spPr>
        <a:xfrm>
          <a:off x="4263281" y="5243168"/>
          <a:ext cx="2130079" cy="804866"/>
        </a:xfrm>
        <a:prstGeom prst="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GB" sz="1200" b="1" kern="1200" dirty="0"/>
            <a:t>Digital Skills Development</a:t>
          </a:r>
          <a:r>
            <a:rPr lang="en-GB" sz="1200" kern="1200" dirty="0"/>
            <a:t>: Enhance digital and AI-related skills among older workers.</a:t>
          </a:r>
          <a:endParaRPr lang="en-US" sz="1200" kern="1200" dirty="0"/>
        </a:p>
      </dsp:txBody>
      <dsp:txXfrm>
        <a:off x="4263281" y="5243168"/>
        <a:ext cx="2130079" cy="804866"/>
      </dsp:txXfrm>
    </dsp:sp>
    <dsp:sp modelId="{1642D13C-886E-46DF-B0DD-371344D6CD6F}">
      <dsp:nvSpPr>
        <dsp:cNvPr id="0" name=""/>
        <dsp:cNvSpPr/>
      </dsp:nvSpPr>
      <dsp:spPr>
        <a:xfrm rot="10800000">
          <a:off x="0" y="1688437"/>
          <a:ext cx="6396484" cy="2894704"/>
        </a:xfrm>
        <a:prstGeom prst="upArrowCallou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GB" sz="1700" b="1" kern="1200"/>
            <a:t>Objective</a:t>
          </a:r>
          <a:r>
            <a:rPr lang="en-GB" sz="1700" kern="1200"/>
            <a:t>: Retain older workers and boost employment in later stages of life.</a:t>
          </a:r>
          <a:endParaRPr lang="en-US" sz="1700" kern="1200"/>
        </a:p>
      </dsp:txBody>
      <dsp:txXfrm rot="10800000">
        <a:off x="0" y="1688437"/>
        <a:ext cx="6396484" cy="1880892"/>
      </dsp:txXfrm>
    </dsp:sp>
    <dsp:sp modelId="{3CBC7319-3A30-4298-8C92-913F5A64B349}">
      <dsp:nvSpPr>
        <dsp:cNvPr id="0" name=""/>
        <dsp:cNvSpPr/>
      </dsp:nvSpPr>
      <dsp:spPr>
        <a:xfrm rot="10800000">
          <a:off x="0" y="752"/>
          <a:ext cx="6396484" cy="2003241"/>
        </a:xfrm>
        <a:prstGeom prst="upArrowCallou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GB" sz="1700" b="1" kern="1200"/>
            <a:t>1. Active Ageing Policies</a:t>
          </a:r>
          <a:endParaRPr lang="en-US" sz="1700" kern="1200"/>
        </a:p>
      </dsp:txBody>
      <dsp:txXfrm rot="10800000">
        <a:off x="0" y="752"/>
        <a:ext cx="6396484" cy="130164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538EF5-534E-41BA-9406-24AFB1D4727A}">
      <dsp:nvSpPr>
        <dsp:cNvPr id="0" name=""/>
        <dsp:cNvSpPr/>
      </dsp:nvSpPr>
      <dsp:spPr>
        <a:xfrm>
          <a:off x="0" y="4473396"/>
          <a:ext cx="6666833" cy="978669"/>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GB" sz="1700" b="1" kern="1200"/>
            <a:t>Skills Evolution</a:t>
          </a:r>
          <a:r>
            <a:rPr lang="en-GB" sz="1700" kern="1200"/>
            <a:t>: There is a growing demand for IT, technological, and digital skills in both the economy and public administration.</a:t>
          </a:r>
          <a:endParaRPr lang="en-US" sz="1700" kern="1200"/>
        </a:p>
      </dsp:txBody>
      <dsp:txXfrm>
        <a:off x="0" y="4473396"/>
        <a:ext cx="6666833" cy="978669"/>
      </dsp:txXfrm>
    </dsp:sp>
    <dsp:sp modelId="{29A43BC8-6315-4AB1-949F-EB86D15A8037}">
      <dsp:nvSpPr>
        <dsp:cNvPr id="0" name=""/>
        <dsp:cNvSpPr/>
      </dsp:nvSpPr>
      <dsp:spPr>
        <a:xfrm rot="10800000">
          <a:off x="0" y="2982882"/>
          <a:ext cx="6666833" cy="1505194"/>
        </a:xfrm>
        <a:prstGeom prst="upArrowCallout">
          <a:avLst/>
        </a:prstGeom>
        <a:gradFill rotWithShape="0">
          <a:gsLst>
            <a:gs pos="0">
              <a:schemeClr val="accent2">
                <a:hueOff val="-485121"/>
                <a:satOff val="-27976"/>
                <a:lumOff val="2876"/>
                <a:alphaOff val="0"/>
                <a:satMod val="103000"/>
                <a:lumMod val="102000"/>
                <a:tint val="94000"/>
              </a:schemeClr>
            </a:gs>
            <a:gs pos="50000">
              <a:schemeClr val="accent2">
                <a:hueOff val="-485121"/>
                <a:satOff val="-27976"/>
                <a:lumOff val="2876"/>
                <a:alphaOff val="0"/>
                <a:satMod val="110000"/>
                <a:lumMod val="100000"/>
                <a:shade val="100000"/>
              </a:schemeClr>
            </a:gs>
            <a:gs pos="100000">
              <a:schemeClr val="accent2">
                <a:hueOff val="-485121"/>
                <a:satOff val="-27976"/>
                <a:lumOff val="287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GB" sz="1700" b="1" kern="1200"/>
            <a:t>Generational Transition</a:t>
          </a:r>
          <a:r>
            <a:rPr lang="en-GB" sz="1700" kern="1200"/>
            <a:t>: Approximately 3.5 million jobs will be needed in the next four years due to high retirement rates, requiring effective management tools and services.</a:t>
          </a:r>
          <a:endParaRPr lang="en-US" sz="1700" kern="1200"/>
        </a:p>
      </dsp:txBody>
      <dsp:txXfrm rot="10800000">
        <a:off x="0" y="2982882"/>
        <a:ext cx="6666833" cy="978030"/>
      </dsp:txXfrm>
    </dsp:sp>
    <dsp:sp modelId="{A64837F9-F5CD-49A2-990C-767FE51570C5}">
      <dsp:nvSpPr>
        <dsp:cNvPr id="0" name=""/>
        <dsp:cNvSpPr/>
      </dsp:nvSpPr>
      <dsp:spPr>
        <a:xfrm rot="10800000">
          <a:off x="0" y="1492368"/>
          <a:ext cx="6666833" cy="1505194"/>
        </a:xfrm>
        <a:prstGeom prst="upArrowCallout">
          <a:avLst/>
        </a:prstGeom>
        <a:gradFill rotWithShape="0">
          <a:gsLst>
            <a:gs pos="0">
              <a:schemeClr val="accent2">
                <a:hueOff val="-970242"/>
                <a:satOff val="-55952"/>
                <a:lumOff val="5752"/>
                <a:alphaOff val="0"/>
                <a:satMod val="103000"/>
                <a:lumMod val="102000"/>
                <a:tint val="94000"/>
              </a:schemeClr>
            </a:gs>
            <a:gs pos="50000">
              <a:schemeClr val="accent2">
                <a:hueOff val="-970242"/>
                <a:satOff val="-55952"/>
                <a:lumOff val="5752"/>
                <a:alphaOff val="0"/>
                <a:satMod val="110000"/>
                <a:lumMod val="100000"/>
                <a:shade val="100000"/>
              </a:schemeClr>
            </a:gs>
            <a:gs pos="100000">
              <a:schemeClr val="accent2">
                <a:hueOff val="-970242"/>
                <a:satOff val="-55952"/>
                <a:lumOff val="575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GB" sz="1700" b="1" kern="1200"/>
            <a:t>Record Employment Growth</a:t>
          </a:r>
          <a:r>
            <a:rPr lang="en-GB" sz="1700" kern="1200"/>
            <a:t>: Italy has exceeded 24 million employed individuals, with a 50% skills shortage relative to company demands.</a:t>
          </a:r>
          <a:endParaRPr lang="en-US" sz="1700" kern="1200"/>
        </a:p>
      </dsp:txBody>
      <dsp:txXfrm rot="10800000">
        <a:off x="0" y="1492368"/>
        <a:ext cx="6666833" cy="978030"/>
      </dsp:txXfrm>
    </dsp:sp>
    <dsp:sp modelId="{0B536D9D-AE7C-40C1-B6A0-913387DDEB65}">
      <dsp:nvSpPr>
        <dsp:cNvPr id="0" name=""/>
        <dsp:cNvSpPr/>
      </dsp:nvSpPr>
      <dsp:spPr>
        <a:xfrm rot="10800000">
          <a:off x="0" y="1854"/>
          <a:ext cx="6666833" cy="1505194"/>
        </a:xfrm>
        <a:prstGeom prst="upArrowCallou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GB" sz="1700" b="1" kern="1200"/>
            <a:t>The Italian Employment Situation</a:t>
          </a:r>
          <a:endParaRPr lang="en-US" sz="1700" kern="1200"/>
        </a:p>
      </dsp:txBody>
      <dsp:txXfrm rot="10800000">
        <a:off x="0" y="1854"/>
        <a:ext cx="6666833" cy="97803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49E648-EB8C-49F0-9416-141BA9F58A72}">
      <dsp:nvSpPr>
        <dsp:cNvPr id="0" name=""/>
        <dsp:cNvSpPr/>
      </dsp:nvSpPr>
      <dsp:spPr>
        <a:xfrm>
          <a:off x="0" y="564578"/>
          <a:ext cx="8466489" cy="1346625"/>
        </a:xfrm>
        <a:prstGeom prst="rect">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57094" tIns="229108" rIns="657094" bIns="99568" numCol="1" spcCol="1270" anchor="t" anchorCtr="0">
          <a:noAutofit/>
        </a:bodyPr>
        <a:lstStyle/>
        <a:p>
          <a:pPr marL="114300" lvl="1" indent="-114300" algn="l" defTabSz="622300">
            <a:lnSpc>
              <a:spcPct val="90000"/>
            </a:lnSpc>
            <a:spcBef>
              <a:spcPct val="0"/>
            </a:spcBef>
            <a:spcAft>
              <a:spcPct val="15000"/>
            </a:spcAft>
            <a:buChar char="•"/>
          </a:pPr>
          <a:endParaRPr lang="en-GB" sz="1400" kern="1200" noProof="0"/>
        </a:p>
        <a:p>
          <a:pPr marL="114300" lvl="1" indent="-114300" algn="l" defTabSz="533400">
            <a:lnSpc>
              <a:spcPct val="90000"/>
            </a:lnSpc>
            <a:spcBef>
              <a:spcPct val="0"/>
            </a:spcBef>
            <a:spcAft>
              <a:spcPct val="15000"/>
            </a:spcAft>
            <a:buChar char="•"/>
          </a:pPr>
          <a:r>
            <a:rPr lang="en-GB" sz="1200" b="1" kern="1200" noProof="0"/>
            <a:t>Transversal profiles involving electrical, mechanical, construction technologies </a:t>
          </a:r>
          <a:r>
            <a:rPr lang="en-GB" sz="1200" kern="1200" noProof="0"/>
            <a:t>(e.g. mechanical, civil or energy engineers)</a:t>
          </a:r>
        </a:p>
        <a:p>
          <a:pPr marL="114300" lvl="1" indent="-114300" algn="l" defTabSz="533400">
            <a:lnSpc>
              <a:spcPct val="90000"/>
            </a:lnSpc>
            <a:spcBef>
              <a:spcPct val="0"/>
            </a:spcBef>
            <a:spcAft>
              <a:spcPct val="15000"/>
            </a:spcAft>
            <a:buChar char="•"/>
          </a:pPr>
          <a:r>
            <a:rPr lang="en-GB" sz="1200" b="1" kern="1200" noProof="0"/>
            <a:t>Technical specialisations </a:t>
          </a:r>
          <a:r>
            <a:rPr lang="en-GB" sz="1200" kern="1200" noProof="0"/>
            <a:t>in some sub-sectors (e.g. wind and solar, hydro power, oil and gas extraction and transportation, energy transportation and distribution)</a:t>
          </a:r>
        </a:p>
      </dsp:txBody>
      <dsp:txXfrm>
        <a:off x="0" y="564578"/>
        <a:ext cx="8466489" cy="1346625"/>
      </dsp:txXfrm>
    </dsp:sp>
    <dsp:sp modelId="{B74D8DAA-0F80-4D8F-BEBF-421837A3AA44}">
      <dsp:nvSpPr>
        <dsp:cNvPr id="0" name=""/>
        <dsp:cNvSpPr/>
      </dsp:nvSpPr>
      <dsp:spPr>
        <a:xfrm>
          <a:off x="405142" y="0"/>
          <a:ext cx="8061346" cy="948172"/>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009" tIns="0" rIns="224009" bIns="0" numCol="1" spcCol="1270" anchor="ctr" anchorCtr="0">
          <a:noAutofit/>
        </a:bodyPr>
        <a:lstStyle/>
        <a:p>
          <a:pPr marL="0" lvl="0" indent="0" algn="l" defTabSz="800100">
            <a:lnSpc>
              <a:spcPct val="90000"/>
            </a:lnSpc>
            <a:spcBef>
              <a:spcPct val="0"/>
            </a:spcBef>
            <a:spcAft>
              <a:spcPct val="35000"/>
            </a:spcAft>
            <a:buNone/>
          </a:pPr>
          <a:r>
            <a:rPr lang="en-GB" sz="1800" b="1" kern="1200" noProof="0"/>
            <a:t>Technology-related occupations</a:t>
          </a:r>
        </a:p>
      </dsp:txBody>
      <dsp:txXfrm>
        <a:off x="451428" y="46286"/>
        <a:ext cx="7968774" cy="855600"/>
      </dsp:txXfrm>
    </dsp:sp>
    <dsp:sp modelId="{51B808A0-B391-4BA5-9DFF-02C1925EB130}">
      <dsp:nvSpPr>
        <dsp:cNvPr id="0" name=""/>
        <dsp:cNvSpPr/>
      </dsp:nvSpPr>
      <dsp:spPr>
        <a:xfrm>
          <a:off x="0" y="2698517"/>
          <a:ext cx="8466489" cy="1228500"/>
        </a:xfrm>
        <a:prstGeom prst="rect">
          <a:avLst/>
        </a:prstGeom>
        <a:solidFill>
          <a:schemeClr val="lt1">
            <a:alpha val="90000"/>
            <a:hueOff val="0"/>
            <a:satOff val="0"/>
            <a:lumOff val="0"/>
            <a:alphaOff val="0"/>
          </a:schemeClr>
        </a:solidFill>
        <a:ln w="19050" cap="flat" cmpd="sng" algn="ctr">
          <a:solidFill>
            <a:schemeClr val="accent2">
              <a:hueOff val="3221807"/>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57094" tIns="229108" rIns="657094" bIns="99568" numCol="1" spcCol="1270" anchor="t" anchorCtr="0">
          <a:noAutofit/>
        </a:bodyPr>
        <a:lstStyle/>
        <a:p>
          <a:pPr marL="114300" lvl="1" indent="-114300" algn="l" defTabSz="622300">
            <a:lnSpc>
              <a:spcPct val="90000"/>
            </a:lnSpc>
            <a:spcBef>
              <a:spcPct val="0"/>
            </a:spcBef>
            <a:spcAft>
              <a:spcPct val="15000"/>
            </a:spcAft>
            <a:buChar char="•"/>
          </a:pPr>
          <a:r>
            <a:rPr lang="en-GB" sz="1400" b="1" kern="1200" noProof="0"/>
            <a:t>Managerial roles and salesmen specialised </a:t>
          </a:r>
          <a:r>
            <a:rPr lang="en-GB" sz="1400" kern="1200" noProof="0"/>
            <a:t>in the energy field, especially on the use of renewable energy sources </a:t>
          </a:r>
        </a:p>
        <a:p>
          <a:pPr marL="114300" lvl="1" indent="-114300" algn="l" defTabSz="622300">
            <a:lnSpc>
              <a:spcPct val="90000"/>
            </a:lnSpc>
            <a:spcBef>
              <a:spcPct val="0"/>
            </a:spcBef>
            <a:spcAft>
              <a:spcPct val="15000"/>
            </a:spcAft>
            <a:buChar char="•"/>
          </a:pPr>
          <a:r>
            <a:rPr lang="en-GB" sz="1400" b="1" kern="1200" noProof="0"/>
            <a:t>High skilled professional </a:t>
          </a:r>
          <a:r>
            <a:rPr lang="en-GB" sz="1400" kern="1200" noProof="0"/>
            <a:t>profiles/project managers with skills for managing energy projects (i.e. how to avoid costs, how to promote projects etc.)</a:t>
          </a:r>
        </a:p>
      </dsp:txBody>
      <dsp:txXfrm>
        <a:off x="0" y="2698517"/>
        <a:ext cx="8466489" cy="1228500"/>
      </dsp:txXfrm>
    </dsp:sp>
    <dsp:sp modelId="{00836EE9-C505-433A-8512-8429642E80C3}">
      <dsp:nvSpPr>
        <dsp:cNvPr id="0" name=""/>
        <dsp:cNvSpPr/>
      </dsp:nvSpPr>
      <dsp:spPr>
        <a:xfrm>
          <a:off x="405142" y="1915949"/>
          <a:ext cx="8061346" cy="774142"/>
        </a:xfrm>
        <a:prstGeom prst="roundRect">
          <a:avLst/>
        </a:prstGeom>
        <a:solidFill>
          <a:schemeClr val="accent2">
            <a:hueOff val="3221807"/>
            <a:satOff val="-9246"/>
            <a:lumOff val="-1480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009" tIns="0" rIns="224009" bIns="0" numCol="1" spcCol="1270" anchor="ctr" anchorCtr="0">
          <a:noAutofit/>
        </a:bodyPr>
        <a:lstStyle/>
        <a:p>
          <a:pPr marL="0" lvl="0" indent="0" algn="l" defTabSz="800100">
            <a:lnSpc>
              <a:spcPct val="90000"/>
            </a:lnSpc>
            <a:spcBef>
              <a:spcPct val="0"/>
            </a:spcBef>
            <a:spcAft>
              <a:spcPct val="35000"/>
            </a:spcAft>
            <a:buNone/>
          </a:pPr>
          <a:r>
            <a:rPr lang="en-GB" sz="1800" b="1" kern="1200" noProof="0"/>
            <a:t>Business services/ admin. related occupations</a:t>
          </a:r>
        </a:p>
      </dsp:txBody>
      <dsp:txXfrm>
        <a:off x="442932" y="1953739"/>
        <a:ext cx="7985766" cy="698562"/>
      </dsp:txXfrm>
    </dsp:sp>
    <dsp:sp modelId="{325F9F8F-D4BF-45E9-AAA0-A889714FCA88}">
      <dsp:nvSpPr>
        <dsp:cNvPr id="0" name=""/>
        <dsp:cNvSpPr/>
      </dsp:nvSpPr>
      <dsp:spPr>
        <a:xfrm>
          <a:off x="0" y="4463811"/>
          <a:ext cx="8466489" cy="1351011"/>
        </a:xfrm>
        <a:prstGeom prst="rect">
          <a:avLst/>
        </a:prstGeom>
        <a:solidFill>
          <a:schemeClr val="lt1">
            <a:alpha val="90000"/>
            <a:hueOff val="0"/>
            <a:satOff val="0"/>
            <a:lumOff val="0"/>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57094" tIns="229108" rIns="657094" bIns="99568" numCol="1" spcCol="1270" anchor="t" anchorCtr="0">
          <a:noAutofit/>
        </a:bodyPr>
        <a:lstStyle/>
        <a:p>
          <a:pPr marL="114300" lvl="1" indent="-114300" algn="l" defTabSz="622300">
            <a:lnSpc>
              <a:spcPct val="90000"/>
            </a:lnSpc>
            <a:spcBef>
              <a:spcPct val="0"/>
            </a:spcBef>
            <a:spcAft>
              <a:spcPct val="15000"/>
            </a:spcAft>
            <a:buChar char="•"/>
          </a:pPr>
          <a:r>
            <a:rPr lang="en-GB" sz="1400" b="1" kern="1200" noProof="0"/>
            <a:t>Energy experts</a:t>
          </a:r>
          <a:r>
            <a:rPr lang="en-GB" sz="1400" kern="1200" noProof="0"/>
            <a:t> that could support the energy transition, such as energy managers, energy efficiency auditors, energy consultants, weather forecasting</a:t>
          </a:r>
        </a:p>
        <a:p>
          <a:pPr marL="114300" lvl="1" indent="-114300" algn="l" defTabSz="622300">
            <a:lnSpc>
              <a:spcPct val="90000"/>
            </a:lnSpc>
            <a:spcBef>
              <a:spcPct val="0"/>
            </a:spcBef>
            <a:spcAft>
              <a:spcPct val="15000"/>
            </a:spcAft>
            <a:buChar char="•"/>
          </a:pPr>
          <a:r>
            <a:rPr lang="en-GB" sz="1400" b="1" kern="1200" noProof="0"/>
            <a:t>Several IT professions</a:t>
          </a:r>
          <a:r>
            <a:rPr lang="en-GB" sz="1400" kern="1200" noProof="0"/>
            <a:t> to facilitate digitalisation, communication and data processing in the energy sector</a:t>
          </a:r>
        </a:p>
        <a:p>
          <a:pPr marL="114300" lvl="1" indent="-114300" algn="l" defTabSz="533400">
            <a:lnSpc>
              <a:spcPct val="90000"/>
            </a:lnSpc>
            <a:spcBef>
              <a:spcPct val="0"/>
            </a:spcBef>
            <a:spcAft>
              <a:spcPct val="15000"/>
            </a:spcAft>
            <a:buChar char="•"/>
          </a:pPr>
          <a:endParaRPr lang="en-GB" sz="1200" kern="1200" noProof="0"/>
        </a:p>
      </dsp:txBody>
      <dsp:txXfrm>
        <a:off x="0" y="4463811"/>
        <a:ext cx="8466489" cy="1351011"/>
      </dsp:txXfrm>
    </dsp:sp>
    <dsp:sp modelId="{346DB56E-CED3-4711-9A1B-0620EC5FD473}">
      <dsp:nvSpPr>
        <dsp:cNvPr id="0" name=""/>
        <dsp:cNvSpPr/>
      </dsp:nvSpPr>
      <dsp:spPr>
        <a:xfrm>
          <a:off x="405142" y="3980233"/>
          <a:ext cx="8061346" cy="579381"/>
        </a:xfrm>
        <a:prstGeom prst="round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009" tIns="0" rIns="224009" bIns="0" numCol="1" spcCol="1270" anchor="ctr" anchorCtr="0">
          <a:noAutofit/>
        </a:bodyPr>
        <a:lstStyle/>
        <a:p>
          <a:pPr marL="0" lvl="0" indent="0" algn="l" defTabSz="800100">
            <a:lnSpc>
              <a:spcPct val="90000"/>
            </a:lnSpc>
            <a:spcBef>
              <a:spcPct val="0"/>
            </a:spcBef>
            <a:spcAft>
              <a:spcPct val="35000"/>
            </a:spcAft>
            <a:buNone/>
          </a:pPr>
          <a:r>
            <a:rPr lang="en-GB" sz="1800" b="1" kern="1200" noProof="0"/>
            <a:t>Expert profiles</a:t>
          </a:r>
        </a:p>
      </dsp:txBody>
      <dsp:txXfrm>
        <a:off x="433425" y="4008516"/>
        <a:ext cx="8004780" cy="52281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C2CC05-EC10-4384-9E90-FA6C5AD9125A}" type="datetimeFigureOut">
              <a:rPr lang="de-DE" smtClean="0"/>
              <a:t>03.09.2024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D0CF37-0CDD-4F49-8392-16D787DADD85}" type="slidenum">
              <a:rPr lang="de-DE" smtClean="0"/>
              <a:t>‹#›</a:t>
            </a:fld>
            <a:endParaRPr lang="de-DE"/>
          </a:p>
        </p:txBody>
      </p:sp>
    </p:spTree>
    <p:extLst>
      <p:ext uri="{BB962C8B-B14F-4D97-AF65-F5344CB8AC3E}">
        <p14:creationId xmlns:p14="http://schemas.microsoft.com/office/powerpoint/2010/main" val="663015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a:extLst>
              <a:ext uri="{FF2B5EF4-FFF2-40B4-BE49-F238E27FC236}">
                <a16:creationId xmlns:a16="http://schemas.microsoft.com/office/drawing/2014/main" id="{77BD8854-1DB0-5FEF-C0A9-BFCC1BFEA779}"/>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1539" name="Notes Placeholder 2">
            <a:extLst>
              <a:ext uri="{FF2B5EF4-FFF2-40B4-BE49-F238E27FC236}">
                <a16:creationId xmlns:a16="http://schemas.microsoft.com/office/drawing/2014/main" id="{8CB63E44-1DB0-1A66-0E2C-541553E107C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21540" name="Slide Number Placeholder 3">
            <a:extLst>
              <a:ext uri="{FF2B5EF4-FFF2-40B4-BE49-F238E27FC236}">
                <a16:creationId xmlns:a16="http://schemas.microsoft.com/office/drawing/2014/main" id="{729F953F-4151-40E3-8E39-4C0F015CEB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raphik" panose="020B0503030202060203" pitchFamily="34" charset="0"/>
              </a:defRPr>
            </a:lvl1pPr>
            <a:lvl2pPr marL="742950" indent="-285750">
              <a:defRPr>
                <a:solidFill>
                  <a:schemeClr val="tx1"/>
                </a:solidFill>
                <a:latin typeface="Graphik" panose="020B0503030202060203" pitchFamily="34" charset="0"/>
              </a:defRPr>
            </a:lvl2pPr>
            <a:lvl3pPr marL="1143000" indent="-228600">
              <a:defRPr>
                <a:solidFill>
                  <a:schemeClr val="tx1"/>
                </a:solidFill>
                <a:latin typeface="Graphik" panose="020B0503030202060203" pitchFamily="34" charset="0"/>
              </a:defRPr>
            </a:lvl3pPr>
            <a:lvl4pPr marL="1600200" indent="-228600">
              <a:defRPr>
                <a:solidFill>
                  <a:schemeClr val="tx1"/>
                </a:solidFill>
                <a:latin typeface="Graphik" panose="020B0503030202060203" pitchFamily="34" charset="0"/>
              </a:defRPr>
            </a:lvl4pPr>
            <a:lvl5pPr marL="2057400" indent="-228600">
              <a:defRPr>
                <a:solidFill>
                  <a:schemeClr val="tx1"/>
                </a:solidFill>
                <a:latin typeface="Graphik" panose="020B0503030202060203" pitchFamily="34" charset="0"/>
              </a:defRPr>
            </a:lvl5pPr>
            <a:lvl6pPr marL="2514600" indent="-228600" eaLnBrk="0" fontAlgn="base" hangingPunct="0">
              <a:spcBef>
                <a:spcPct val="0"/>
              </a:spcBef>
              <a:spcAft>
                <a:spcPct val="0"/>
              </a:spcAft>
              <a:defRPr>
                <a:solidFill>
                  <a:schemeClr val="tx1"/>
                </a:solidFill>
                <a:latin typeface="Graphik" panose="020B0503030202060203" pitchFamily="34" charset="0"/>
              </a:defRPr>
            </a:lvl6pPr>
            <a:lvl7pPr marL="2971800" indent="-228600" eaLnBrk="0" fontAlgn="base" hangingPunct="0">
              <a:spcBef>
                <a:spcPct val="0"/>
              </a:spcBef>
              <a:spcAft>
                <a:spcPct val="0"/>
              </a:spcAft>
              <a:defRPr>
                <a:solidFill>
                  <a:schemeClr val="tx1"/>
                </a:solidFill>
                <a:latin typeface="Graphik" panose="020B0503030202060203" pitchFamily="34" charset="0"/>
              </a:defRPr>
            </a:lvl7pPr>
            <a:lvl8pPr marL="3429000" indent="-228600" eaLnBrk="0" fontAlgn="base" hangingPunct="0">
              <a:spcBef>
                <a:spcPct val="0"/>
              </a:spcBef>
              <a:spcAft>
                <a:spcPct val="0"/>
              </a:spcAft>
              <a:defRPr>
                <a:solidFill>
                  <a:schemeClr val="tx1"/>
                </a:solidFill>
                <a:latin typeface="Graphik" panose="020B0503030202060203" pitchFamily="34" charset="0"/>
              </a:defRPr>
            </a:lvl8pPr>
            <a:lvl9pPr marL="3886200" indent="-228600" eaLnBrk="0" fontAlgn="base" hangingPunct="0">
              <a:spcBef>
                <a:spcPct val="0"/>
              </a:spcBef>
              <a:spcAft>
                <a:spcPct val="0"/>
              </a:spcAft>
              <a:defRPr>
                <a:solidFill>
                  <a:schemeClr val="tx1"/>
                </a:solidFill>
                <a:latin typeface="Graphik" panose="020B0503030202060203"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4F29B27-7701-4326-889E-9871983FCFA9}"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Calibri" panose="020F0502020204030204" pitchFamily="34" charset="0"/>
                <a:sym typeface="Helvetica"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Helvetica"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spcAft>
                <a:spcPts val="600"/>
              </a:spcAft>
            </a:pPr>
            <a:r>
              <a:rPr lang="fr-FR" sz="2000" b="0" dirty="0" err="1">
                <a:solidFill>
                  <a:srgbClr val="000000"/>
                </a:solidFill>
                <a:latin typeface="Verdana" panose="020B0604030504040204" pitchFamily="34" charset="0"/>
                <a:ea typeface="Verdana" panose="020B0604030504040204" pitchFamily="34" charset="0"/>
                <a:cs typeface="Verdana" panose="020B0604030504040204" pitchFamily="34" charset="0"/>
              </a:rPr>
              <a:t>Concerning</a:t>
            </a:r>
            <a:r>
              <a:rPr lang="fr-FR" sz="2000" b="0" dirty="0">
                <a:solidFill>
                  <a:srgbClr val="000000"/>
                </a:solidFill>
                <a:latin typeface="Verdana" panose="020B0604030504040204" pitchFamily="34" charset="0"/>
                <a:ea typeface="Verdana" panose="020B0604030504040204" pitchFamily="34" charset="0"/>
                <a:cs typeface="Verdana" panose="020B0604030504040204" pitchFamily="34" charset="0"/>
              </a:rPr>
              <a:t> the Communication of the WAPES G7 group</a:t>
            </a:r>
          </a:p>
          <a:p>
            <a:pPr>
              <a:spcBef>
                <a:spcPts val="600"/>
              </a:spcBef>
              <a:spcAft>
                <a:spcPts val="600"/>
              </a:spcAft>
            </a:pPr>
            <a:endParaRPr lang="fr-FR" sz="20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ts val="600"/>
              </a:spcBef>
              <a:spcAft>
                <a:spcPts val="600"/>
              </a:spcAft>
            </a:pPr>
            <a:r>
              <a:rPr lang="fr-FR" sz="2000" b="1" dirty="0">
                <a:solidFill>
                  <a:srgbClr val="000000"/>
                </a:solidFill>
                <a:latin typeface="Verdana" panose="020B0604030504040204" pitchFamily="34" charset="0"/>
                <a:ea typeface="Verdana" panose="020B0604030504040204" pitchFamily="34" charset="0"/>
                <a:cs typeface="Verdana" panose="020B0604030504040204" pitchFamily="34" charset="0"/>
              </a:rPr>
              <a:t>The communication </a:t>
            </a:r>
            <a:r>
              <a:rPr lang="fr-FR" sz="2000" b="1" dirty="0" err="1">
                <a:solidFill>
                  <a:srgbClr val="000000"/>
                </a:solidFill>
                <a:latin typeface="Verdana" panose="020B0604030504040204" pitchFamily="34" charset="0"/>
                <a:ea typeface="Verdana" panose="020B0604030504040204" pitchFamily="34" charset="0"/>
                <a:cs typeface="Verdana" panose="020B0604030504040204" pitchFamily="34" charset="0"/>
              </a:rPr>
              <a:t>shall</a:t>
            </a:r>
            <a:r>
              <a:rPr lang="fr-FR" sz="2000" b="1"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b="1" dirty="0" err="1">
                <a:solidFill>
                  <a:srgbClr val="000000"/>
                </a:solidFill>
                <a:latin typeface="Verdana" panose="020B0604030504040204" pitchFamily="34" charset="0"/>
                <a:ea typeface="Verdana" panose="020B0604030504040204" pitchFamily="34" charset="0"/>
                <a:cs typeface="Verdana" panose="020B0604030504040204" pitchFamily="34" charset="0"/>
              </a:rPr>
              <a:t>furthermore</a:t>
            </a:r>
            <a:r>
              <a:rPr lang="fr-FR" sz="2000" b="1" dirty="0">
                <a:solidFill>
                  <a:srgbClr val="000000"/>
                </a:solidFill>
                <a:latin typeface="Verdana" panose="020B0604030504040204" pitchFamily="34" charset="0"/>
                <a:ea typeface="Verdana" panose="020B0604030504040204" pitchFamily="34" charset="0"/>
                <a:cs typeface="Verdana" panose="020B0604030504040204" pitchFamily="34" charset="0"/>
              </a:rPr>
              <a:t> serve as …</a:t>
            </a:r>
          </a:p>
          <a:p>
            <a:pPr>
              <a:spcBef>
                <a:spcPts val="600"/>
              </a:spcBef>
              <a:spcAft>
                <a:spcPts val="600"/>
              </a:spcAft>
            </a:pPr>
            <a:endPar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800100" lvl="1" indent="-342900">
              <a:spcBef>
                <a:spcPts val="600"/>
              </a:spcBef>
              <a:spcAft>
                <a:spcPts val="600"/>
              </a:spcAft>
              <a:buFont typeface="Wingdings" panose="05000000000000000000" pitchFamily="2" charset="2"/>
              <a:buChar char="Ø"/>
            </a:pP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Labour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market</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and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skills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information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with</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definitions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of green jobs and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skills</a:t>
            </a:r>
            <a:endPar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800100" lvl="1" indent="-342900">
              <a:spcBef>
                <a:spcPts val="600"/>
              </a:spcBef>
              <a:spcAft>
                <a:spcPts val="600"/>
              </a:spcAft>
              <a:buFont typeface="Wingdings" panose="05000000000000000000" pitchFamily="2" charset="2"/>
              <a:buChar char="Ø"/>
            </a:pP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Strengthening</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services for </a:t>
            </a:r>
            <a:r>
              <a:rPr lang="en-GB" sz="2000" noProof="0" dirty="0">
                <a:solidFill>
                  <a:srgbClr val="000000"/>
                </a:solidFill>
                <a:latin typeface="Verdana" panose="020B0604030504040204" pitchFamily="34" charset="0"/>
                <a:ea typeface="Verdana" panose="020B0604030504040204" pitchFamily="34" charset="0"/>
                <a:cs typeface="Verdana" panose="020B0604030504040204" pitchFamily="34" charset="0"/>
              </a:rPr>
              <a:t>jobseekers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and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employers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to </a:t>
            </a:r>
            <a:r>
              <a:rPr lang="en-GB" sz="2000" noProof="0" dirty="0">
                <a:solidFill>
                  <a:srgbClr val="000000"/>
                </a:solidFill>
                <a:latin typeface="Verdana" panose="020B0604030504040204" pitchFamily="34" charset="0"/>
                <a:ea typeface="Verdana" panose="020B0604030504040204" pitchFamily="34" charset="0"/>
                <a:cs typeface="Verdana" panose="020B0604030504040204" pitchFamily="34" charset="0"/>
              </a:rPr>
              <a:t>support</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skills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development</a:t>
            </a:r>
            <a:endPar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800100" lvl="1" indent="-342900">
              <a:spcBef>
                <a:spcPts val="600"/>
              </a:spcBef>
              <a:spcAft>
                <a:spcPts val="600"/>
              </a:spcAft>
              <a:buFont typeface="Wingdings" panose="05000000000000000000" pitchFamily="2" charset="2"/>
              <a:buChar char="Ø"/>
            </a:pP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Shaping</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and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delivering</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ALMP training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measures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 use of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employment</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incentives</a:t>
            </a:r>
            <a:endPar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800100" lvl="1" indent="-342900">
              <a:spcBef>
                <a:spcPts val="600"/>
              </a:spcBef>
              <a:spcAft>
                <a:spcPts val="600"/>
              </a:spcAft>
              <a:buFont typeface="Wingdings" panose="05000000000000000000" pitchFamily="2" charset="2"/>
              <a:buChar char="Ø"/>
            </a:pP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Help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working</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in partnership, PES can have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different</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roles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regarding</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provision of labour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market</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information /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skills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intelligence</a:t>
            </a:r>
          </a:p>
          <a:p>
            <a:pPr marL="800100" lvl="1" indent="-342900">
              <a:spcBef>
                <a:spcPts val="600"/>
              </a:spcBef>
              <a:spcAft>
                <a:spcPts val="600"/>
              </a:spcAft>
              <a:buFont typeface="Wingdings" panose="05000000000000000000" pitchFamily="2" charset="2"/>
              <a:buChar char="Ø"/>
            </a:pP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shall</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include</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strategies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for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greening</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PES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themselves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including</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view</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to basic green /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sustainability</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fr-FR" sz="2000" dirty="0" err="1">
                <a:solidFill>
                  <a:srgbClr val="000000"/>
                </a:solidFill>
                <a:latin typeface="Verdana" panose="020B0604030504040204" pitchFamily="34" charset="0"/>
                <a:ea typeface="Verdana" panose="020B0604030504040204" pitchFamily="34" charset="0"/>
                <a:cs typeface="Verdana" panose="020B0604030504040204" pitchFamily="34" charset="0"/>
              </a:rPr>
              <a:t>skills</a:t>
            </a:r>
            <a:r>
              <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rPr>
              <a:t> of PES staff</a:t>
            </a:r>
          </a:p>
          <a:p>
            <a:pPr marL="457200" lvl="1" indent="0">
              <a:spcBef>
                <a:spcPts val="600"/>
              </a:spcBef>
              <a:spcAft>
                <a:spcPts val="600"/>
              </a:spcAft>
              <a:buFont typeface="Wingdings" panose="05000000000000000000" pitchFamily="2" charset="2"/>
              <a:buNone/>
            </a:pPr>
            <a:endPar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800100" lvl="1" indent="-342900">
              <a:spcBef>
                <a:spcPts val="600"/>
              </a:spcBef>
              <a:spcAft>
                <a:spcPts val="600"/>
              </a:spcAft>
              <a:buFont typeface="Wingdings" panose="05000000000000000000" pitchFamily="2" charset="2"/>
              <a:buChar char="Ø"/>
            </a:pPr>
            <a:endPar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3200" dirty="0">
                <a:effectLst/>
                <a:latin typeface="Verdana" panose="020B0604030504040204" pitchFamily="34" charset="0"/>
                <a:ea typeface="Calibri" panose="020F0502020204030204" pitchFamily="34" charset="0"/>
                <a:cs typeface="Calibri" panose="020F0502020204030204" pitchFamily="34" charset="0"/>
              </a:rPr>
              <a:t>The Communication presents PES strategies and practices in the areas of labour market information, services for jobseekers and employers, training measures including employment incentives, partnerships strategies and internal strategies for PES as public agencies. It concludes with challenges for PES.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200" dirty="0">
              <a:effectLst/>
              <a:latin typeface="Verdana" panose="020B060403050404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3200" dirty="0">
                <a:effectLst/>
                <a:latin typeface="Verdana" panose="020B0604030504040204" pitchFamily="34" charset="0"/>
                <a:ea typeface="Calibri" panose="020F0502020204030204" pitchFamily="34" charset="0"/>
                <a:cs typeface="Calibri" panose="020F0502020204030204" pitchFamily="34" charset="0"/>
              </a:rPr>
              <a:t>In the first step of the working group we will collecting practices only G7 PES examples. In the second we will broaden our concept and open up to all our PES members.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200" dirty="0">
              <a:effectLst/>
              <a:latin typeface="Verdana" panose="020B060403050404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3200" dirty="0">
                <a:solidFill>
                  <a:srgbClr val="000000"/>
                </a:solidFill>
                <a:latin typeface="Verdana" panose="020B0604030504040204" pitchFamily="34" charset="0"/>
                <a:ea typeface="Verdana" panose="020B0604030504040204" pitchFamily="34" charset="0"/>
                <a:cs typeface="Verdana" panose="020B0604030504040204" pitchFamily="34" charset="0"/>
              </a:rPr>
              <a:t>Over all the communication </a:t>
            </a:r>
            <a:r>
              <a:rPr lang="fr-FR" sz="3200" dirty="0" err="1">
                <a:solidFill>
                  <a:srgbClr val="000000"/>
                </a:solidFill>
                <a:latin typeface="Verdana" panose="020B0604030504040204" pitchFamily="34" charset="0"/>
                <a:ea typeface="Verdana" panose="020B0604030504040204" pitchFamily="34" charset="0"/>
                <a:cs typeface="Verdana" panose="020B0604030504040204" pitchFamily="34" charset="0"/>
              </a:rPr>
              <a:t>shall</a:t>
            </a:r>
            <a:r>
              <a:rPr lang="fr-FR" sz="3200" dirty="0">
                <a:solidFill>
                  <a:srgbClr val="000000"/>
                </a:solidFill>
                <a:latin typeface="Verdana" panose="020B0604030504040204" pitchFamily="34" charset="0"/>
                <a:ea typeface="Verdana" panose="020B0604030504040204" pitchFamily="34" charset="0"/>
                <a:cs typeface="Verdana" panose="020B0604030504040204" pitchFamily="34" charset="0"/>
              </a:rPr>
              <a:t> serve as a collection of good practices and a </a:t>
            </a:r>
            <a:r>
              <a:rPr lang="fr-FR" sz="3200" dirty="0" err="1">
                <a:solidFill>
                  <a:srgbClr val="000000"/>
                </a:solidFill>
                <a:latin typeface="Verdana" panose="020B0604030504040204" pitchFamily="34" charset="0"/>
                <a:ea typeface="Verdana" panose="020B0604030504040204" pitchFamily="34" charset="0"/>
                <a:cs typeface="Verdana" panose="020B0604030504040204" pitchFamily="34" charset="0"/>
              </a:rPr>
              <a:t>learning</a:t>
            </a:r>
            <a:r>
              <a:rPr lang="fr-FR" sz="3200" dirty="0">
                <a:solidFill>
                  <a:srgbClr val="000000"/>
                </a:solidFill>
                <a:latin typeface="Verdana" panose="020B0604030504040204" pitchFamily="34" charset="0"/>
                <a:ea typeface="Verdana" panose="020B0604030504040204" pitchFamily="34" charset="0"/>
                <a:cs typeface="Verdana" panose="020B0604030504040204" pitchFamily="34" charset="0"/>
              </a:rPr>
              <a:t> ressource for </a:t>
            </a:r>
            <a:r>
              <a:rPr lang="fr-FR" sz="3200" dirty="0" err="1">
                <a:solidFill>
                  <a:srgbClr val="000000"/>
                </a:solidFill>
                <a:latin typeface="Verdana" panose="020B0604030504040204" pitchFamily="34" charset="0"/>
                <a:ea typeface="Verdana" panose="020B0604030504040204" pitchFamily="34" charset="0"/>
                <a:cs typeface="Verdana" panose="020B0604030504040204" pitchFamily="34" charset="0"/>
              </a:rPr>
              <a:t>others</a:t>
            </a:r>
            <a:r>
              <a:rPr lang="fr-FR" sz="3200" dirty="0">
                <a:solidFill>
                  <a:srgbClr val="000000"/>
                </a:solidFill>
                <a:latin typeface="Verdana" panose="020B0604030504040204" pitchFamily="34" charset="0"/>
                <a:ea typeface="Verdana" panose="020B0604030504040204" pitchFamily="34" charset="0"/>
                <a:cs typeface="Verdana" panose="020B060403050404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2000" dirty="0"/>
              <a:t>The G7 working is still meeting (work in progress) and is just about to finish their draft for their communication but since it has not yet been published and confirmed by the members PES Board. I will give you today an overview and some examples of the contributing PES. They will still be anonymous since this is what we agreed to with our members. However, I have included 7 examples, standing for G7.</a:t>
            </a:r>
            <a:endPar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ts val="600"/>
              </a:spcBef>
              <a:spcAft>
                <a:spcPts val="600"/>
              </a:spcAft>
            </a:pPr>
            <a:endParaRPr lang="fr-FR" sz="20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endParaRPr lang="en-GB" dirty="0"/>
          </a:p>
        </p:txBody>
      </p:sp>
      <p:sp>
        <p:nvSpPr>
          <p:cNvPr id="4" name="Slide Number Placeholder 3"/>
          <p:cNvSpPr>
            <a:spLocks noGrp="1"/>
          </p:cNvSpPr>
          <p:nvPr>
            <p:ph type="sldNum" sz="quarter" idx="5"/>
          </p:nvPr>
        </p:nvSpPr>
        <p:spPr/>
        <p:txBody>
          <a:bodyPr/>
          <a:lstStyle/>
          <a:p>
            <a:fld id="{3162CBFF-87EA-461A-9A78-AD4996FDD4A5}" type="slidenum">
              <a:rPr lang="en-GB" smtClean="0"/>
              <a:t>19</a:t>
            </a:fld>
            <a:endParaRPr lang="en-GB"/>
          </a:p>
        </p:txBody>
      </p:sp>
    </p:spTree>
    <p:extLst>
      <p:ext uri="{BB962C8B-B14F-4D97-AF65-F5344CB8AC3E}">
        <p14:creationId xmlns:p14="http://schemas.microsoft.com/office/powerpoint/2010/main" val="4257853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47D56-1D0B-476D-B731-90CE402AB5C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30883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6D5BF7-7688-46E8-B2D1-7A2A653902BB}"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24908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40000"/>
              </a:lnSpc>
              <a:spcBef>
                <a:spcPts val="0"/>
              </a:spcBef>
              <a:spcAft>
                <a:spcPts val="0"/>
              </a:spcAft>
              <a:buClrTx/>
              <a:buSzTx/>
              <a:buFont typeface="Wingdings" panose="05000000000000000000" pitchFamily="2" charset="2"/>
              <a:buNone/>
              <a:tabLst/>
              <a:defRPr/>
            </a:pPr>
            <a:endParaRPr lang="en-GB" sz="1100" b="1" kern="100" dirty="0">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47D56-1D0B-476D-B731-90CE402AB5C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26808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defTabSz="882213">
              <a:defRPr/>
            </a:pPr>
            <a:endParaRPr lang="it-IT"/>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9C38AD-272E-49C6-9EDF-AC09A3477B4B}"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189962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47D56-1D0B-476D-B731-90CE402AB5C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95520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47D56-1D0B-476D-B731-90CE402AB5C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11736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lvl="0" indent="0" rtl="0">
              <a:lnSpc>
                <a:spcPct val="107000"/>
              </a:lnSpc>
              <a:spcAft>
                <a:spcPts val="800"/>
              </a:spcAft>
              <a:buFont typeface="Symbol" panose="05050102010706020507" pitchFamily="18" charset="2"/>
              <a:buNone/>
            </a:pPr>
            <a:endParaRPr lang="it-IT" sz="1100"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4EAEAB-0827-D448-B959-0A3D9FA53F10}" type="slidenum">
              <a:rPr kumimoji="0" lang="it-IT"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it-IT"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60641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74A67-1B6E-665A-B3D5-AFAA4320C5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4E545D-8E4E-C5B7-BB69-9F5EEF0AC7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6658F4-27DF-8B1D-A6EA-E3F11308A94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B309EA6-E9D2-636C-912A-67144A01E36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47D56-1D0B-476D-B731-90CE402AB5C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37496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47D56-1D0B-476D-B731-90CE402AB5C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49063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a:extLst>
              <a:ext uri="{FF2B5EF4-FFF2-40B4-BE49-F238E27FC236}">
                <a16:creationId xmlns:a16="http://schemas.microsoft.com/office/drawing/2014/main" id="{77BD8854-1DB0-5FEF-C0A9-BFCC1BFEA779}"/>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1539" name="Notes Placeholder 2">
            <a:extLst>
              <a:ext uri="{FF2B5EF4-FFF2-40B4-BE49-F238E27FC236}">
                <a16:creationId xmlns:a16="http://schemas.microsoft.com/office/drawing/2014/main" id="{8CB63E44-1DB0-1A66-0E2C-541553E107C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21540" name="Slide Number Placeholder 3">
            <a:extLst>
              <a:ext uri="{FF2B5EF4-FFF2-40B4-BE49-F238E27FC236}">
                <a16:creationId xmlns:a16="http://schemas.microsoft.com/office/drawing/2014/main" id="{729F953F-4151-40E3-8E39-4C0F015CEB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raphik" panose="020B0503030202060203" pitchFamily="34" charset="0"/>
              </a:defRPr>
            </a:lvl1pPr>
            <a:lvl2pPr marL="742950" indent="-285750">
              <a:defRPr>
                <a:solidFill>
                  <a:schemeClr val="tx1"/>
                </a:solidFill>
                <a:latin typeface="Graphik" panose="020B0503030202060203" pitchFamily="34" charset="0"/>
              </a:defRPr>
            </a:lvl2pPr>
            <a:lvl3pPr marL="1143000" indent="-228600">
              <a:defRPr>
                <a:solidFill>
                  <a:schemeClr val="tx1"/>
                </a:solidFill>
                <a:latin typeface="Graphik" panose="020B0503030202060203" pitchFamily="34" charset="0"/>
              </a:defRPr>
            </a:lvl3pPr>
            <a:lvl4pPr marL="1600200" indent="-228600">
              <a:defRPr>
                <a:solidFill>
                  <a:schemeClr val="tx1"/>
                </a:solidFill>
                <a:latin typeface="Graphik" panose="020B0503030202060203" pitchFamily="34" charset="0"/>
              </a:defRPr>
            </a:lvl4pPr>
            <a:lvl5pPr marL="2057400" indent="-228600">
              <a:defRPr>
                <a:solidFill>
                  <a:schemeClr val="tx1"/>
                </a:solidFill>
                <a:latin typeface="Graphik" panose="020B0503030202060203" pitchFamily="34" charset="0"/>
              </a:defRPr>
            </a:lvl5pPr>
            <a:lvl6pPr marL="2514600" indent="-228600" eaLnBrk="0" fontAlgn="base" hangingPunct="0">
              <a:spcBef>
                <a:spcPct val="0"/>
              </a:spcBef>
              <a:spcAft>
                <a:spcPct val="0"/>
              </a:spcAft>
              <a:defRPr>
                <a:solidFill>
                  <a:schemeClr val="tx1"/>
                </a:solidFill>
                <a:latin typeface="Graphik" panose="020B0503030202060203" pitchFamily="34" charset="0"/>
              </a:defRPr>
            </a:lvl6pPr>
            <a:lvl7pPr marL="2971800" indent="-228600" eaLnBrk="0" fontAlgn="base" hangingPunct="0">
              <a:spcBef>
                <a:spcPct val="0"/>
              </a:spcBef>
              <a:spcAft>
                <a:spcPct val="0"/>
              </a:spcAft>
              <a:defRPr>
                <a:solidFill>
                  <a:schemeClr val="tx1"/>
                </a:solidFill>
                <a:latin typeface="Graphik" panose="020B0503030202060203" pitchFamily="34" charset="0"/>
              </a:defRPr>
            </a:lvl7pPr>
            <a:lvl8pPr marL="3429000" indent="-228600" eaLnBrk="0" fontAlgn="base" hangingPunct="0">
              <a:spcBef>
                <a:spcPct val="0"/>
              </a:spcBef>
              <a:spcAft>
                <a:spcPct val="0"/>
              </a:spcAft>
              <a:defRPr>
                <a:solidFill>
                  <a:schemeClr val="tx1"/>
                </a:solidFill>
                <a:latin typeface="Graphik" panose="020B0503030202060203" pitchFamily="34" charset="0"/>
              </a:defRPr>
            </a:lvl8pPr>
            <a:lvl9pPr marL="3886200" indent="-228600" eaLnBrk="0" fontAlgn="base" hangingPunct="0">
              <a:spcBef>
                <a:spcPct val="0"/>
              </a:spcBef>
              <a:spcAft>
                <a:spcPct val="0"/>
              </a:spcAft>
              <a:defRPr>
                <a:solidFill>
                  <a:schemeClr val="tx1"/>
                </a:solidFill>
                <a:latin typeface="Graphik" panose="020B0503030202060203"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4F29B27-7701-4326-889E-9871983FCFA9}"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Calibri" panose="020F0502020204030204" pitchFamily="34" charset="0"/>
                <a:sym typeface="Helvetica"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Helvetica" panose="020B0604020202020204" pitchFamily="34" charset="0"/>
            </a:endParaRPr>
          </a:p>
        </p:txBody>
      </p:sp>
    </p:spTree>
    <p:extLst>
      <p:ext uri="{BB962C8B-B14F-4D97-AF65-F5344CB8AC3E}">
        <p14:creationId xmlns:p14="http://schemas.microsoft.com/office/powerpoint/2010/main" val="2030632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47D56-1D0B-476D-B731-90CE402AB5C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703682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A8C5C-F432-2DB7-83FD-149AFD5B32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52EEF1-6D7A-774B-8847-14E7B7337E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AC10FC-A51D-152A-16D7-4663DEFC72C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8E8DFA6-A66B-C4F2-0085-1BA0927651F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47D56-1D0B-476D-B731-90CE402AB5C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39369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9C38AD-272E-49C6-9EDF-AC09A3477B4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9928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E6D85D3-1E3B-4353-A859-06C30584D53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28056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E6D85D3-1E3B-4353-A859-06C30584D53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12693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a:extLst>
              <a:ext uri="{FF2B5EF4-FFF2-40B4-BE49-F238E27FC236}">
                <a16:creationId xmlns:a16="http://schemas.microsoft.com/office/drawing/2014/main" id="{77BD8854-1DB0-5FEF-C0A9-BFCC1BFEA779}"/>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1539" name="Notes Placeholder 2">
            <a:extLst>
              <a:ext uri="{FF2B5EF4-FFF2-40B4-BE49-F238E27FC236}">
                <a16:creationId xmlns:a16="http://schemas.microsoft.com/office/drawing/2014/main" id="{8CB63E44-1DB0-1A66-0E2C-541553E107C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21540" name="Slide Number Placeholder 3">
            <a:extLst>
              <a:ext uri="{FF2B5EF4-FFF2-40B4-BE49-F238E27FC236}">
                <a16:creationId xmlns:a16="http://schemas.microsoft.com/office/drawing/2014/main" id="{729F953F-4151-40E3-8E39-4C0F015CEB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raphik" panose="020B0503030202060203" pitchFamily="34" charset="0"/>
              </a:defRPr>
            </a:lvl1pPr>
            <a:lvl2pPr marL="742950" indent="-285750">
              <a:defRPr>
                <a:solidFill>
                  <a:schemeClr val="tx1"/>
                </a:solidFill>
                <a:latin typeface="Graphik" panose="020B0503030202060203" pitchFamily="34" charset="0"/>
              </a:defRPr>
            </a:lvl2pPr>
            <a:lvl3pPr marL="1143000" indent="-228600">
              <a:defRPr>
                <a:solidFill>
                  <a:schemeClr val="tx1"/>
                </a:solidFill>
                <a:latin typeface="Graphik" panose="020B0503030202060203" pitchFamily="34" charset="0"/>
              </a:defRPr>
            </a:lvl3pPr>
            <a:lvl4pPr marL="1600200" indent="-228600">
              <a:defRPr>
                <a:solidFill>
                  <a:schemeClr val="tx1"/>
                </a:solidFill>
                <a:latin typeface="Graphik" panose="020B0503030202060203" pitchFamily="34" charset="0"/>
              </a:defRPr>
            </a:lvl4pPr>
            <a:lvl5pPr marL="2057400" indent="-228600">
              <a:defRPr>
                <a:solidFill>
                  <a:schemeClr val="tx1"/>
                </a:solidFill>
                <a:latin typeface="Graphik" panose="020B0503030202060203" pitchFamily="34" charset="0"/>
              </a:defRPr>
            </a:lvl5pPr>
            <a:lvl6pPr marL="2514600" indent="-228600" eaLnBrk="0" fontAlgn="base" hangingPunct="0">
              <a:spcBef>
                <a:spcPct val="0"/>
              </a:spcBef>
              <a:spcAft>
                <a:spcPct val="0"/>
              </a:spcAft>
              <a:defRPr>
                <a:solidFill>
                  <a:schemeClr val="tx1"/>
                </a:solidFill>
                <a:latin typeface="Graphik" panose="020B0503030202060203" pitchFamily="34" charset="0"/>
              </a:defRPr>
            </a:lvl6pPr>
            <a:lvl7pPr marL="2971800" indent="-228600" eaLnBrk="0" fontAlgn="base" hangingPunct="0">
              <a:spcBef>
                <a:spcPct val="0"/>
              </a:spcBef>
              <a:spcAft>
                <a:spcPct val="0"/>
              </a:spcAft>
              <a:defRPr>
                <a:solidFill>
                  <a:schemeClr val="tx1"/>
                </a:solidFill>
                <a:latin typeface="Graphik" panose="020B0503030202060203" pitchFamily="34" charset="0"/>
              </a:defRPr>
            </a:lvl7pPr>
            <a:lvl8pPr marL="3429000" indent="-228600" eaLnBrk="0" fontAlgn="base" hangingPunct="0">
              <a:spcBef>
                <a:spcPct val="0"/>
              </a:spcBef>
              <a:spcAft>
                <a:spcPct val="0"/>
              </a:spcAft>
              <a:defRPr>
                <a:solidFill>
                  <a:schemeClr val="tx1"/>
                </a:solidFill>
                <a:latin typeface="Graphik" panose="020B0503030202060203" pitchFamily="34" charset="0"/>
              </a:defRPr>
            </a:lvl8pPr>
            <a:lvl9pPr marL="3886200" indent="-228600" eaLnBrk="0" fontAlgn="base" hangingPunct="0">
              <a:spcBef>
                <a:spcPct val="0"/>
              </a:spcBef>
              <a:spcAft>
                <a:spcPct val="0"/>
              </a:spcAft>
              <a:defRPr>
                <a:solidFill>
                  <a:schemeClr val="tx1"/>
                </a:solidFill>
                <a:latin typeface="Graphik" panose="020B0503030202060203"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4F29B27-7701-4326-889E-9871983FCFA9}"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Calibri" panose="020F0502020204030204" pitchFamily="34" charset="0"/>
                <a:sym typeface="Helvetica"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Helvetica" panose="020B0604020202020204" pitchFamily="34" charset="0"/>
            </a:endParaRPr>
          </a:p>
        </p:txBody>
      </p:sp>
    </p:spTree>
    <p:extLst>
      <p:ext uri="{BB962C8B-B14F-4D97-AF65-F5344CB8AC3E}">
        <p14:creationId xmlns:p14="http://schemas.microsoft.com/office/powerpoint/2010/main" val="2871106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a:extLst>
              <a:ext uri="{FF2B5EF4-FFF2-40B4-BE49-F238E27FC236}">
                <a16:creationId xmlns:a16="http://schemas.microsoft.com/office/drawing/2014/main" id="{77BD8854-1DB0-5FEF-C0A9-BFCC1BFEA779}"/>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1539" name="Notes Placeholder 2">
            <a:extLst>
              <a:ext uri="{FF2B5EF4-FFF2-40B4-BE49-F238E27FC236}">
                <a16:creationId xmlns:a16="http://schemas.microsoft.com/office/drawing/2014/main" id="{8CB63E44-1DB0-1A66-0E2C-541553E107C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21540" name="Slide Number Placeholder 3">
            <a:extLst>
              <a:ext uri="{FF2B5EF4-FFF2-40B4-BE49-F238E27FC236}">
                <a16:creationId xmlns:a16="http://schemas.microsoft.com/office/drawing/2014/main" id="{729F953F-4151-40E3-8E39-4C0F015CEB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raphik" panose="020B0503030202060203" pitchFamily="34" charset="0"/>
              </a:defRPr>
            </a:lvl1pPr>
            <a:lvl2pPr marL="742950" indent="-285750">
              <a:defRPr>
                <a:solidFill>
                  <a:schemeClr val="tx1"/>
                </a:solidFill>
                <a:latin typeface="Graphik" panose="020B0503030202060203" pitchFamily="34" charset="0"/>
              </a:defRPr>
            </a:lvl2pPr>
            <a:lvl3pPr marL="1143000" indent="-228600">
              <a:defRPr>
                <a:solidFill>
                  <a:schemeClr val="tx1"/>
                </a:solidFill>
                <a:latin typeface="Graphik" panose="020B0503030202060203" pitchFamily="34" charset="0"/>
              </a:defRPr>
            </a:lvl3pPr>
            <a:lvl4pPr marL="1600200" indent="-228600">
              <a:defRPr>
                <a:solidFill>
                  <a:schemeClr val="tx1"/>
                </a:solidFill>
                <a:latin typeface="Graphik" panose="020B0503030202060203" pitchFamily="34" charset="0"/>
              </a:defRPr>
            </a:lvl4pPr>
            <a:lvl5pPr marL="2057400" indent="-228600">
              <a:defRPr>
                <a:solidFill>
                  <a:schemeClr val="tx1"/>
                </a:solidFill>
                <a:latin typeface="Graphik" panose="020B0503030202060203" pitchFamily="34" charset="0"/>
              </a:defRPr>
            </a:lvl5pPr>
            <a:lvl6pPr marL="2514600" indent="-228600" eaLnBrk="0" fontAlgn="base" hangingPunct="0">
              <a:spcBef>
                <a:spcPct val="0"/>
              </a:spcBef>
              <a:spcAft>
                <a:spcPct val="0"/>
              </a:spcAft>
              <a:defRPr>
                <a:solidFill>
                  <a:schemeClr val="tx1"/>
                </a:solidFill>
                <a:latin typeface="Graphik" panose="020B0503030202060203" pitchFamily="34" charset="0"/>
              </a:defRPr>
            </a:lvl6pPr>
            <a:lvl7pPr marL="2971800" indent="-228600" eaLnBrk="0" fontAlgn="base" hangingPunct="0">
              <a:spcBef>
                <a:spcPct val="0"/>
              </a:spcBef>
              <a:spcAft>
                <a:spcPct val="0"/>
              </a:spcAft>
              <a:defRPr>
                <a:solidFill>
                  <a:schemeClr val="tx1"/>
                </a:solidFill>
                <a:latin typeface="Graphik" panose="020B0503030202060203" pitchFamily="34" charset="0"/>
              </a:defRPr>
            </a:lvl7pPr>
            <a:lvl8pPr marL="3429000" indent="-228600" eaLnBrk="0" fontAlgn="base" hangingPunct="0">
              <a:spcBef>
                <a:spcPct val="0"/>
              </a:spcBef>
              <a:spcAft>
                <a:spcPct val="0"/>
              </a:spcAft>
              <a:defRPr>
                <a:solidFill>
                  <a:schemeClr val="tx1"/>
                </a:solidFill>
                <a:latin typeface="Graphik" panose="020B0503030202060203" pitchFamily="34" charset="0"/>
              </a:defRPr>
            </a:lvl8pPr>
            <a:lvl9pPr marL="3886200" indent="-228600" eaLnBrk="0" fontAlgn="base" hangingPunct="0">
              <a:spcBef>
                <a:spcPct val="0"/>
              </a:spcBef>
              <a:spcAft>
                <a:spcPct val="0"/>
              </a:spcAft>
              <a:defRPr>
                <a:solidFill>
                  <a:schemeClr val="tx1"/>
                </a:solidFill>
                <a:latin typeface="Graphik" panose="020B0503030202060203"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4F29B27-7701-4326-889E-9871983FCFA9}"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pitchFamily="34" charset="0"/>
                <a:ea typeface="+mn-ea"/>
                <a:cs typeface="Calibri" panose="020F0502020204030204" pitchFamily="34" charset="0"/>
                <a:sym typeface="Helvetica"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sym typeface="Helvetica" panose="020B0604020202020204" pitchFamily="34" charset="0"/>
            </a:endParaRPr>
          </a:p>
        </p:txBody>
      </p:sp>
    </p:spTree>
    <p:extLst>
      <p:ext uri="{BB962C8B-B14F-4D97-AF65-F5344CB8AC3E}">
        <p14:creationId xmlns:p14="http://schemas.microsoft.com/office/powerpoint/2010/main" val="2619935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At its core, WAPES is driven by a set of overarching goals that guide its efforts in advancing the field of public employment services. These goals encompass fostering cooperation among member agencies, sharing best practices and insights, advocating for policy reforms, and promoting innovation in workforce development strategies.</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Yet, like any endeavour of such magnitude, WAPES is not without its challenges. From the complexities of demographic shifts and technological disruption to the nuances of cultural diversity and institutional capacity, navigating the ever-evolving landscape of public employment services requires resilience, adaptability, and collaboration.</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So, why is it a good idea to be a member of WAPES? The answer lies in the unparalleled opportunities for learning, networking, and collaboration that membership affords. By joining WAPES, public employment agencies gain access to a wealth of resources, expertise, and global networks that can inform and enhance their efforts to better serve jobseekers and employers in their respective countries.</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Moreover, membership in WAPES provides a platform for agencies to showcase their achievements, share their challenges, and learn from the experiences of their peers from around the world. Whether it's exchanging best practices in job matching algorithms or collaborating on innovative skills training programs, WAPES offers a forum for collective action and shared learning that transcends borders and boundaries.</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In essence, being a member of WAPES is more than just a commitment to a shared vision of inclusive and sustainable employment. It is a testament to the power of collaboration, innovation, and solidarity in addressing the complex challenges of our global labour market.</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Now, let us delve into the role of PES within the broader ecosystem of labour markets. At its core, PES serves as a lifeline for individuals seeking employment opportunities and for employers seeking skilled talent. By providing a range of services, from job matching and career counselling to skills training and unemployment benefits, PES plays a crucial role in bridging the gap between supply and demand in the labour market, thereby fostering economic growth and social cohesion.</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When we explore the overarching themes in PES, several key drivers and trends come to the forefront. One such driver is the evolving nature of work in the digital age, characterized by technological disruption, automation, and the rise of the gig economy. In response to these challenges, PES must adapt and embrace digitalization, equipping jobseekers with the skills and competencies needed to thrive in a rapidly changing labour market landscape.</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Moreover, demographic shifts, such as population aging and youth unemployment, present pressing challenges for PES around the world. To address these challenges, PES must adopt a multi-dimensional approach that encompasses targeted interventions for vulnerable groups, such as older workers and youth, as well as strategies to promote lifelong learning and skill development for all.</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In the realm of leading practices and lessons learned, several key principles emerge. Firstly, PES must adopt a client-centric approach, placing the needs and aspirations of jobseekers and employers at the forefront of service delivery. By fostering trust, transparency, and accountability, PES can build strong partnerships with stakeholders and enhance the effectiveness of its interventions.</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Secondly, PES must embrace innovation and experimentation, leveraging new technologies, data analytics, and behavioural insights to enhance service delivery and improve outcomes for jobseekers and employers alike. From online platforms and mobile apps to predictive analytics and machine learning algorithms, the possibilities for innovation in PES are limitless.</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Looking ahead, it is imperative that we prioritize certain focus areas to enhance the impact and effectiveness of PES on a global scale. Firstly, we must strengthen the resilience of labour markets and promote inclusive growth by investing in skills development, lifelong learning, and social protection systems. This entails fostering collaboration between PES, education and training providers, employers, and other stakeholders to ensure that individuals have the skills and support they need to succeed in the labour market.</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Secondly, we must enhance the effectiveness and efficiency of PES through digital transformation and service integration. By leveraging digital technologies and interoperable systems, PES can streamline service delivery, improve access to information and resources, and enhance the overall user experience for jobseekers and employers.</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In conclusion, the work of WAPES and Public Employment Services is more important than ever in the face of global challenges such as technological disruption, demographic shifts, and economic uncertainty. Through collaboration, innovation, and a shared commitment to inclusive and sustainable employment, we can build a brighter future for all.</a:t>
            </a:r>
          </a:p>
          <a:p>
            <a:r>
              <a:rPr lang="en-GB" sz="1800" dirty="0">
                <a:effectLst/>
                <a:latin typeface="Calibri" panose="020F0502020204030204" pitchFamily="34" charset="0"/>
                <a:ea typeface="Times New Roman" panose="02020603050405020304" pitchFamily="18"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9E66F7-E73E-40A9-9624-5B07F3B156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7117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WAPES, which stands for the "World Association of Public Employment Services," is an </a:t>
            </a:r>
            <a:r>
              <a:rPr lang="en-GB" sz="1000" dirty="0">
                <a:solidFill>
                  <a:schemeClr val="bg1"/>
                </a:solidFill>
                <a:latin typeface="Baloo Thambi 2" pitchFamily="2" charset="0"/>
                <a:cs typeface="Baloo Thambi 2" pitchFamily="2" charset="0"/>
              </a:rPr>
              <a:t>International Non-Profit Association under Belgian law.</a:t>
            </a:r>
            <a:r>
              <a:rPr lang="en-GB" dirty="0"/>
              <a:t> Founded in 1988, </a:t>
            </a:r>
          </a:p>
          <a:p>
            <a:r>
              <a:rPr lang="en-GB" sz="1200" dirty="0">
                <a:effectLst/>
                <a:latin typeface="Calibri" panose="020F0502020204030204" pitchFamily="34" charset="0"/>
                <a:ea typeface="Times New Roman" panose="02020603050405020304" pitchFamily="18" charset="0"/>
                <a:cs typeface="Arial" panose="020B0604020202020204" pitchFamily="34" charset="0"/>
              </a:rPr>
              <a:t> </a:t>
            </a:r>
          </a:p>
          <a:p>
            <a:r>
              <a:rPr lang="en-GB" sz="1200" dirty="0">
                <a:effectLst/>
                <a:latin typeface="Calibri" panose="020F0502020204030204" pitchFamily="34" charset="0"/>
                <a:ea typeface="Times New Roman" panose="02020603050405020304" pitchFamily="18" charset="0"/>
                <a:cs typeface="Arial" panose="020B0604020202020204" pitchFamily="34" charset="0"/>
              </a:rPr>
              <a:t>WAPES stands as a global platform, uniting public employment services from 81 countries in a shared mission to promote inclusive and sustainable employment. Established on the principles of collaboration, knowledge exchange, and capacity building, WAPES plays a pivotal role in shaping the future of work on a global scale.</a:t>
            </a:r>
          </a:p>
          <a:p>
            <a:endParaRPr lang="de-DE" dirty="0"/>
          </a:p>
        </p:txBody>
      </p:sp>
      <p:sp>
        <p:nvSpPr>
          <p:cNvPr id="4" name="Slide Number Placeholder 3"/>
          <p:cNvSpPr>
            <a:spLocks noGrp="1"/>
          </p:cNvSpPr>
          <p:nvPr>
            <p:ph type="sldNum" sz="quarter" idx="5"/>
          </p:nvPr>
        </p:nvSpPr>
        <p:spPr/>
        <p:txBody>
          <a:bodyPr/>
          <a:lstStyle/>
          <a:p>
            <a:fld id="{B69E66F7-E73E-40A9-9624-5B07F3B156E1}" type="slidenum">
              <a:rPr lang="en-GB" smtClean="0"/>
              <a:t>14</a:t>
            </a:fld>
            <a:endParaRPr lang="en-GB"/>
          </a:p>
        </p:txBody>
      </p:sp>
    </p:spTree>
    <p:extLst>
      <p:ext uri="{BB962C8B-B14F-4D97-AF65-F5344CB8AC3E}">
        <p14:creationId xmlns:p14="http://schemas.microsoft.com/office/powerpoint/2010/main" val="1321589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G7 working Group has been starting to meet in January 2023 on a monthly basis.</a:t>
            </a:r>
          </a:p>
          <a:p>
            <a:endParaRPr lang="en-GB" dirty="0"/>
          </a:p>
          <a:p>
            <a:r>
              <a:rPr lang="en-GB" dirty="0"/>
              <a:t>Participants are the G7 PES countries including one or two designated persons which are mainly people working within the  international affairs or/and at the management level within their PES.</a:t>
            </a:r>
          </a:p>
          <a:p>
            <a:endParaRPr lang="en-GB" dirty="0"/>
          </a:p>
          <a:p>
            <a:r>
              <a:rPr lang="en-GB" dirty="0"/>
              <a:t>The goal of this working group is to collect all greening labour initiatives that have been established and performed by all of them. Furthermore the collected will be written down, published and disseminated as a catalogue of action in order to serve others. Workshops and Webinars will be held very soon and after publishing the communication on this very important topic. </a:t>
            </a:r>
          </a:p>
          <a:p>
            <a:endParaRPr lang="en-GB" dirty="0"/>
          </a:p>
          <a:p>
            <a:endParaRPr lang="en-GB" dirty="0"/>
          </a:p>
          <a:p>
            <a:endParaRPr lang="en-GB" dirty="0"/>
          </a:p>
          <a:p>
            <a:endParaRPr lang="en-GB" dirty="0"/>
          </a:p>
          <a:p>
            <a:r>
              <a:rPr lang="en-GB" dirty="0"/>
              <a:t> </a:t>
            </a:r>
          </a:p>
        </p:txBody>
      </p:sp>
      <p:sp>
        <p:nvSpPr>
          <p:cNvPr id="4" name="Slide Number Placeholder 3"/>
          <p:cNvSpPr>
            <a:spLocks noGrp="1"/>
          </p:cNvSpPr>
          <p:nvPr>
            <p:ph type="sldNum" sz="quarter" idx="5"/>
          </p:nvPr>
        </p:nvSpPr>
        <p:spPr/>
        <p:txBody>
          <a:bodyPr/>
          <a:lstStyle/>
          <a:p>
            <a:fld id="{3162CBFF-87EA-461A-9A78-AD4996FDD4A5}" type="slidenum">
              <a:rPr lang="en-GB" smtClean="0"/>
              <a:t>18</a:t>
            </a:fld>
            <a:endParaRPr lang="en-GB"/>
          </a:p>
        </p:txBody>
      </p:sp>
    </p:spTree>
    <p:extLst>
      <p:ext uri="{BB962C8B-B14F-4D97-AF65-F5344CB8AC3E}">
        <p14:creationId xmlns:p14="http://schemas.microsoft.com/office/powerpoint/2010/main" val="1132433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3.xml"/><Relationship Id="rId1" Type="http://schemas.openxmlformats.org/officeDocument/2006/relationships/tags" Target="../tags/tag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2.xml"/><Relationship Id="rId4" Type="http://schemas.openxmlformats.org/officeDocument/2006/relationships/image" Target="../media/image5.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3.xml"/><Relationship Id="rId4" Type="http://schemas.openxmlformats.org/officeDocument/2006/relationships/image" Target="../media/image5.sv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4.xml"/><Relationship Id="rId4" Type="http://schemas.openxmlformats.org/officeDocument/2006/relationships/image" Target="../media/image5.svg"/></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4.xml"/><Relationship Id="rId4" Type="http://schemas.openxmlformats.org/officeDocument/2006/relationships/image" Target="../media/image16.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4D177-AC15-4F39-89F4-1CCFBF0B15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48A6AFA4-A00F-4E1C-8BB8-0D60EAEC48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D724A8C6-F6F4-4552-BB04-58D7100A1B0F}"/>
              </a:ext>
            </a:extLst>
          </p:cNvPr>
          <p:cNvSpPr>
            <a:spLocks noGrp="1"/>
          </p:cNvSpPr>
          <p:nvPr>
            <p:ph type="dt" sz="half" idx="10"/>
          </p:nvPr>
        </p:nvSpPr>
        <p:spPr/>
        <p:txBody>
          <a:bodyPr/>
          <a:lstStyle/>
          <a:p>
            <a:fld id="{151D3BF4-4948-44D2-8A04-54C5D9F194C9}" type="datetime1">
              <a:rPr lang="de-DE" smtClean="0"/>
              <a:t>03.09.2024</a:t>
            </a:fld>
            <a:endParaRPr lang="de-DE"/>
          </a:p>
        </p:txBody>
      </p:sp>
      <p:sp>
        <p:nvSpPr>
          <p:cNvPr id="5" name="Footer Placeholder 4">
            <a:extLst>
              <a:ext uri="{FF2B5EF4-FFF2-40B4-BE49-F238E27FC236}">
                <a16:creationId xmlns:a16="http://schemas.microsoft.com/office/drawing/2014/main" id="{41F95F05-8F02-41A4-BE2B-48C33DCFE58B}"/>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3EC8023-D32A-4C59-829A-2CE4924C15F3}"/>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2250307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5F3F-E7F4-4E59-9536-B3811FE0C98D}"/>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C2707063-ADFF-4F8D-95BE-7584A8FD41B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B24C765-346F-4500-A3E6-B706869956FA}"/>
              </a:ext>
            </a:extLst>
          </p:cNvPr>
          <p:cNvSpPr>
            <a:spLocks noGrp="1"/>
          </p:cNvSpPr>
          <p:nvPr>
            <p:ph type="dt" sz="half" idx="10"/>
          </p:nvPr>
        </p:nvSpPr>
        <p:spPr/>
        <p:txBody>
          <a:bodyPr/>
          <a:lstStyle/>
          <a:p>
            <a:fld id="{75A285F8-C4AC-4108-87A0-5121D6B72540}" type="datetime1">
              <a:rPr lang="de-DE" smtClean="0"/>
              <a:t>03.09.2024</a:t>
            </a:fld>
            <a:endParaRPr lang="de-DE"/>
          </a:p>
        </p:txBody>
      </p:sp>
      <p:sp>
        <p:nvSpPr>
          <p:cNvPr id="5" name="Footer Placeholder 4">
            <a:extLst>
              <a:ext uri="{FF2B5EF4-FFF2-40B4-BE49-F238E27FC236}">
                <a16:creationId xmlns:a16="http://schemas.microsoft.com/office/drawing/2014/main" id="{BFA810BC-6102-47A0-876E-F68FDAE4E2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085DA38-AEF6-41BE-8945-B2C558AA5706}"/>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739676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BEE59A6-AAF0-4B70-A9CD-676F634644F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CF817E1E-7948-4913-A01E-25C898C0F2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99E0D633-991A-4C9D-9033-3BEDD4265D43}"/>
              </a:ext>
            </a:extLst>
          </p:cNvPr>
          <p:cNvSpPr>
            <a:spLocks noGrp="1"/>
          </p:cNvSpPr>
          <p:nvPr>
            <p:ph type="dt" sz="half" idx="10"/>
          </p:nvPr>
        </p:nvSpPr>
        <p:spPr/>
        <p:txBody>
          <a:bodyPr/>
          <a:lstStyle/>
          <a:p>
            <a:fld id="{E56998AE-7A32-49C1-A9CE-6FC80156E6A2}" type="datetime1">
              <a:rPr lang="de-DE" smtClean="0"/>
              <a:t>03.09.2024</a:t>
            </a:fld>
            <a:endParaRPr lang="de-DE"/>
          </a:p>
        </p:txBody>
      </p:sp>
      <p:sp>
        <p:nvSpPr>
          <p:cNvPr id="5" name="Footer Placeholder 4">
            <a:extLst>
              <a:ext uri="{FF2B5EF4-FFF2-40B4-BE49-F238E27FC236}">
                <a16:creationId xmlns:a16="http://schemas.microsoft.com/office/drawing/2014/main" id="{F438E228-AAA2-416D-8FA8-C845DFF897AF}"/>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CAF1CC2-5EE7-410D-89A3-8F32B16A838C}"/>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1624577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0" y="0"/>
            <a:ext cx="6096000"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Tree>
    <p:extLst>
      <p:ext uri="{BB962C8B-B14F-4D97-AF65-F5344CB8AC3E}">
        <p14:creationId xmlns:p14="http://schemas.microsoft.com/office/powerpoint/2010/main" val="22093815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AA810-4EEC-4D0F-B163-DFC963816F74}"/>
              </a:ext>
            </a:extLst>
          </p:cNvPr>
          <p:cNvSpPr>
            <a:spLocks noGrp="1"/>
          </p:cNvSpPr>
          <p:nvPr>
            <p:ph type="title"/>
          </p:nvPr>
        </p:nvSpPr>
        <p:spPr/>
        <p:txBody>
          <a:bodyPr/>
          <a:lstStyle/>
          <a:p>
            <a:r>
              <a:rPr lang="fr-FR"/>
              <a:t>Modifiez le style du titre</a:t>
            </a:r>
            <a:endParaRPr lang="en-ZA"/>
          </a:p>
        </p:txBody>
      </p:sp>
      <p:sp>
        <p:nvSpPr>
          <p:cNvPr id="6" name="Footer Placeholder 5">
            <a:extLst>
              <a:ext uri="{FF2B5EF4-FFF2-40B4-BE49-F238E27FC236}">
                <a16:creationId xmlns:a16="http://schemas.microsoft.com/office/drawing/2014/main" id="{61FB6233-FC4F-4628-BA1D-2782F6494517}"/>
              </a:ext>
            </a:extLst>
          </p:cNvPr>
          <p:cNvSpPr>
            <a:spLocks noGrp="1"/>
          </p:cNvSpPr>
          <p:nvPr>
            <p:ph type="ftr" sz="quarter" idx="10"/>
          </p:nvPr>
        </p:nvSpPr>
        <p:spPr/>
        <p:txBody>
          <a:bodyPr/>
          <a:lstStyle/>
          <a:p>
            <a:endParaRPr lang="en-ZA"/>
          </a:p>
        </p:txBody>
      </p:sp>
      <p:sp>
        <p:nvSpPr>
          <p:cNvPr id="7" name="Slide Number Placeholder 6">
            <a:extLst>
              <a:ext uri="{FF2B5EF4-FFF2-40B4-BE49-F238E27FC236}">
                <a16:creationId xmlns:a16="http://schemas.microsoft.com/office/drawing/2014/main" id="{F4A1D367-A9C7-46F9-B78E-724D1BEC0650}"/>
              </a:ext>
            </a:extLst>
          </p:cNvPr>
          <p:cNvSpPr>
            <a:spLocks noGrp="1"/>
          </p:cNvSpPr>
          <p:nvPr>
            <p:ph type="sldNum" sz="quarter" idx="11"/>
          </p:nvPr>
        </p:nvSpPr>
        <p:spPr/>
        <p:txBody>
          <a:bodyPr/>
          <a:lstStyle/>
          <a:p>
            <a:fld id="{83ADE164-D45A-44D8-82C5-2E0962BB70DA}" type="slidenum">
              <a:rPr lang="en-ZA" smtClean="0"/>
              <a:t>‹#›</a:t>
            </a:fld>
            <a:endParaRPr lang="en-ZA"/>
          </a:p>
        </p:txBody>
      </p:sp>
    </p:spTree>
    <p:extLst>
      <p:ext uri="{BB962C8B-B14F-4D97-AF65-F5344CB8AC3E}">
        <p14:creationId xmlns:p14="http://schemas.microsoft.com/office/powerpoint/2010/main" val="2912267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0" y="0"/>
            <a:ext cx="12192000"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Tree>
    <p:extLst>
      <p:ext uri="{BB962C8B-B14F-4D97-AF65-F5344CB8AC3E}">
        <p14:creationId xmlns:p14="http://schemas.microsoft.com/office/powerpoint/2010/main" val="1988353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CFCC7-BB95-1535-FF86-62A4C48848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FA48071-BDBC-793E-9A55-4CE73A3390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5E76D58-9794-AC21-BC2E-C8EFD821763D}"/>
              </a:ext>
            </a:extLst>
          </p:cNvPr>
          <p:cNvSpPr>
            <a:spLocks noGrp="1"/>
          </p:cNvSpPr>
          <p:nvPr>
            <p:ph type="dt" sz="half" idx="10"/>
          </p:nvPr>
        </p:nvSpPr>
        <p:spPr/>
        <p:txBody>
          <a:bodyPr/>
          <a:lstStyle/>
          <a:p>
            <a:fld id="{8AE794B0-80D2-4CF6-9E58-F7263E3C54ED}" type="datetime1">
              <a:rPr lang="de-DE" smtClean="0"/>
              <a:t>03.09.2024</a:t>
            </a:fld>
            <a:endParaRPr lang="en-GB"/>
          </a:p>
        </p:txBody>
      </p:sp>
      <p:sp>
        <p:nvSpPr>
          <p:cNvPr id="5" name="Footer Placeholder 4">
            <a:extLst>
              <a:ext uri="{FF2B5EF4-FFF2-40B4-BE49-F238E27FC236}">
                <a16:creationId xmlns:a16="http://schemas.microsoft.com/office/drawing/2014/main" id="{75B0A38A-849C-2121-7629-BEF8230983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A2E8552-9D3E-15E5-F6E3-DE2B34380A56}"/>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2313525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7494C-DD6B-A836-339A-AD018B0CB16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D56A15D-7660-0629-E66D-44F6AE2AD9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9A36AA1-5658-F0A7-9541-86B3F57BF922}"/>
              </a:ext>
            </a:extLst>
          </p:cNvPr>
          <p:cNvSpPr>
            <a:spLocks noGrp="1"/>
          </p:cNvSpPr>
          <p:nvPr>
            <p:ph type="dt" sz="half" idx="10"/>
          </p:nvPr>
        </p:nvSpPr>
        <p:spPr/>
        <p:txBody>
          <a:bodyPr/>
          <a:lstStyle/>
          <a:p>
            <a:fld id="{18ECBAF9-6C01-4856-BD33-21CF2FDC8D66}" type="datetime1">
              <a:rPr lang="de-DE" smtClean="0"/>
              <a:t>03.09.2024</a:t>
            </a:fld>
            <a:endParaRPr lang="en-GB"/>
          </a:p>
        </p:txBody>
      </p:sp>
      <p:sp>
        <p:nvSpPr>
          <p:cNvPr id="5" name="Footer Placeholder 4">
            <a:extLst>
              <a:ext uri="{FF2B5EF4-FFF2-40B4-BE49-F238E27FC236}">
                <a16:creationId xmlns:a16="http://schemas.microsoft.com/office/drawing/2014/main" id="{04ADE770-1029-2A41-8D68-C9C60693CE7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50A70A7-D532-34DE-A51D-0698138AE256}"/>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5749620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B746E-6038-6B4C-10C7-E596309DD71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203C59F-7D2D-F2F6-D88A-DA97F5669F6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9548B67-55B9-8D3F-ADFA-FDC39789151C}"/>
              </a:ext>
            </a:extLst>
          </p:cNvPr>
          <p:cNvSpPr>
            <a:spLocks noGrp="1"/>
          </p:cNvSpPr>
          <p:nvPr>
            <p:ph type="dt" sz="half" idx="10"/>
          </p:nvPr>
        </p:nvSpPr>
        <p:spPr/>
        <p:txBody>
          <a:bodyPr/>
          <a:lstStyle/>
          <a:p>
            <a:fld id="{BF0F8F82-D693-4408-B460-64ABFCEE00DC}" type="datetime1">
              <a:rPr lang="de-DE" smtClean="0"/>
              <a:t>03.09.2024</a:t>
            </a:fld>
            <a:endParaRPr lang="en-GB"/>
          </a:p>
        </p:txBody>
      </p:sp>
      <p:sp>
        <p:nvSpPr>
          <p:cNvPr id="5" name="Footer Placeholder 4">
            <a:extLst>
              <a:ext uri="{FF2B5EF4-FFF2-40B4-BE49-F238E27FC236}">
                <a16:creationId xmlns:a16="http://schemas.microsoft.com/office/drawing/2014/main" id="{26A1EA55-BF62-21DF-BC3E-BCF8E859D0B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8A15DA2-C186-1BB5-7F91-6FAD8DC3BACC}"/>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23643566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CDA0B-A27B-2AF1-92F4-AE61B29055F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4EFBDB6-0456-2785-E631-E963FD035CD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C659A44-5DE9-4B41-10EE-1E64B34F647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0632589-5DD8-D708-15FF-F9DFB5EB3852}"/>
              </a:ext>
            </a:extLst>
          </p:cNvPr>
          <p:cNvSpPr>
            <a:spLocks noGrp="1"/>
          </p:cNvSpPr>
          <p:nvPr>
            <p:ph type="dt" sz="half" idx="10"/>
          </p:nvPr>
        </p:nvSpPr>
        <p:spPr/>
        <p:txBody>
          <a:bodyPr/>
          <a:lstStyle/>
          <a:p>
            <a:fld id="{09E44E86-609E-43A8-A93B-618A83BB81B7}" type="datetime1">
              <a:rPr lang="de-DE" smtClean="0"/>
              <a:t>03.09.2024</a:t>
            </a:fld>
            <a:endParaRPr lang="en-GB"/>
          </a:p>
        </p:txBody>
      </p:sp>
      <p:sp>
        <p:nvSpPr>
          <p:cNvPr id="6" name="Footer Placeholder 5">
            <a:extLst>
              <a:ext uri="{FF2B5EF4-FFF2-40B4-BE49-F238E27FC236}">
                <a16:creationId xmlns:a16="http://schemas.microsoft.com/office/drawing/2014/main" id="{CA3AD74C-B56B-415C-CF6F-DB6435C9649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33E1108-7396-FD4C-5102-2ED0E57E7670}"/>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11630957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DC385-9088-BED5-5DDB-D15D061CC00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395B9C8-37F2-8FF6-E09C-83AD0D8C35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57BA0A7-9C38-E76F-286D-1AC532252D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488586E-BC71-ACB1-B672-D87FA95996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90C19C8-9209-B7A8-63B0-AE5066BA94D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ECC285D-3309-ABBA-2FCD-3BDE1B79B466}"/>
              </a:ext>
            </a:extLst>
          </p:cNvPr>
          <p:cNvSpPr>
            <a:spLocks noGrp="1"/>
          </p:cNvSpPr>
          <p:nvPr>
            <p:ph type="dt" sz="half" idx="10"/>
          </p:nvPr>
        </p:nvSpPr>
        <p:spPr/>
        <p:txBody>
          <a:bodyPr/>
          <a:lstStyle/>
          <a:p>
            <a:fld id="{F0077889-1548-4E64-A64C-96EF74DF1B31}" type="datetime1">
              <a:rPr lang="de-DE" smtClean="0"/>
              <a:t>03.09.2024</a:t>
            </a:fld>
            <a:endParaRPr lang="en-GB"/>
          </a:p>
        </p:txBody>
      </p:sp>
      <p:sp>
        <p:nvSpPr>
          <p:cNvPr id="8" name="Footer Placeholder 7">
            <a:extLst>
              <a:ext uri="{FF2B5EF4-FFF2-40B4-BE49-F238E27FC236}">
                <a16:creationId xmlns:a16="http://schemas.microsoft.com/office/drawing/2014/main" id="{DB5362D0-BC51-B3EF-5543-BCDDB8B16E2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DC4E70B-99EF-91A1-F6C8-97D5C8C767B7}"/>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526808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7FBDA-5B79-44FD-8286-CE1445CC90E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A352B147-44D7-415F-87ED-22D28598676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A4BC5AC-1A5C-4392-B3D2-E9AEDB3F79C7}"/>
              </a:ext>
            </a:extLst>
          </p:cNvPr>
          <p:cNvSpPr>
            <a:spLocks noGrp="1"/>
          </p:cNvSpPr>
          <p:nvPr>
            <p:ph type="dt" sz="half" idx="10"/>
          </p:nvPr>
        </p:nvSpPr>
        <p:spPr/>
        <p:txBody>
          <a:bodyPr/>
          <a:lstStyle/>
          <a:p>
            <a:fld id="{2A7D71B7-7D70-4599-8E3E-BE2BD0E17C47}" type="datetime1">
              <a:rPr lang="de-DE" smtClean="0"/>
              <a:t>03.09.2024</a:t>
            </a:fld>
            <a:endParaRPr lang="de-DE"/>
          </a:p>
        </p:txBody>
      </p:sp>
      <p:sp>
        <p:nvSpPr>
          <p:cNvPr id="5" name="Footer Placeholder 4">
            <a:extLst>
              <a:ext uri="{FF2B5EF4-FFF2-40B4-BE49-F238E27FC236}">
                <a16:creationId xmlns:a16="http://schemas.microsoft.com/office/drawing/2014/main" id="{C1DD538E-9BAB-4B1A-A9D3-5E3F89387A0D}"/>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B8A0BE5-63AC-473F-9B9A-8417D9759475}"/>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38088167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4FE4A-85CB-0CEE-A842-ADD1A93DF46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FF40DC4-CF54-EF92-1369-426D44E980E4}"/>
              </a:ext>
            </a:extLst>
          </p:cNvPr>
          <p:cNvSpPr>
            <a:spLocks noGrp="1"/>
          </p:cNvSpPr>
          <p:nvPr>
            <p:ph type="dt" sz="half" idx="10"/>
          </p:nvPr>
        </p:nvSpPr>
        <p:spPr/>
        <p:txBody>
          <a:bodyPr/>
          <a:lstStyle/>
          <a:p>
            <a:fld id="{B441A208-3835-4C68-AEF3-24A1AC9902C2}" type="datetime1">
              <a:rPr lang="de-DE" smtClean="0"/>
              <a:t>03.09.2024</a:t>
            </a:fld>
            <a:endParaRPr lang="en-GB"/>
          </a:p>
        </p:txBody>
      </p:sp>
      <p:sp>
        <p:nvSpPr>
          <p:cNvPr id="4" name="Footer Placeholder 3">
            <a:extLst>
              <a:ext uri="{FF2B5EF4-FFF2-40B4-BE49-F238E27FC236}">
                <a16:creationId xmlns:a16="http://schemas.microsoft.com/office/drawing/2014/main" id="{A82239CB-76C8-78D4-BFEF-CD766072693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361FA7C-2C76-C70B-5400-41EDA250AABA}"/>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2921894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C9DEED2-34E6-7125-E7C9-EA5B5AA29C07}"/>
              </a:ext>
            </a:extLst>
          </p:cNvPr>
          <p:cNvSpPr>
            <a:spLocks noGrp="1"/>
          </p:cNvSpPr>
          <p:nvPr>
            <p:ph type="dt" sz="half" idx="10"/>
          </p:nvPr>
        </p:nvSpPr>
        <p:spPr/>
        <p:txBody>
          <a:bodyPr/>
          <a:lstStyle/>
          <a:p>
            <a:fld id="{3572EF8A-7BC9-4C73-9783-524367F09FA1}" type="datetime1">
              <a:rPr lang="de-DE" smtClean="0"/>
              <a:t>03.09.2024</a:t>
            </a:fld>
            <a:endParaRPr lang="en-GB"/>
          </a:p>
        </p:txBody>
      </p:sp>
      <p:sp>
        <p:nvSpPr>
          <p:cNvPr id="3" name="Footer Placeholder 2">
            <a:extLst>
              <a:ext uri="{FF2B5EF4-FFF2-40B4-BE49-F238E27FC236}">
                <a16:creationId xmlns:a16="http://schemas.microsoft.com/office/drawing/2014/main" id="{219741FE-352D-D061-1AC1-BC96B865F06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DD24C9D-24EA-E1DC-3B53-88379E22070B}"/>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7981843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C04D8-5524-283C-0B6E-F4176D0C12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9AF3C0-2A1A-614C-4AF0-A853DE4E2F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2BAB6B9-E13F-180B-BED0-697FF35E4B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CBDC06-4405-00EE-555E-DE4870F5630D}"/>
              </a:ext>
            </a:extLst>
          </p:cNvPr>
          <p:cNvSpPr>
            <a:spLocks noGrp="1"/>
          </p:cNvSpPr>
          <p:nvPr>
            <p:ph type="dt" sz="half" idx="10"/>
          </p:nvPr>
        </p:nvSpPr>
        <p:spPr/>
        <p:txBody>
          <a:bodyPr/>
          <a:lstStyle/>
          <a:p>
            <a:fld id="{FE5BC18E-DD97-42ED-B9E7-89A902B02308}" type="datetime1">
              <a:rPr lang="de-DE" smtClean="0"/>
              <a:t>03.09.2024</a:t>
            </a:fld>
            <a:endParaRPr lang="en-GB"/>
          </a:p>
        </p:txBody>
      </p:sp>
      <p:sp>
        <p:nvSpPr>
          <p:cNvPr id="6" name="Footer Placeholder 5">
            <a:extLst>
              <a:ext uri="{FF2B5EF4-FFF2-40B4-BE49-F238E27FC236}">
                <a16:creationId xmlns:a16="http://schemas.microsoft.com/office/drawing/2014/main" id="{99067D45-43A4-278B-119B-6F4C3D02AFF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1A992A5-8C40-62EB-C000-0433C0A18F09}"/>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3417261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4B6E4-6499-9FB9-2FD3-7795FC5A84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E72840D-6E91-F1E1-0CF4-89FD75A957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1C927B5-36FC-0FF3-532F-706294D1AD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C29594-F19F-7691-8291-37F1797DF2A1}"/>
              </a:ext>
            </a:extLst>
          </p:cNvPr>
          <p:cNvSpPr>
            <a:spLocks noGrp="1"/>
          </p:cNvSpPr>
          <p:nvPr>
            <p:ph type="dt" sz="half" idx="10"/>
          </p:nvPr>
        </p:nvSpPr>
        <p:spPr/>
        <p:txBody>
          <a:bodyPr/>
          <a:lstStyle/>
          <a:p>
            <a:fld id="{99C0D001-5700-4B49-8A01-BF7862F2CB22}" type="datetime1">
              <a:rPr lang="de-DE" smtClean="0"/>
              <a:t>03.09.2024</a:t>
            </a:fld>
            <a:endParaRPr lang="en-GB"/>
          </a:p>
        </p:txBody>
      </p:sp>
      <p:sp>
        <p:nvSpPr>
          <p:cNvPr id="6" name="Footer Placeholder 5">
            <a:extLst>
              <a:ext uri="{FF2B5EF4-FFF2-40B4-BE49-F238E27FC236}">
                <a16:creationId xmlns:a16="http://schemas.microsoft.com/office/drawing/2014/main" id="{BD01B20D-97D8-0544-04E7-3EAAFDCD801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8AD83BB-3235-4A27-D481-6AFABBD08DAA}"/>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16231386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B8D24-B194-9323-F59E-6F20EE65E84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C4CCC23-0D41-1329-431A-9BFA2FD774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7D1C550-9A2D-A2C1-D266-3657040592D4}"/>
              </a:ext>
            </a:extLst>
          </p:cNvPr>
          <p:cNvSpPr>
            <a:spLocks noGrp="1"/>
          </p:cNvSpPr>
          <p:nvPr>
            <p:ph type="dt" sz="half" idx="10"/>
          </p:nvPr>
        </p:nvSpPr>
        <p:spPr/>
        <p:txBody>
          <a:bodyPr/>
          <a:lstStyle/>
          <a:p>
            <a:fld id="{7F7D6E75-F953-4447-B559-81FFEA98C283}" type="datetime1">
              <a:rPr lang="de-DE" smtClean="0"/>
              <a:t>03.09.2024</a:t>
            </a:fld>
            <a:endParaRPr lang="en-GB"/>
          </a:p>
        </p:txBody>
      </p:sp>
      <p:sp>
        <p:nvSpPr>
          <p:cNvPr id="5" name="Footer Placeholder 4">
            <a:extLst>
              <a:ext uri="{FF2B5EF4-FFF2-40B4-BE49-F238E27FC236}">
                <a16:creationId xmlns:a16="http://schemas.microsoft.com/office/drawing/2014/main" id="{7E656081-F39C-4548-97D9-DC366A04B3D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7F5F241-7BE9-1F78-5808-DC231215598E}"/>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39810691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93798B-EB18-38CE-D80F-CC99C593EE7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C259B02-52D2-338A-DFAD-8227C44C319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F96FD7F-592F-2032-F001-947733FC4405}"/>
              </a:ext>
            </a:extLst>
          </p:cNvPr>
          <p:cNvSpPr>
            <a:spLocks noGrp="1"/>
          </p:cNvSpPr>
          <p:nvPr>
            <p:ph type="dt" sz="half" idx="10"/>
          </p:nvPr>
        </p:nvSpPr>
        <p:spPr/>
        <p:txBody>
          <a:bodyPr/>
          <a:lstStyle/>
          <a:p>
            <a:fld id="{A307B6EC-7451-44CD-B67E-0DBB09FE570E}" type="datetime1">
              <a:rPr lang="de-DE" smtClean="0"/>
              <a:t>03.09.2024</a:t>
            </a:fld>
            <a:endParaRPr lang="en-GB"/>
          </a:p>
        </p:txBody>
      </p:sp>
      <p:sp>
        <p:nvSpPr>
          <p:cNvPr id="5" name="Footer Placeholder 4">
            <a:extLst>
              <a:ext uri="{FF2B5EF4-FFF2-40B4-BE49-F238E27FC236}">
                <a16:creationId xmlns:a16="http://schemas.microsoft.com/office/drawing/2014/main" id="{965900CA-BC87-AD6A-D0C1-A55A538E9CB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B278F04-0804-8703-9297-6DC48336219F}"/>
              </a:ext>
            </a:extLst>
          </p:cNvPr>
          <p:cNvSpPr>
            <a:spLocks noGrp="1"/>
          </p:cNvSpPr>
          <p:nvPr>
            <p:ph type="sldNum" sz="quarter" idx="12"/>
          </p:nvPr>
        </p:nvSpPr>
        <p:spPr/>
        <p:txBody>
          <a:bodyPr/>
          <a:lstStyle/>
          <a:p>
            <a:fld id="{82AAAAF2-F2DC-4019-89F0-3B356FF6D0A4}" type="slidenum">
              <a:rPr lang="en-GB" smtClean="0"/>
              <a:t>‹#›</a:t>
            </a:fld>
            <a:endParaRPr lang="en-GB"/>
          </a:p>
        </p:txBody>
      </p:sp>
    </p:spTree>
    <p:extLst>
      <p:ext uri="{BB962C8B-B14F-4D97-AF65-F5344CB8AC3E}">
        <p14:creationId xmlns:p14="http://schemas.microsoft.com/office/powerpoint/2010/main" val="37166774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ackground Image 1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C1BC739-A750-4455-A32B-8CA8A5BB2154}"/>
              </a:ext>
            </a:extLst>
          </p:cNvPr>
          <p:cNvPicPr>
            <a:picLocks noChangeAspect="1"/>
          </p:cNvPicPr>
          <p:nvPr userDrawn="1"/>
        </p:nvPicPr>
        <p:blipFill rotWithShape="1">
          <a:blip r:embed="rId3" cstate="email">
            <a:grayscl/>
            <a:alphaModFix amt="18000"/>
            <a:extLst>
              <a:ext uri="{28A0092B-C50C-407E-A947-70E740481C1C}">
                <a14:useLocalDpi xmlns:a14="http://schemas.microsoft.com/office/drawing/2010/main"/>
              </a:ext>
            </a:extLst>
          </a:blip>
          <a:srcRect/>
          <a:stretch/>
        </p:blipFill>
        <p:spPr>
          <a:xfrm>
            <a:off x="0" y="0"/>
            <a:ext cx="12192000" cy="6857999"/>
          </a:xfrm>
          <a:prstGeom prst="rect">
            <a:avLst/>
          </a:prstGeom>
          <a:noFill/>
        </p:spPr>
      </p:pic>
      <p:sp>
        <p:nvSpPr>
          <p:cNvPr id="6" name="Freeform: Shape 5">
            <a:extLst>
              <a:ext uri="{FF2B5EF4-FFF2-40B4-BE49-F238E27FC236}">
                <a16:creationId xmlns:a16="http://schemas.microsoft.com/office/drawing/2014/main" id="{5CE1139D-C1C9-4405-8E61-F2315B7B9A6A}"/>
              </a:ext>
            </a:extLst>
          </p:cNvPr>
          <p:cNvSpPr/>
          <p:nvPr userDrawn="1"/>
        </p:nvSpPr>
        <p:spPr>
          <a:xfrm>
            <a:off x="8855781" y="1"/>
            <a:ext cx="3336220" cy="6868095"/>
          </a:xfrm>
          <a:custGeom>
            <a:avLst/>
            <a:gdLst>
              <a:gd name="connsiteX0" fmla="*/ 0 w 3336220"/>
              <a:gd name="connsiteY0" fmla="*/ 0 h 6868095"/>
              <a:gd name="connsiteX1" fmla="*/ 3336220 w 3336220"/>
              <a:gd name="connsiteY1" fmla="*/ 0 h 6868095"/>
              <a:gd name="connsiteX2" fmla="*/ 3336220 w 3336220"/>
              <a:gd name="connsiteY2" fmla="*/ 6868095 h 6868095"/>
              <a:gd name="connsiteX3" fmla="*/ 741146 w 3336220"/>
              <a:gd name="connsiteY3" fmla="*/ 6868095 h 6868095"/>
              <a:gd name="connsiteX4" fmla="*/ 2391747 w 3336220"/>
              <a:gd name="connsiteY4" fmla="*/ 1749952 h 6868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220" h="6868095">
                <a:moveTo>
                  <a:pt x="0" y="0"/>
                </a:moveTo>
                <a:lnTo>
                  <a:pt x="3336220" y="0"/>
                </a:lnTo>
                <a:lnTo>
                  <a:pt x="3336220" y="6868095"/>
                </a:lnTo>
                <a:lnTo>
                  <a:pt x="741146" y="6868095"/>
                </a:lnTo>
                <a:lnTo>
                  <a:pt x="2391747" y="1749952"/>
                </a:lnTo>
                <a:close/>
              </a:path>
            </a:pathLst>
          </a:custGeom>
          <a:solidFill>
            <a:schemeClr val="bg1">
              <a:alpha val="10000"/>
            </a:schemeClr>
          </a:solidFill>
          <a:ln w="21465" cap="flat">
            <a:noFill/>
            <a:prstDash val="solid"/>
            <a:miter/>
          </a:ln>
        </p:spPr>
        <p:txBody>
          <a:bodyPr wrap="square" rtlCol="0" anchor="ctr">
            <a:noAutofit/>
          </a:bodyPr>
          <a:lstStyle/>
          <a:p>
            <a:endParaRPr lang="en-US">
              <a:latin typeface="Arial" panose="020B0604020202020204" pitchFamily="34" charset="0"/>
            </a:endParaRPr>
          </a:p>
        </p:txBody>
      </p:sp>
      <p:sp>
        <p:nvSpPr>
          <p:cNvPr id="12" name="Title 11">
            <a:extLst>
              <a:ext uri="{FF2B5EF4-FFF2-40B4-BE49-F238E27FC236}">
                <a16:creationId xmlns:a16="http://schemas.microsoft.com/office/drawing/2014/main" id="{65A8F828-EA8C-44F9-8CE3-BF6A6E5A9CD4}"/>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Slide Number Placeholder 3">
            <a:extLst>
              <a:ext uri="{FF2B5EF4-FFF2-40B4-BE49-F238E27FC236}">
                <a16:creationId xmlns:a16="http://schemas.microsoft.com/office/drawing/2014/main" id="{033F22EE-ED63-4445-B8B4-CA5EAC9A6CC4}"/>
              </a:ext>
            </a:extLst>
          </p:cNvPr>
          <p:cNvSpPr>
            <a:spLocks noGrp="1"/>
          </p:cNvSpPr>
          <p:nvPr>
            <p:ph type="sldNum" sz="quarter" idx="12"/>
          </p:nvPr>
        </p:nvSpPr>
        <p:spPr/>
        <p:txBody>
          <a:bodyPr/>
          <a:lstStyle>
            <a:lvl1pPr>
              <a:defRPr>
                <a:solidFill>
                  <a:schemeClr val="tx1"/>
                </a:solidFill>
              </a:defRPr>
            </a:lvl1pPr>
          </a:lstStyle>
          <a:p>
            <a:fld id="{3DB84476-BC29-4407-9D57-B2E562B8968B}" type="slidenum">
              <a:rPr lang="en-US" smtClean="0"/>
              <a:pPr/>
              <a:t>‹#›</a:t>
            </a:fld>
            <a:endParaRPr lang="en-US"/>
          </a:p>
        </p:txBody>
      </p:sp>
      <p:sp>
        <p:nvSpPr>
          <p:cNvPr id="2" name="Footer Placeholder 1">
            <a:extLst>
              <a:ext uri="{FF2B5EF4-FFF2-40B4-BE49-F238E27FC236}">
                <a16:creationId xmlns:a16="http://schemas.microsoft.com/office/drawing/2014/main" id="{3B85D187-2F3D-457E-8AEC-1685B26BB1CE}"/>
              </a:ext>
            </a:extLst>
          </p:cNvPr>
          <p:cNvSpPr>
            <a:spLocks noGrp="1"/>
          </p:cNvSpPr>
          <p:nvPr>
            <p:ph type="ftr" sz="quarter" idx="13"/>
          </p:nvPr>
        </p:nvSpPr>
        <p:spPr/>
        <p:txBody>
          <a:bodyPr/>
          <a:lstStyle>
            <a:lvl1pPr>
              <a:defRPr>
                <a:solidFill>
                  <a:schemeClr val="tx1"/>
                </a:solidFill>
              </a:defRPr>
            </a:lvl1pPr>
          </a:lstStyle>
          <a:p>
            <a:endParaRPr lang="en-US"/>
          </a:p>
        </p:txBody>
      </p:sp>
      <p:pic>
        <p:nvPicPr>
          <p:cNvPr id="18" name="Graphic 17">
            <a:extLst>
              <a:ext uri="{FF2B5EF4-FFF2-40B4-BE49-F238E27FC236}">
                <a16:creationId xmlns:a16="http://schemas.microsoft.com/office/drawing/2014/main" id="{57FDDD22-1D40-436E-A52C-96F33EEBEF4A}"/>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27203" y="5951184"/>
            <a:ext cx="1108252" cy="669822"/>
          </a:xfrm>
          <a:prstGeom prst="rect">
            <a:avLst/>
          </a:prstGeom>
        </p:spPr>
      </p:pic>
      <p:sp>
        <p:nvSpPr>
          <p:cNvPr id="8" name="Content Placeholder 2">
            <a:extLst>
              <a:ext uri="{FF2B5EF4-FFF2-40B4-BE49-F238E27FC236}">
                <a16:creationId xmlns:a16="http://schemas.microsoft.com/office/drawing/2014/main" id="{5199A924-A446-4684-AFA1-AD3E1427562F}"/>
              </a:ext>
            </a:extLst>
          </p:cNvPr>
          <p:cNvSpPr>
            <a:spLocks noGrp="1"/>
          </p:cNvSpPr>
          <p:nvPr>
            <p:ph idx="1"/>
          </p:nvPr>
        </p:nvSpPr>
        <p:spPr>
          <a:xfrm>
            <a:off x="623887" y="1628801"/>
            <a:ext cx="10944225" cy="4105249"/>
          </a:xfrm>
        </p:spPr>
        <p:txBody>
          <a:bodyPr l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1239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890">
          <p15:clr>
            <a:srgbClr val="FBAE40"/>
          </p15:clr>
        </p15:guide>
        <p15:guide id="3" orient="horz" pos="3612">
          <p15:clr>
            <a:srgbClr val="FBAE40"/>
          </p15:clr>
        </p15:guide>
        <p15:guide id="4" orient="horz" pos="102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 Point Slid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4D5094F0-BA9F-4E55-8AE8-33A2A1FE5453}"/>
              </a:ext>
            </a:extLst>
          </p:cNvPr>
          <p:cNvSpPr/>
          <p:nvPr userDrawn="1"/>
        </p:nvSpPr>
        <p:spPr>
          <a:xfrm>
            <a:off x="8855781" y="1"/>
            <a:ext cx="3336220" cy="6868095"/>
          </a:xfrm>
          <a:custGeom>
            <a:avLst/>
            <a:gdLst>
              <a:gd name="connsiteX0" fmla="*/ 0 w 3336220"/>
              <a:gd name="connsiteY0" fmla="*/ 0 h 6868095"/>
              <a:gd name="connsiteX1" fmla="*/ 3336220 w 3336220"/>
              <a:gd name="connsiteY1" fmla="*/ 0 h 6868095"/>
              <a:gd name="connsiteX2" fmla="*/ 3336220 w 3336220"/>
              <a:gd name="connsiteY2" fmla="*/ 6868095 h 6868095"/>
              <a:gd name="connsiteX3" fmla="*/ 741146 w 3336220"/>
              <a:gd name="connsiteY3" fmla="*/ 6868095 h 6868095"/>
              <a:gd name="connsiteX4" fmla="*/ 2391747 w 3336220"/>
              <a:gd name="connsiteY4" fmla="*/ 1749952 h 6868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220" h="6868095">
                <a:moveTo>
                  <a:pt x="0" y="0"/>
                </a:moveTo>
                <a:lnTo>
                  <a:pt x="3336220" y="0"/>
                </a:lnTo>
                <a:lnTo>
                  <a:pt x="3336220" y="6868095"/>
                </a:lnTo>
                <a:lnTo>
                  <a:pt x="741146" y="6868095"/>
                </a:lnTo>
                <a:lnTo>
                  <a:pt x="2391747" y="1749952"/>
                </a:lnTo>
                <a:close/>
              </a:path>
            </a:pathLst>
          </a:custGeom>
          <a:solidFill>
            <a:schemeClr val="tx1">
              <a:alpha val="10000"/>
            </a:schemeClr>
          </a:solidFill>
          <a:ln w="21465" cap="flat">
            <a:noFill/>
            <a:prstDash val="solid"/>
            <a:miter/>
          </a:ln>
        </p:spPr>
        <p:txBody>
          <a:bodyPr wrap="square" rtlCol="0" anchor="ctr">
            <a:noAutofit/>
          </a:bodyPr>
          <a:lstStyle/>
          <a:p>
            <a:endParaRPr lang="en-US">
              <a:latin typeface="Arial" panose="020B0604020202020204" pitchFamily="34" charset="0"/>
            </a:endParaRPr>
          </a:p>
        </p:txBody>
      </p:sp>
      <p:sp>
        <p:nvSpPr>
          <p:cNvPr id="2" name="Title 1">
            <a:extLst>
              <a:ext uri="{FF2B5EF4-FFF2-40B4-BE49-F238E27FC236}">
                <a16:creationId xmlns:a16="http://schemas.microsoft.com/office/drawing/2014/main" id="{0FFABAE6-89D6-4DA6-8E25-44CF070F454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095AE3B-1D47-4E08-889D-30889095D038}"/>
              </a:ext>
            </a:extLst>
          </p:cNvPr>
          <p:cNvSpPr>
            <a:spLocks noGrp="1"/>
          </p:cNvSpPr>
          <p:nvPr>
            <p:ph type="sldNum" sz="quarter" idx="12"/>
          </p:nvPr>
        </p:nvSpPr>
        <p:spPr/>
        <p:txBody>
          <a:bodyPr/>
          <a:lstStyle>
            <a:lvl1pPr>
              <a:defRPr>
                <a:solidFill>
                  <a:schemeClr val="tx1"/>
                </a:solidFill>
              </a:defRPr>
            </a:lvl1pPr>
          </a:lstStyle>
          <a:p>
            <a:fld id="{3DB84476-BC29-4407-9D57-B2E562B8968B}" type="slidenum">
              <a:rPr lang="en-US" smtClean="0"/>
              <a:pPr/>
              <a:t>‹#›</a:t>
            </a:fld>
            <a:endParaRPr lang="en-US"/>
          </a:p>
        </p:txBody>
      </p:sp>
      <p:sp>
        <p:nvSpPr>
          <p:cNvPr id="4" name="Footer Placeholder 3">
            <a:extLst>
              <a:ext uri="{FF2B5EF4-FFF2-40B4-BE49-F238E27FC236}">
                <a16:creationId xmlns:a16="http://schemas.microsoft.com/office/drawing/2014/main" id="{815DB8E0-5088-4D8A-A9E1-76F85B6A9F13}"/>
              </a:ext>
            </a:extLst>
          </p:cNvPr>
          <p:cNvSpPr>
            <a:spLocks noGrp="1"/>
          </p:cNvSpPr>
          <p:nvPr>
            <p:ph type="ftr" sz="quarter" idx="13"/>
          </p:nvPr>
        </p:nvSpPr>
        <p:spPr/>
        <p:txBody>
          <a:bodyPr/>
          <a:lstStyle>
            <a:lvl1pPr>
              <a:defRPr>
                <a:solidFill>
                  <a:schemeClr val="tx1"/>
                </a:solidFill>
              </a:defRPr>
            </a:lvl1pPr>
          </a:lstStyle>
          <a:p>
            <a:endParaRPr lang="en-US"/>
          </a:p>
        </p:txBody>
      </p:sp>
      <p:pic>
        <p:nvPicPr>
          <p:cNvPr id="10" name="Graphic 9">
            <a:extLst>
              <a:ext uri="{FF2B5EF4-FFF2-40B4-BE49-F238E27FC236}">
                <a16:creationId xmlns:a16="http://schemas.microsoft.com/office/drawing/2014/main" id="{DA057819-8EF3-49B4-B0CE-BCF1A222A3B6}"/>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7203" y="5951184"/>
            <a:ext cx="1108252" cy="669822"/>
          </a:xfrm>
          <a:prstGeom prst="rect">
            <a:avLst/>
          </a:prstGeom>
        </p:spPr>
      </p:pic>
      <p:sp>
        <p:nvSpPr>
          <p:cNvPr id="23" name="Text Placeholder 22">
            <a:extLst>
              <a:ext uri="{FF2B5EF4-FFF2-40B4-BE49-F238E27FC236}">
                <a16:creationId xmlns:a16="http://schemas.microsoft.com/office/drawing/2014/main" id="{F58D8FDD-F056-456F-A9F8-DF4DBE4537F9}"/>
              </a:ext>
            </a:extLst>
          </p:cNvPr>
          <p:cNvSpPr>
            <a:spLocks noGrp="1"/>
          </p:cNvSpPr>
          <p:nvPr>
            <p:ph type="body" sz="quarter" idx="14" hasCustomPrompt="1"/>
          </p:nvPr>
        </p:nvSpPr>
        <p:spPr>
          <a:xfrm>
            <a:off x="623888" y="1632931"/>
            <a:ext cx="960600" cy="956282"/>
          </a:xfrm>
          <a:custGeom>
            <a:avLst/>
            <a:gdLst>
              <a:gd name="connsiteX0" fmla="*/ 480300 w 960600"/>
              <a:gd name="connsiteY0" fmla="*/ 0 h 956282"/>
              <a:gd name="connsiteX1" fmla="*/ 960600 w 960600"/>
              <a:gd name="connsiteY1" fmla="*/ 480299 h 956282"/>
              <a:gd name="connsiteX2" fmla="*/ 577097 w 960600"/>
              <a:gd name="connsiteY2" fmla="*/ 950840 h 956282"/>
              <a:gd name="connsiteX3" fmla="*/ 523114 w 960600"/>
              <a:gd name="connsiteY3" fmla="*/ 956282 h 956282"/>
              <a:gd name="connsiteX4" fmla="*/ 437486 w 960600"/>
              <a:gd name="connsiteY4" fmla="*/ 956282 h 956282"/>
              <a:gd name="connsiteX5" fmla="*/ 383503 w 960600"/>
              <a:gd name="connsiteY5" fmla="*/ 950840 h 956282"/>
              <a:gd name="connsiteX6" fmla="*/ 0 w 960600"/>
              <a:gd name="connsiteY6" fmla="*/ 480299 h 956282"/>
              <a:gd name="connsiteX7" fmla="*/ 480300 w 960600"/>
              <a:gd name="connsiteY7" fmla="*/ 0 h 95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00" h="956282">
                <a:moveTo>
                  <a:pt x="480300" y="0"/>
                </a:moveTo>
                <a:cubicBezTo>
                  <a:pt x="745562" y="0"/>
                  <a:pt x="960600" y="215037"/>
                  <a:pt x="960600" y="480299"/>
                </a:cubicBezTo>
                <a:cubicBezTo>
                  <a:pt x="960600" y="712403"/>
                  <a:pt x="795962" y="906054"/>
                  <a:pt x="577097" y="950840"/>
                </a:cubicBezTo>
                <a:lnTo>
                  <a:pt x="523114" y="956282"/>
                </a:lnTo>
                <a:lnTo>
                  <a:pt x="437486" y="956282"/>
                </a:lnTo>
                <a:lnTo>
                  <a:pt x="383503" y="950840"/>
                </a:lnTo>
                <a:cubicBezTo>
                  <a:pt x="164639" y="906054"/>
                  <a:pt x="0" y="712403"/>
                  <a:pt x="0" y="480299"/>
                </a:cubicBezTo>
                <a:cubicBezTo>
                  <a:pt x="0" y="215037"/>
                  <a:pt x="215038" y="0"/>
                  <a:pt x="480300" y="0"/>
                </a:cubicBezTo>
                <a:close/>
              </a:path>
            </a:pathLst>
          </a:custGeom>
          <a:solidFill>
            <a:schemeClr val="tx2"/>
          </a:solidFill>
        </p:spPr>
        <p:txBody>
          <a:bodyPr wrap="square" lIns="0" tIns="0" rIns="0" bIns="0" anchor="ctr">
            <a:noAutofit/>
          </a:bodyPr>
          <a:lstStyle>
            <a:lvl1pPr algn="ctr">
              <a:defRPr sz="2400">
                <a:solidFill>
                  <a:schemeClr val="bg1"/>
                </a:solidFill>
              </a:defRPr>
            </a:lvl1pPr>
            <a:lvl2pPr algn="ctr">
              <a:defRPr sz="2000">
                <a:solidFill>
                  <a:schemeClr val="bg1"/>
                </a:solidFill>
                <a:latin typeface="+mj-lt"/>
              </a:defRPr>
            </a:lvl2pPr>
            <a:lvl3pPr marL="0" indent="0" algn="ctr">
              <a:buNone/>
              <a:defRPr sz="2000">
                <a:solidFill>
                  <a:schemeClr val="bg1"/>
                </a:solidFill>
                <a:latin typeface="+mj-lt"/>
              </a:defRPr>
            </a:lvl3pPr>
            <a:lvl4pPr marL="0" indent="0" algn="ctr">
              <a:buNone/>
              <a:defRPr sz="2000">
                <a:solidFill>
                  <a:schemeClr val="bg1"/>
                </a:solidFill>
                <a:latin typeface="+mj-lt"/>
              </a:defRPr>
            </a:lvl4pPr>
            <a:lvl5pPr marL="0" indent="0" algn="ctr">
              <a:buNone/>
              <a:defRPr sz="2000">
                <a:solidFill>
                  <a:schemeClr val="bg1"/>
                </a:solidFill>
                <a:latin typeface="+mj-lt"/>
              </a:defRPr>
            </a:lvl5pPr>
            <a:lvl6pPr marL="0" indent="0" algn="ctr">
              <a:lnSpc>
                <a:spcPct val="100000"/>
              </a:lnSpc>
              <a:spcBef>
                <a:spcPts val="0"/>
              </a:spcBef>
              <a:buNone/>
              <a:defRPr sz="2000">
                <a:solidFill>
                  <a:schemeClr val="bg1"/>
                </a:solidFill>
                <a:latin typeface="+mj-lt"/>
              </a:defRPr>
            </a:lvl6pPr>
            <a:lvl7pPr marL="0" indent="0" algn="ctr">
              <a:lnSpc>
                <a:spcPct val="100000"/>
              </a:lnSpc>
              <a:spcBef>
                <a:spcPts val="0"/>
              </a:spcBef>
              <a:spcAft>
                <a:spcPts val="600"/>
              </a:spcAft>
              <a:buNone/>
              <a:defRPr sz="2000">
                <a:solidFill>
                  <a:schemeClr val="bg1"/>
                </a:solidFill>
                <a:latin typeface="+mj-lt"/>
              </a:defRPr>
            </a:lvl7pPr>
            <a:lvl8pPr marL="0" indent="0" algn="ctr">
              <a:lnSpc>
                <a:spcPct val="100000"/>
              </a:lnSpc>
              <a:spcBef>
                <a:spcPts val="0"/>
              </a:spcBef>
              <a:spcAft>
                <a:spcPts val="600"/>
              </a:spcAft>
              <a:buNone/>
              <a:defRPr sz="2000">
                <a:solidFill>
                  <a:schemeClr val="bg1"/>
                </a:solidFill>
                <a:latin typeface="+mj-lt"/>
              </a:defRPr>
            </a:lvl8pPr>
            <a:lvl9pPr marL="0" indent="0" algn="ctr">
              <a:lnSpc>
                <a:spcPct val="100000"/>
              </a:lnSpc>
              <a:spcBef>
                <a:spcPts val="0"/>
              </a:spcBef>
              <a:spcAft>
                <a:spcPts val="600"/>
              </a:spcAft>
              <a:buNone/>
              <a:defRPr sz="2000">
                <a:solidFill>
                  <a:schemeClr val="bg1"/>
                </a:solidFill>
                <a:latin typeface="+mj-lt"/>
              </a:defRPr>
            </a:lvl9pPr>
          </a:lstStyle>
          <a:p>
            <a:pPr lvl="0"/>
            <a:r>
              <a:rPr lang="en-GB"/>
              <a:t>01</a:t>
            </a:r>
            <a:endParaRPr lang="en-US"/>
          </a:p>
        </p:txBody>
      </p:sp>
      <p:sp>
        <p:nvSpPr>
          <p:cNvPr id="24" name="Text Placeholder 23">
            <a:extLst>
              <a:ext uri="{FF2B5EF4-FFF2-40B4-BE49-F238E27FC236}">
                <a16:creationId xmlns:a16="http://schemas.microsoft.com/office/drawing/2014/main" id="{5021FF61-AA0F-4686-A88B-4C7F505ABFFD}"/>
              </a:ext>
            </a:extLst>
          </p:cNvPr>
          <p:cNvSpPr>
            <a:spLocks noGrp="1"/>
          </p:cNvSpPr>
          <p:nvPr>
            <p:ph type="body" sz="quarter" idx="15" hasCustomPrompt="1"/>
          </p:nvPr>
        </p:nvSpPr>
        <p:spPr>
          <a:xfrm>
            <a:off x="623888" y="2964769"/>
            <a:ext cx="960600" cy="956282"/>
          </a:xfrm>
          <a:custGeom>
            <a:avLst/>
            <a:gdLst>
              <a:gd name="connsiteX0" fmla="*/ 480300 w 960600"/>
              <a:gd name="connsiteY0" fmla="*/ 0 h 956282"/>
              <a:gd name="connsiteX1" fmla="*/ 960600 w 960600"/>
              <a:gd name="connsiteY1" fmla="*/ 480299 h 956282"/>
              <a:gd name="connsiteX2" fmla="*/ 577097 w 960600"/>
              <a:gd name="connsiteY2" fmla="*/ 950840 h 956282"/>
              <a:gd name="connsiteX3" fmla="*/ 523114 w 960600"/>
              <a:gd name="connsiteY3" fmla="*/ 956282 h 956282"/>
              <a:gd name="connsiteX4" fmla="*/ 437486 w 960600"/>
              <a:gd name="connsiteY4" fmla="*/ 956282 h 956282"/>
              <a:gd name="connsiteX5" fmla="*/ 383503 w 960600"/>
              <a:gd name="connsiteY5" fmla="*/ 950840 h 956282"/>
              <a:gd name="connsiteX6" fmla="*/ 0 w 960600"/>
              <a:gd name="connsiteY6" fmla="*/ 480299 h 956282"/>
              <a:gd name="connsiteX7" fmla="*/ 480300 w 960600"/>
              <a:gd name="connsiteY7" fmla="*/ 0 h 95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00" h="956282">
                <a:moveTo>
                  <a:pt x="480300" y="0"/>
                </a:moveTo>
                <a:cubicBezTo>
                  <a:pt x="745562" y="0"/>
                  <a:pt x="960600" y="215037"/>
                  <a:pt x="960600" y="480299"/>
                </a:cubicBezTo>
                <a:cubicBezTo>
                  <a:pt x="960600" y="712403"/>
                  <a:pt x="795962" y="906054"/>
                  <a:pt x="577097" y="950840"/>
                </a:cubicBezTo>
                <a:lnTo>
                  <a:pt x="523114" y="956282"/>
                </a:lnTo>
                <a:lnTo>
                  <a:pt x="437486" y="956282"/>
                </a:lnTo>
                <a:lnTo>
                  <a:pt x="383503" y="950840"/>
                </a:lnTo>
                <a:cubicBezTo>
                  <a:pt x="164639" y="906054"/>
                  <a:pt x="0" y="712403"/>
                  <a:pt x="0" y="480299"/>
                </a:cubicBezTo>
                <a:cubicBezTo>
                  <a:pt x="0" y="215037"/>
                  <a:pt x="215038" y="0"/>
                  <a:pt x="480300" y="0"/>
                </a:cubicBezTo>
                <a:close/>
              </a:path>
            </a:pathLst>
          </a:custGeom>
          <a:solidFill>
            <a:schemeClr val="tx2"/>
          </a:solidFill>
        </p:spPr>
        <p:txBody>
          <a:bodyPr wrap="square" lIns="0" tIns="0" rIns="0" bIns="0" anchor="ctr">
            <a:noAutofit/>
          </a:bodyPr>
          <a:lstStyle>
            <a:lvl1pPr algn="ctr">
              <a:defRPr sz="2400">
                <a:solidFill>
                  <a:schemeClr val="bg1"/>
                </a:solidFill>
              </a:defRPr>
            </a:lvl1pPr>
            <a:lvl2pPr algn="ctr">
              <a:defRPr sz="2000">
                <a:solidFill>
                  <a:schemeClr val="bg1"/>
                </a:solidFill>
                <a:latin typeface="+mj-lt"/>
              </a:defRPr>
            </a:lvl2pPr>
            <a:lvl3pPr marL="0" indent="0" algn="ctr">
              <a:buNone/>
              <a:defRPr sz="2000">
                <a:solidFill>
                  <a:schemeClr val="bg1"/>
                </a:solidFill>
                <a:latin typeface="+mj-lt"/>
              </a:defRPr>
            </a:lvl3pPr>
            <a:lvl4pPr marL="0" indent="0" algn="ctr">
              <a:buNone/>
              <a:defRPr sz="2000">
                <a:solidFill>
                  <a:schemeClr val="bg1"/>
                </a:solidFill>
                <a:latin typeface="+mj-lt"/>
              </a:defRPr>
            </a:lvl4pPr>
            <a:lvl5pPr marL="0" indent="0" algn="ctr">
              <a:buNone/>
              <a:defRPr sz="2000">
                <a:solidFill>
                  <a:schemeClr val="bg1"/>
                </a:solidFill>
                <a:latin typeface="+mj-lt"/>
              </a:defRPr>
            </a:lvl5pPr>
            <a:lvl6pPr marL="0" indent="0" algn="ctr">
              <a:lnSpc>
                <a:spcPct val="100000"/>
              </a:lnSpc>
              <a:spcBef>
                <a:spcPts val="0"/>
              </a:spcBef>
              <a:buNone/>
              <a:defRPr sz="2000">
                <a:solidFill>
                  <a:schemeClr val="bg1"/>
                </a:solidFill>
                <a:latin typeface="+mj-lt"/>
              </a:defRPr>
            </a:lvl6pPr>
            <a:lvl7pPr marL="0" indent="0" algn="ctr">
              <a:lnSpc>
                <a:spcPct val="100000"/>
              </a:lnSpc>
              <a:spcBef>
                <a:spcPts val="0"/>
              </a:spcBef>
              <a:spcAft>
                <a:spcPts val="600"/>
              </a:spcAft>
              <a:buNone/>
              <a:defRPr sz="2000">
                <a:solidFill>
                  <a:schemeClr val="bg1"/>
                </a:solidFill>
                <a:latin typeface="+mj-lt"/>
              </a:defRPr>
            </a:lvl7pPr>
            <a:lvl8pPr marL="0" indent="0" algn="ctr">
              <a:lnSpc>
                <a:spcPct val="100000"/>
              </a:lnSpc>
              <a:spcBef>
                <a:spcPts val="0"/>
              </a:spcBef>
              <a:spcAft>
                <a:spcPts val="600"/>
              </a:spcAft>
              <a:buNone/>
              <a:defRPr sz="2000">
                <a:solidFill>
                  <a:schemeClr val="bg1"/>
                </a:solidFill>
                <a:latin typeface="+mj-lt"/>
              </a:defRPr>
            </a:lvl8pPr>
            <a:lvl9pPr marL="0" indent="0" algn="ctr">
              <a:lnSpc>
                <a:spcPct val="100000"/>
              </a:lnSpc>
              <a:spcBef>
                <a:spcPts val="0"/>
              </a:spcBef>
              <a:spcAft>
                <a:spcPts val="600"/>
              </a:spcAft>
              <a:buNone/>
              <a:defRPr sz="2000">
                <a:solidFill>
                  <a:schemeClr val="bg1"/>
                </a:solidFill>
                <a:latin typeface="+mj-lt"/>
              </a:defRPr>
            </a:lvl9pPr>
          </a:lstStyle>
          <a:p>
            <a:pPr lvl="0"/>
            <a:r>
              <a:rPr lang="en-GB"/>
              <a:t>02</a:t>
            </a:r>
            <a:endParaRPr lang="en-US"/>
          </a:p>
        </p:txBody>
      </p:sp>
      <p:sp>
        <p:nvSpPr>
          <p:cNvPr id="25" name="Text Placeholder 24">
            <a:extLst>
              <a:ext uri="{FF2B5EF4-FFF2-40B4-BE49-F238E27FC236}">
                <a16:creationId xmlns:a16="http://schemas.microsoft.com/office/drawing/2014/main" id="{B8D28514-A798-490B-B7C3-7307034B1917}"/>
              </a:ext>
            </a:extLst>
          </p:cNvPr>
          <p:cNvSpPr>
            <a:spLocks noGrp="1"/>
          </p:cNvSpPr>
          <p:nvPr>
            <p:ph type="body" sz="quarter" idx="16" hasCustomPrompt="1"/>
          </p:nvPr>
        </p:nvSpPr>
        <p:spPr>
          <a:xfrm>
            <a:off x="623888" y="4296607"/>
            <a:ext cx="960600" cy="956282"/>
          </a:xfrm>
          <a:custGeom>
            <a:avLst/>
            <a:gdLst>
              <a:gd name="connsiteX0" fmla="*/ 480300 w 960600"/>
              <a:gd name="connsiteY0" fmla="*/ 0 h 956282"/>
              <a:gd name="connsiteX1" fmla="*/ 960600 w 960600"/>
              <a:gd name="connsiteY1" fmla="*/ 480299 h 956282"/>
              <a:gd name="connsiteX2" fmla="*/ 577097 w 960600"/>
              <a:gd name="connsiteY2" fmla="*/ 950840 h 956282"/>
              <a:gd name="connsiteX3" fmla="*/ 523114 w 960600"/>
              <a:gd name="connsiteY3" fmla="*/ 956282 h 956282"/>
              <a:gd name="connsiteX4" fmla="*/ 437486 w 960600"/>
              <a:gd name="connsiteY4" fmla="*/ 956282 h 956282"/>
              <a:gd name="connsiteX5" fmla="*/ 383503 w 960600"/>
              <a:gd name="connsiteY5" fmla="*/ 950840 h 956282"/>
              <a:gd name="connsiteX6" fmla="*/ 0 w 960600"/>
              <a:gd name="connsiteY6" fmla="*/ 480299 h 956282"/>
              <a:gd name="connsiteX7" fmla="*/ 480300 w 960600"/>
              <a:gd name="connsiteY7" fmla="*/ 0 h 95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00" h="956282">
                <a:moveTo>
                  <a:pt x="480300" y="0"/>
                </a:moveTo>
                <a:cubicBezTo>
                  <a:pt x="745562" y="0"/>
                  <a:pt x="960600" y="215037"/>
                  <a:pt x="960600" y="480299"/>
                </a:cubicBezTo>
                <a:cubicBezTo>
                  <a:pt x="960600" y="712403"/>
                  <a:pt x="795962" y="906054"/>
                  <a:pt x="577097" y="950840"/>
                </a:cubicBezTo>
                <a:lnTo>
                  <a:pt x="523114" y="956282"/>
                </a:lnTo>
                <a:lnTo>
                  <a:pt x="437486" y="956282"/>
                </a:lnTo>
                <a:lnTo>
                  <a:pt x="383503" y="950840"/>
                </a:lnTo>
                <a:cubicBezTo>
                  <a:pt x="164639" y="906054"/>
                  <a:pt x="0" y="712403"/>
                  <a:pt x="0" y="480299"/>
                </a:cubicBezTo>
                <a:cubicBezTo>
                  <a:pt x="0" y="215037"/>
                  <a:pt x="215038" y="0"/>
                  <a:pt x="480300" y="0"/>
                </a:cubicBezTo>
                <a:close/>
              </a:path>
            </a:pathLst>
          </a:custGeom>
          <a:solidFill>
            <a:schemeClr val="tx2"/>
          </a:solidFill>
        </p:spPr>
        <p:txBody>
          <a:bodyPr wrap="square" lIns="0" tIns="0" rIns="0" bIns="0" anchor="ctr">
            <a:noAutofit/>
          </a:bodyPr>
          <a:lstStyle>
            <a:lvl1pPr algn="ctr">
              <a:defRPr sz="2400">
                <a:solidFill>
                  <a:schemeClr val="bg1"/>
                </a:solidFill>
              </a:defRPr>
            </a:lvl1pPr>
            <a:lvl2pPr algn="ctr">
              <a:defRPr sz="2000">
                <a:solidFill>
                  <a:schemeClr val="bg1"/>
                </a:solidFill>
                <a:latin typeface="+mj-lt"/>
              </a:defRPr>
            </a:lvl2pPr>
            <a:lvl3pPr marL="0" indent="0" algn="ctr">
              <a:buNone/>
              <a:defRPr sz="2000">
                <a:solidFill>
                  <a:schemeClr val="bg1"/>
                </a:solidFill>
                <a:latin typeface="+mj-lt"/>
              </a:defRPr>
            </a:lvl3pPr>
            <a:lvl4pPr marL="0" indent="0" algn="ctr">
              <a:buNone/>
              <a:defRPr sz="2000">
                <a:solidFill>
                  <a:schemeClr val="bg1"/>
                </a:solidFill>
                <a:latin typeface="+mj-lt"/>
              </a:defRPr>
            </a:lvl4pPr>
            <a:lvl5pPr marL="0" indent="0" algn="ctr">
              <a:buNone/>
              <a:defRPr sz="2000">
                <a:solidFill>
                  <a:schemeClr val="bg1"/>
                </a:solidFill>
                <a:latin typeface="+mj-lt"/>
              </a:defRPr>
            </a:lvl5pPr>
            <a:lvl6pPr marL="0" indent="0" algn="ctr">
              <a:lnSpc>
                <a:spcPct val="100000"/>
              </a:lnSpc>
              <a:spcBef>
                <a:spcPts val="0"/>
              </a:spcBef>
              <a:buNone/>
              <a:defRPr sz="2000">
                <a:solidFill>
                  <a:schemeClr val="bg1"/>
                </a:solidFill>
                <a:latin typeface="+mj-lt"/>
              </a:defRPr>
            </a:lvl6pPr>
            <a:lvl7pPr marL="0" indent="0" algn="ctr">
              <a:lnSpc>
                <a:spcPct val="100000"/>
              </a:lnSpc>
              <a:spcBef>
                <a:spcPts val="0"/>
              </a:spcBef>
              <a:spcAft>
                <a:spcPts val="600"/>
              </a:spcAft>
              <a:buNone/>
              <a:defRPr sz="2000">
                <a:solidFill>
                  <a:schemeClr val="bg1"/>
                </a:solidFill>
                <a:latin typeface="+mj-lt"/>
              </a:defRPr>
            </a:lvl7pPr>
            <a:lvl8pPr marL="0" indent="0" algn="ctr">
              <a:lnSpc>
                <a:spcPct val="100000"/>
              </a:lnSpc>
              <a:spcBef>
                <a:spcPts val="0"/>
              </a:spcBef>
              <a:spcAft>
                <a:spcPts val="600"/>
              </a:spcAft>
              <a:buNone/>
              <a:defRPr sz="2000">
                <a:solidFill>
                  <a:schemeClr val="bg1"/>
                </a:solidFill>
                <a:latin typeface="+mj-lt"/>
              </a:defRPr>
            </a:lvl8pPr>
            <a:lvl9pPr marL="0" indent="0" algn="ctr">
              <a:lnSpc>
                <a:spcPct val="100000"/>
              </a:lnSpc>
              <a:spcBef>
                <a:spcPts val="0"/>
              </a:spcBef>
              <a:spcAft>
                <a:spcPts val="600"/>
              </a:spcAft>
              <a:buNone/>
              <a:defRPr sz="2000">
                <a:solidFill>
                  <a:schemeClr val="bg1"/>
                </a:solidFill>
                <a:latin typeface="+mj-lt"/>
              </a:defRPr>
            </a:lvl9pPr>
          </a:lstStyle>
          <a:p>
            <a:pPr lvl="0"/>
            <a:r>
              <a:rPr lang="en-GB"/>
              <a:t>03</a:t>
            </a:r>
            <a:endParaRPr lang="en-US"/>
          </a:p>
        </p:txBody>
      </p:sp>
      <p:sp>
        <p:nvSpPr>
          <p:cNvPr id="30" name="Text Placeholder 29">
            <a:extLst>
              <a:ext uri="{FF2B5EF4-FFF2-40B4-BE49-F238E27FC236}">
                <a16:creationId xmlns:a16="http://schemas.microsoft.com/office/drawing/2014/main" id="{630F89A8-02DE-4001-B2C3-C3182BC75752}"/>
              </a:ext>
            </a:extLst>
          </p:cNvPr>
          <p:cNvSpPr>
            <a:spLocks noGrp="1"/>
          </p:cNvSpPr>
          <p:nvPr>
            <p:ph type="body" sz="quarter" idx="20"/>
          </p:nvPr>
        </p:nvSpPr>
        <p:spPr>
          <a:xfrm>
            <a:off x="1827212" y="2001032"/>
            <a:ext cx="3593749" cy="1075874"/>
          </a:xfrm>
        </p:spPr>
        <p:txBody>
          <a:bodyPr/>
          <a:lstStyle>
            <a:lvl1pPr>
              <a:spcAft>
                <a:spcPts val="300"/>
              </a:spcAft>
              <a:defRPr sz="1400"/>
            </a:lvl1pPr>
            <a:lvl2pPr>
              <a:defRPr sz="1200"/>
            </a:lvl2pPr>
            <a:lvl3pPr marL="0" indent="0">
              <a:buNone/>
              <a:defRPr sz="1200"/>
            </a:lvl3pPr>
            <a:lvl4pPr marL="0" indent="0">
              <a:buNone/>
              <a:defRPr sz="1200"/>
            </a:lvl4pPr>
            <a:lvl5pPr marL="0" indent="0">
              <a:spcAft>
                <a:spcPts val="600"/>
              </a:spcAft>
              <a:buNone/>
              <a:defRPr sz="1200"/>
            </a:lvl5pPr>
            <a:lvl6pPr marL="0" indent="0">
              <a:lnSpc>
                <a:spcPct val="100000"/>
              </a:lnSpc>
              <a:spcBef>
                <a:spcPts val="0"/>
              </a:spcBef>
              <a:spcAft>
                <a:spcPts val="600"/>
              </a:spcAft>
              <a:buNone/>
              <a:defRPr sz="1200"/>
            </a:lvl6pPr>
            <a:lvl7pPr marL="0" indent="0">
              <a:lnSpc>
                <a:spcPct val="100000"/>
              </a:lnSpc>
              <a:spcBef>
                <a:spcPts val="0"/>
              </a:spcBef>
              <a:spcAft>
                <a:spcPts val="600"/>
              </a:spcAft>
              <a:buNone/>
              <a:defRPr sz="1200"/>
            </a:lvl7pPr>
            <a:lvl8pPr marL="0" indent="0">
              <a:lnSpc>
                <a:spcPct val="100000"/>
              </a:lnSpc>
              <a:spcBef>
                <a:spcPts val="0"/>
              </a:spcBef>
              <a:spcAft>
                <a:spcPts val="600"/>
              </a:spcAft>
              <a:buNone/>
              <a:defRPr sz="1200"/>
            </a:lvl8pPr>
            <a:lvl9pPr marL="0" indent="0">
              <a:lnSpc>
                <a:spcPct val="100000"/>
              </a:lnSpc>
              <a:spcBef>
                <a:spcPts val="0"/>
              </a:spcBef>
              <a:spcAft>
                <a:spcPts val="600"/>
              </a:spcAft>
              <a:buNone/>
              <a:defRPr sz="1200"/>
            </a:lvl9pPr>
          </a:lstStyle>
          <a:p>
            <a:pPr lvl="0"/>
            <a:r>
              <a:rPr lang="en-US"/>
              <a:t>Click to edit Master text styles</a:t>
            </a:r>
          </a:p>
          <a:p>
            <a:pPr lvl="1"/>
            <a:r>
              <a:rPr lang="en-US"/>
              <a:t>Second level</a:t>
            </a:r>
          </a:p>
        </p:txBody>
      </p:sp>
      <p:sp>
        <p:nvSpPr>
          <p:cNvPr id="33" name="Text Placeholder 29">
            <a:extLst>
              <a:ext uri="{FF2B5EF4-FFF2-40B4-BE49-F238E27FC236}">
                <a16:creationId xmlns:a16="http://schemas.microsoft.com/office/drawing/2014/main" id="{72ED07E0-7466-4BCE-9D21-4583E51B3E21}"/>
              </a:ext>
            </a:extLst>
          </p:cNvPr>
          <p:cNvSpPr>
            <a:spLocks noGrp="1"/>
          </p:cNvSpPr>
          <p:nvPr>
            <p:ph type="body" sz="quarter" idx="21"/>
          </p:nvPr>
        </p:nvSpPr>
        <p:spPr>
          <a:xfrm>
            <a:off x="1827212" y="3332108"/>
            <a:ext cx="3593749" cy="1075874"/>
          </a:xfrm>
        </p:spPr>
        <p:txBody>
          <a:bodyPr/>
          <a:lstStyle>
            <a:lvl1pPr>
              <a:spcAft>
                <a:spcPts val="300"/>
              </a:spcAft>
              <a:defRPr sz="1400"/>
            </a:lvl1pPr>
            <a:lvl2pPr>
              <a:defRPr sz="1200"/>
            </a:lvl2pPr>
            <a:lvl3pPr marL="0" indent="0">
              <a:buNone/>
              <a:defRPr sz="1200"/>
            </a:lvl3pPr>
            <a:lvl4pPr marL="0" indent="0">
              <a:buNone/>
              <a:defRPr sz="1200"/>
            </a:lvl4pPr>
            <a:lvl5pPr marL="0" indent="0">
              <a:spcAft>
                <a:spcPts val="600"/>
              </a:spcAft>
              <a:buNone/>
              <a:defRPr sz="1200"/>
            </a:lvl5pPr>
            <a:lvl6pPr marL="0" indent="0">
              <a:lnSpc>
                <a:spcPct val="100000"/>
              </a:lnSpc>
              <a:spcBef>
                <a:spcPts val="0"/>
              </a:spcBef>
              <a:spcAft>
                <a:spcPts val="600"/>
              </a:spcAft>
              <a:buNone/>
              <a:defRPr sz="1200"/>
            </a:lvl6pPr>
            <a:lvl7pPr marL="0" indent="0">
              <a:lnSpc>
                <a:spcPct val="100000"/>
              </a:lnSpc>
              <a:spcBef>
                <a:spcPts val="0"/>
              </a:spcBef>
              <a:spcAft>
                <a:spcPts val="600"/>
              </a:spcAft>
              <a:buNone/>
              <a:defRPr sz="1200"/>
            </a:lvl7pPr>
            <a:lvl8pPr marL="0" indent="0">
              <a:lnSpc>
                <a:spcPct val="100000"/>
              </a:lnSpc>
              <a:spcBef>
                <a:spcPts val="0"/>
              </a:spcBef>
              <a:spcAft>
                <a:spcPts val="600"/>
              </a:spcAft>
              <a:buNone/>
              <a:defRPr sz="1200"/>
            </a:lvl8pPr>
            <a:lvl9pPr marL="0" indent="0">
              <a:lnSpc>
                <a:spcPct val="100000"/>
              </a:lnSpc>
              <a:spcBef>
                <a:spcPts val="0"/>
              </a:spcBef>
              <a:spcAft>
                <a:spcPts val="600"/>
              </a:spcAft>
              <a:buNone/>
              <a:defRPr sz="1200"/>
            </a:lvl9pPr>
          </a:lstStyle>
          <a:p>
            <a:pPr lvl="0"/>
            <a:r>
              <a:rPr lang="en-US"/>
              <a:t>Click to edit Master text styles</a:t>
            </a:r>
          </a:p>
          <a:p>
            <a:pPr lvl="1"/>
            <a:r>
              <a:rPr lang="en-US"/>
              <a:t>Second level</a:t>
            </a:r>
          </a:p>
        </p:txBody>
      </p:sp>
      <p:sp>
        <p:nvSpPr>
          <p:cNvPr id="34" name="Text Placeholder 29">
            <a:extLst>
              <a:ext uri="{FF2B5EF4-FFF2-40B4-BE49-F238E27FC236}">
                <a16:creationId xmlns:a16="http://schemas.microsoft.com/office/drawing/2014/main" id="{4880E6C2-0903-450A-9D04-DC7AB96F0122}"/>
              </a:ext>
            </a:extLst>
          </p:cNvPr>
          <p:cNvSpPr>
            <a:spLocks noGrp="1"/>
          </p:cNvSpPr>
          <p:nvPr>
            <p:ph type="body" sz="quarter" idx="22"/>
          </p:nvPr>
        </p:nvSpPr>
        <p:spPr>
          <a:xfrm>
            <a:off x="1827212" y="4663184"/>
            <a:ext cx="3593749" cy="1075874"/>
          </a:xfrm>
        </p:spPr>
        <p:txBody>
          <a:bodyPr/>
          <a:lstStyle>
            <a:lvl1pPr>
              <a:spcAft>
                <a:spcPts val="300"/>
              </a:spcAft>
              <a:defRPr sz="1400"/>
            </a:lvl1pPr>
            <a:lvl2pPr>
              <a:defRPr sz="1200"/>
            </a:lvl2pPr>
            <a:lvl3pPr marL="0" indent="0">
              <a:buNone/>
              <a:defRPr sz="1200"/>
            </a:lvl3pPr>
            <a:lvl4pPr marL="0" indent="0">
              <a:buNone/>
              <a:defRPr sz="1200"/>
            </a:lvl4pPr>
            <a:lvl5pPr marL="0" indent="0">
              <a:spcAft>
                <a:spcPts val="600"/>
              </a:spcAft>
              <a:buNone/>
              <a:defRPr sz="1200"/>
            </a:lvl5pPr>
            <a:lvl6pPr marL="0" indent="0">
              <a:lnSpc>
                <a:spcPct val="100000"/>
              </a:lnSpc>
              <a:spcBef>
                <a:spcPts val="0"/>
              </a:spcBef>
              <a:spcAft>
                <a:spcPts val="600"/>
              </a:spcAft>
              <a:buNone/>
              <a:defRPr sz="1200"/>
            </a:lvl6pPr>
            <a:lvl7pPr marL="0" indent="0">
              <a:lnSpc>
                <a:spcPct val="100000"/>
              </a:lnSpc>
              <a:spcBef>
                <a:spcPts val="0"/>
              </a:spcBef>
              <a:spcAft>
                <a:spcPts val="600"/>
              </a:spcAft>
              <a:buNone/>
              <a:defRPr sz="1200"/>
            </a:lvl7pPr>
            <a:lvl8pPr marL="0" indent="0">
              <a:lnSpc>
                <a:spcPct val="100000"/>
              </a:lnSpc>
              <a:spcBef>
                <a:spcPts val="0"/>
              </a:spcBef>
              <a:spcAft>
                <a:spcPts val="600"/>
              </a:spcAft>
              <a:buNone/>
              <a:defRPr sz="1200"/>
            </a:lvl8pPr>
            <a:lvl9pPr marL="0" indent="0">
              <a:lnSpc>
                <a:spcPct val="100000"/>
              </a:lnSpc>
              <a:spcBef>
                <a:spcPts val="0"/>
              </a:spcBef>
              <a:spcAft>
                <a:spcPts val="600"/>
              </a:spcAft>
              <a:buNone/>
              <a:defRPr sz="1200"/>
            </a:lvl9pPr>
          </a:lstStyle>
          <a:p>
            <a:pPr lvl="0"/>
            <a:r>
              <a:rPr lang="en-US"/>
              <a:t>Click to edit Master text styles</a:t>
            </a:r>
          </a:p>
          <a:p>
            <a:pPr lvl="1"/>
            <a:r>
              <a:rPr lang="en-US"/>
              <a:t>Second level</a:t>
            </a:r>
          </a:p>
        </p:txBody>
      </p:sp>
      <p:sp>
        <p:nvSpPr>
          <p:cNvPr id="35" name="Text Placeholder 34">
            <a:extLst>
              <a:ext uri="{FF2B5EF4-FFF2-40B4-BE49-F238E27FC236}">
                <a16:creationId xmlns:a16="http://schemas.microsoft.com/office/drawing/2014/main" id="{8327C2C4-153D-4D70-AF2B-4B38E79B945B}"/>
              </a:ext>
            </a:extLst>
          </p:cNvPr>
          <p:cNvSpPr>
            <a:spLocks noGrp="1"/>
          </p:cNvSpPr>
          <p:nvPr>
            <p:ph type="body" sz="quarter" idx="23" hasCustomPrompt="1"/>
          </p:nvPr>
        </p:nvSpPr>
        <p:spPr>
          <a:xfrm>
            <a:off x="5663685" y="1632931"/>
            <a:ext cx="960600" cy="956282"/>
          </a:xfrm>
          <a:custGeom>
            <a:avLst/>
            <a:gdLst>
              <a:gd name="connsiteX0" fmla="*/ 480300 w 960600"/>
              <a:gd name="connsiteY0" fmla="*/ 0 h 956282"/>
              <a:gd name="connsiteX1" fmla="*/ 960600 w 960600"/>
              <a:gd name="connsiteY1" fmla="*/ 480299 h 956282"/>
              <a:gd name="connsiteX2" fmla="*/ 577097 w 960600"/>
              <a:gd name="connsiteY2" fmla="*/ 950840 h 956282"/>
              <a:gd name="connsiteX3" fmla="*/ 523114 w 960600"/>
              <a:gd name="connsiteY3" fmla="*/ 956282 h 956282"/>
              <a:gd name="connsiteX4" fmla="*/ 437486 w 960600"/>
              <a:gd name="connsiteY4" fmla="*/ 956282 h 956282"/>
              <a:gd name="connsiteX5" fmla="*/ 383503 w 960600"/>
              <a:gd name="connsiteY5" fmla="*/ 950840 h 956282"/>
              <a:gd name="connsiteX6" fmla="*/ 0 w 960600"/>
              <a:gd name="connsiteY6" fmla="*/ 480299 h 956282"/>
              <a:gd name="connsiteX7" fmla="*/ 480300 w 960600"/>
              <a:gd name="connsiteY7" fmla="*/ 0 h 95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00" h="956282">
                <a:moveTo>
                  <a:pt x="480300" y="0"/>
                </a:moveTo>
                <a:cubicBezTo>
                  <a:pt x="745562" y="0"/>
                  <a:pt x="960600" y="215037"/>
                  <a:pt x="960600" y="480299"/>
                </a:cubicBezTo>
                <a:cubicBezTo>
                  <a:pt x="960600" y="712403"/>
                  <a:pt x="795962" y="906054"/>
                  <a:pt x="577097" y="950840"/>
                </a:cubicBezTo>
                <a:lnTo>
                  <a:pt x="523114" y="956282"/>
                </a:lnTo>
                <a:lnTo>
                  <a:pt x="437486" y="956282"/>
                </a:lnTo>
                <a:lnTo>
                  <a:pt x="383503" y="950840"/>
                </a:lnTo>
                <a:cubicBezTo>
                  <a:pt x="164639" y="906054"/>
                  <a:pt x="0" y="712403"/>
                  <a:pt x="0" y="480299"/>
                </a:cubicBezTo>
                <a:cubicBezTo>
                  <a:pt x="0" y="215037"/>
                  <a:pt x="215038" y="0"/>
                  <a:pt x="480300" y="0"/>
                </a:cubicBezTo>
                <a:close/>
              </a:path>
            </a:pathLst>
          </a:custGeom>
          <a:solidFill>
            <a:schemeClr val="tx2"/>
          </a:solidFill>
        </p:spPr>
        <p:txBody>
          <a:bodyPr wrap="square" lIns="0" tIns="0" rIns="0" bIns="0" anchor="ctr">
            <a:noAutofit/>
          </a:bodyPr>
          <a:lstStyle>
            <a:lvl1pPr algn="ctr">
              <a:defRPr sz="2400">
                <a:solidFill>
                  <a:schemeClr val="bg1"/>
                </a:solidFill>
              </a:defRPr>
            </a:lvl1pPr>
            <a:lvl2pPr algn="ctr">
              <a:defRPr sz="2000">
                <a:solidFill>
                  <a:schemeClr val="bg1"/>
                </a:solidFill>
                <a:latin typeface="+mj-lt"/>
              </a:defRPr>
            </a:lvl2pPr>
            <a:lvl3pPr marL="0" indent="0" algn="ctr">
              <a:buNone/>
              <a:defRPr sz="2000">
                <a:solidFill>
                  <a:schemeClr val="bg1"/>
                </a:solidFill>
                <a:latin typeface="+mj-lt"/>
              </a:defRPr>
            </a:lvl3pPr>
            <a:lvl4pPr marL="0" indent="0" algn="ctr">
              <a:buNone/>
              <a:defRPr sz="2000">
                <a:solidFill>
                  <a:schemeClr val="bg1"/>
                </a:solidFill>
                <a:latin typeface="+mj-lt"/>
              </a:defRPr>
            </a:lvl4pPr>
            <a:lvl5pPr marL="0" indent="0" algn="ctr">
              <a:buNone/>
              <a:defRPr sz="2000">
                <a:solidFill>
                  <a:schemeClr val="bg1"/>
                </a:solidFill>
                <a:latin typeface="+mj-lt"/>
              </a:defRPr>
            </a:lvl5pPr>
            <a:lvl6pPr marL="0" indent="0" algn="ctr">
              <a:lnSpc>
                <a:spcPct val="100000"/>
              </a:lnSpc>
              <a:spcBef>
                <a:spcPts val="0"/>
              </a:spcBef>
              <a:buNone/>
              <a:defRPr sz="2000">
                <a:solidFill>
                  <a:schemeClr val="bg1"/>
                </a:solidFill>
                <a:latin typeface="+mj-lt"/>
              </a:defRPr>
            </a:lvl6pPr>
            <a:lvl7pPr marL="0" indent="0" algn="ctr">
              <a:lnSpc>
                <a:spcPct val="100000"/>
              </a:lnSpc>
              <a:spcBef>
                <a:spcPts val="0"/>
              </a:spcBef>
              <a:spcAft>
                <a:spcPts val="600"/>
              </a:spcAft>
              <a:buNone/>
              <a:defRPr sz="2000">
                <a:solidFill>
                  <a:schemeClr val="bg1"/>
                </a:solidFill>
                <a:latin typeface="+mj-lt"/>
              </a:defRPr>
            </a:lvl7pPr>
            <a:lvl8pPr marL="0" indent="0" algn="ctr">
              <a:lnSpc>
                <a:spcPct val="100000"/>
              </a:lnSpc>
              <a:spcBef>
                <a:spcPts val="0"/>
              </a:spcBef>
              <a:spcAft>
                <a:spcPts val="600"/>
              </a:spcAft>
              <a:buNone/>
              <a:defRPr sz="2000">
                <a:solidFill>
                  <a:schemeClr val="bg1"/>
                </a:solidFill>
                <a:latin typeface="+mj-lt"/>
              </a:defRPr>
            </a:lvl8pPr>
            <a:lvl9pPr marL="0" indent="0" algn="ctr">
              <a:lnSpc>
                <a:spcPct val="100000"/>
              </a:lnSpc>
              <a:spcBef>
                <a:spcPts val="0"/>
              </a:spcBef>
              <a:spcAft>
                <a:spcPts val="600"/>
              </a:spcAft>
              <a:buNone/>
              <a:defRPr sz="2000">
                <a:solidFill>
                  <a:schemeClr val="bg1"/>
                </a:solidFill>
                <a:latin typeface="+mj-lt"/>
              </a:defRPr>
            </a:lvl9pPr>
          </a:lstStyle>
          <a:p>
            <a:pPr lvl="0"/>
            <a:r>
              <a:rPr lang="en-GB"/>
              <a:t>04</a:t>
            </a:r>
            <a:endParaRPr lang="en-US"/>
          </a:p>
        </p:txBody>
      </p:sp>
      <p:sp>
        <p:nvSpPr>
          <p:cNvPr id="36" name="Text Placeholder 35">
            <a:extLst>
              <a:ext uri="{FF2B5EF4-FFF2-40B4-BE49-F238E27FC236}">
                <a16:creationId xmlns:a16="http://schemas.microsoft.com/office/drawing/2014/main" id="{A8ACE020-7EC9-4DD3-A575-7F33CE6A1BC4}"/>
              </a:ext>
            </a:extLst>
          </p:cNvPr>
          <p:cNvSpPr>
            <a:spLocks noGrp="1"/>
          </p:cNvSpPr>
          <p:nvPr>
            <p:ph type="body" sz="quarter" idx="24" hasCustomPrompt="1"/>
          </p:nvPr>
        </p:nvSpPr>
        <p:spPr>
          <a:xfrm>
            <a:off x="5663685" y="2964769"/>
            <a:ext cx="960600" cy="956282"/>
          </a:xfrm>
          <a:custGeom>
            <a:avLst/>
            <a:gdLst>
              <a:gd name="connsiteX0" fmla="*/ 480300 w 960600"/>
              <a:gd name="connsiteY0" fmla="*/ 0 h 956282"/>
              <a:gd name="connsiteX1" fmla="*/ 960600 w 960600"/>
              <a:gd name="connsiteY1" fmla="*/ 480299 h 956282"/>
              <a:gd name="connsiteX2" fmla="*/ 577097 w 960600"/>
              <a:gd name="connsiteY2" fmla="*/ 950840 h 956282"/>
              <a:gd name="connsiteX3" fmla="*/ 523114 w 960600"/>
              <a:gd name="connsiteY3" fmla="*/ 956282 h 956282"/>
              <a:gd name="connsiteX4" fmla="*/ 437486 w 960600"/>
              <a:gd name="connsiteY4" fmla="*/ 956282 h 956282"/>
              <a:gd name="connsiteX5" fmla="*/ 383503 w 960600"/>
              <a:gd name="connsiteY5" fmla="*/ 950840 h 956282"/>
              <a:gd name="connsiteX6" fmla="*/ 0 w 960600"/>
              <a:gd name="connsiteY6" fmla="*/ 480299 h 956282"/>
              <a:gd name="connsiteX7" fmla="*/ 480300 w 960600"/>
              <a:gd name="connsiteY7" fmla="*/ 0 h 95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00" h="956282">
                <a:moveTo>
                  <a:pt x="480300" y="0"/>
                </a:moveTo>
                <a:cubicBezTo>
                  <a:pt x="745562" y="0"/>
                  <a:pt x="960600" y="215037"/>
                  <a:pt x="960600" y="480299"/>
                </a:cubicBezTo>
                <a:cubicBezTo>
                  <a:pt x="960600" y="712403"/>
                  <a:pt x="795962" y="906054"/>
                  <a:pt x="577097" y="950840"/>
                </a:cubicBezTo>
                <a:lnTo>
                  <a:pt x="523114" y="956282"/>
                </a:lnTo>
                <a:lnTo>
                  <a:pt x="437486" y="956282"/>
                </a:lnTo>
                <a:lnTo>
                  <a:pt x="383503" y="950840"/>
                </a:lnTo>
                <a:cubicBezTo>
                  <a:pt x="164639" y="906054"/>
                  <a:pt x="0" y="712403"/>
                  <a:pt x="0" y="480299"/>
                </a:cubicBezTo>
                <a:cubicBezTo>
                  <a:pt x="0" y="215037"/>
                  <a:pt x="215038" y="0"/>
                  <a:pt x="480300" y="0"/>
                </a:cubicBezTo>
                <a:close/>
              </a:path>
            </a:pathLst>
          </a:custGeom>
          <a:solidFill>
            <a:schemeClr val="tx2"/>
          </a:solidFill>
        </p:spPr>
        <p:txBody>
          <a:bodyPr wrap="square" lIns="0" tIns="0" rIns="0" bIns="0" anchor="ctr">
            <a:noAutofit/>
          </a:bodyPr>
          <a:lstStyle>
            <a:lvl1pPr algn="ctr">
              <a:defRPr sz="2400">
                <a:solidFill>
                  <a:schemeClr val="bg1"/>
                </a:solidFill>
              </a:defRPr>
            </a:lvl1pPr>
            <a:lvl2pPr algn="ctr">
              <a:defRPr sz="2000">
                <a:solidFill>
                  <a:schemeClr val="bg1"/>
                </a:solidFill>
                <a:latin typeface="+mj-lt"/>
              </a:defRPr>
            </a:lvl2pPr>
            <a:lvl3pPr marL="0" indent="0" algn="ctr">
              <a:buNone/>
              <a:defRPr sz="2000">
                <a:solidFill>
                  <a:schemeClr val="bg1"/>
                </a:solidFill>
                <a:latin typeface="+mj-lt"/>
              </a:defRPr>
            </a:lvl3pPr>
            <a:lvl4pPr marL="0" indent="0" algn="ctr">
              <a:buNone/>
              <a:defRPr sz="2000">
                <a:solidFill>
                  <a:schemeClr val="bg1"/>
                </a:solidFill>
                <a:latin typeface="+mj-lt"/>
              </a:defRPr>
            </a:lvl4pPr>
            <a:lvl5pPr marL="0" indent="0" algn="ctr">
              <a:buNone/>
              <a:defRPr sz="2000">
                <a:solidFill>
                  <a:schemeClr val="bg1"/>
                </a:solidFill>
                <a:latin typeface="+mj-lt"/>
              </a:defRPr>
            </a:lvl5pPr>
            <a:lvl6pPr marL="0" indent="0" algn="ctr">
              <a:lnSpc>
                <a:spcPct val="100000"/>
              </a:lnSpc>
              <a:spcBef>
                <a:spcPts val="0"/>
              </a:spcBef>
              <a:buNone/>
              <a:defRPr sz="2000">
                <a:solidFill>
                  <a:schemeClr val="bg1"/>
                </a:solidFill>
                <a:latin typeface="+mj-lt"/>
              </a:defRPr>
            </a:lvl6pPr>
            <a:lvl7pPr marL="0" indent="0" algn="ctr">
              <a:lnSpc>
                <a:spcPct val="100000"/>
              </a:lnSpc>
              <a:spcBef>
                <a:spcPts val="0"/>
              </a:spcBef>
              <a:spcAft>
                <a:spcPts val="600"/>
              </a:spcAft>
              <a:buNone/>
              <a:defRPr sz="2000">
                <a:solidFill>
                  <a:schemeClr val="bg1"/>
                </a:solidFill>
                <a:latin typeface="+mj-lt"/>
              </a:defRPr>
            </a:lvl7pPr>
            <a:lvl8pPr marL="0" indent="0" algn="ctr">
              <a:lnSpc>
                <a:spcPct val="100000"/>
              </a:lnSpc>
              <a:spcBef>
                <a:spcPts val="0"/>
              </a:spcBef>
              <a:spcAft>
                <a:spcPts val="600"/>
              </a:spcAft>
              <a:buNone/>
              <a:defRPr sz="2000">
                <a:solidFill>
                  <a:schemeClr val="bg1"/>
                </a:solidFill>
                <a:latin typeface="+mj-lt"/>
              </a:defRPr>
            </a:lvl8pPr>
            <a:lvl9pPr marL="0" indent="0" algn="ctr">
              <a:lnSpc>
                <a:spcPct val="100000"/>
              </a:lnSpc>
              <a:spcBef>
                <a:spcPts val="0"/>
              </a:spcBef>
              <a:spcAft>
                <a:spcPts val="600"/>
              </a:spcAft>
              <a:buNone/>
              <a:defRPr sz="2000">
                <a:solidFill>
                  <a:schemeClr val="bg1"/>
                </a:solidFill>
                <a:latin typeface="+mj-lt"/>
              </a:defRPr>
            </a:lvl9pPr>
          </a:lstStyle>
          <a:p>
            <a:pPr lvl="0"/>
            <a:r>
              <a:rPr lang="en-GB"/>
              <a:t>05</a:t>
            </a:r>
            <a:endParaRPr lang="en-US"/>
          </a:p>
        </p:txBody>
      </p:sp>
      <p:sp>
        <p:nvSpPr>
          <p:cNvPr id="37" name="Text Placeholder 36">
            <a:extLst>
              <a:ext uri="{FF2B5EF4-FFF2-40B4-BE49-F238E27FC236}">
                <a16:creationId xmlns:a16="http://schemas.microsoft.com/office/drawing/2014/main" id="{6F17AE3E-E610-4F1E-9713-770680B0C0E8}"/>
              </a:ext>
            </a:extLst>
          </p:cNvPr>
          <p:cNvSpPr>
            <a:spLocks noGrp="1"/>
          </p:cNvSpPr>
          <p:nvPr>
            <p:ph type="body" sz="quarter" idx="25" hasCustomPrompt="1"/>
          </p:nvPr>
        </p:nvSpPr>
        <p:spPr>
          <a:xfrm>
            <a:off x="5663685" y="4296607"/>
            <a:ext cx="960600" cy="956282"/>
          </a:xfrm>
          <a:custGeom>
            <a:avLst/>
            <a:gdLst>
              <a:gd name="connsiteX0" fmla="*/ 480300 w 960600"/>
              <a:gd name="connsiteY0" fmla="*/ 0 h 956282"/>
              <a:gd name="connsiteX1" fmla="*/ 960600 w 960600"/>
              <a:gd name="connsiteY1" fmla="*/ 480299 h 956282"/>
              <a:gd name="connsiteX2" fmla="*/ 577097 w 960600"/>
              <a:gd name="connsiteY2" fmla="*/ 950840 h 956282"/>
              <a:gd name="connsiteX3" fmla="*/ 523114 w 960600"/>
              <a:gd name="connsiteY3" fmla="*/ 956282 h 956282"/>
              <a:gd name="connsiteX4" fmla="*/ 437486 w 960600"/>
              <a:gd name="connsiteY4" fmla="*/ 956282 h 956282"/>
              <a:gd name="connsiteX5" fmla="*/ 383503 w 960600"/>
              <a:gd name="connsiteY5" fmla="*/ 950840 h 956282"/>
              <a:gd name="connsiteX6" fmla="*/ 0 w 960600"/>
              <a:gd name="connsiteY6" fmla="*/ 480299 h 956282"/>
              <a:gd name="connsiteX7" fmla="*/ 480300 w 960600"/>
              <a:gd name="connsiteY7" fmla="*/ 0 h 95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00" h="956282">
                <a:moveTo>
                  <a:pt x="480300" y="0"/>
                </a:moveTo>
                <a:cubicBezTo>
                  <a:pt x="745562" y="0"/>
                  <a:pt x="960600" y="215037"/>
                  <a:pt x="960600" y="480299"/>
                </a:cubicBezTo>
                <a:cubicBezTo>
                  <a:pt x="960600" y="712403"/>
                  <a:pt x="795962" y="906054"/>
                  <a:pt x="577097" y="950840"/>
                </a:cubicBezTo>
                <a:lnTo>
                  <a:pt x="523114" y="956282"/>
                </a:lnTo>
                <a:lnTo>
                  <a:pt x="437486" y="956282"/>
                </a:lnTo>
                <a:lnTo>
                  <a:pt x="383503" y="950840"/>
                </a:lnTo>
                <a:cubicBezTo>
                  <a:pt x="164639" y="906054"/>
                  <a:pt x="0" y="712403"/>
                  <a:pt x="0" y="480299"/>
                </a:cubicBezTo>
                <a:cubicBezTo>
                  <a:pt x="0" y="215037"/>
                  <a:pt x="215038" y="0"/>
                  <a:pt x="480300" y="0"/>
                </a:cubicBezTo>
                <a:close/>
              </a:path>
            </a:pathLst>
          </a:custGeom>
          <a:solidFill>
            <a:schemeClr val="tx2"/>
          </a:solidFill>
        </p:spPr>
        <p:txBody>
          <a:bodyPr wrap="square" lIns="0" tIns="0" rIns="0" bIns="0" anchor="ctr">
            <a:noAutofit/>
          </a:bodyPr>
          <a:lstStyle>
            <a:lvl1pPr algn="ctr">
              <a:defRPr sz="2400">
                <a:solidFill>
                  <a:schemeClr val="bg1"/>
                </a:solidFill>
              </a:defRPr>
            </a:lvl1pPr>
            <a:lvl2pPr algn="ctr">
              <a:defRPr sz="2000">
                <a:solidFill>
                  <a:schemeClr val="bg1"/>
                </a:solidFill>
                <a:latin typeface="+mj-lt"/>
              </a:defRPr>
            </a:lvl2pPr>
            <a:lvl3pPr marL="0" indent="0" algn="ctr">
              <a:buNone/>
              <a:defRPr sz="2000">
                <a:solidFill>
                  <a:schemeClr val="bg1"/>
                </a:solidFill>
                <a:latin typeface="+mj-lt"/>
              </a:defRPr>
            </a:lvl3pPr>
            <a:lvl4pPr marL="0" indent="0" algn="ctr">
              <a:buNone/>
              <a:defRPr sz="2000">
                <a:solidFill>
                  <a:schemeClr val="bg1"/>
                </a:solidFill>
                <a:latin typeface="+mj-lt"/>
              </a:defRPr>
            </a:lvl4pPr>
            <a:lvl5pPr marL="0" indent="0" algn="ctr">
              <a:buNone/>
              <a:defRPr sz="2000">
                <a:solidFill>
                  <a:schemeClr val="bg1"/>
                </a:solidFill>
                <a:latin typeface="+mj-lt"/>
              </a:defRPr>
            </a:lvl5pPr>
            <a:lvl6pPr marL="0" indent="0" algn="ctr">
              <a:lnSpc>
                <a:spcPct val="100000"/>
              </a:lnSpc>
              <a:spcBef>
                <a:spcPts val="0"/>
              </a:spcBef>
              <a:buNone/>
              <a:defRPr sz="2000">
                <a:solidFill>
                  <a:schemeClr val="bg1"/>
                </a:solidFill>
                <a:latin typeface="+mj-lt"/>
              </a:defRPr>
            </a:lvl6pPr>
            <a:lvl7pPr marL="0" indent="0" algn="ctr">
              <a:lnSpc>
                <a:spcPct val="100000"/>
              </a:lnSpc>
              <a:spcBef>
                <a:spcPts val="0"/>
              </a:spcBef>
              <a:spcAft>
                <a:spcPts val="600"/>
              </a:spcAft>
              <a:buNone/>
              <a:defRPr sz="2000">
                <a:solidFill>
                  <a:schemeClr val="bg1"/>
                </a:solidFill>
                <a:latin typeface="+mj-lt"/>
              </a:defRPr>
            </a:lvl7pPr>
            <a:lvl8pPr marL="0" indent="0" algn="ctr">
              <a:lnSpc>
                <a:spcPct val="100000"/>
              </a:lnSpc>
              <a:spcBef>
                <a:spcPts val="0"/>
              </a:spcBef>
              <a:spcAft>
                <a:spcPts val="600"/>
              </a:spcAft>
              <a:buNone/>
              <a:defRPr sz="2000">
                <a:solidFill>
                  <a:schemeClr val="bg1"/>
                </a:solidFill>
                <a:latin typeface="+mj-lt"/>
              </a:defRPr>
            </a:lvl8pPr>
            <a:lvl9pPr marL="0" indent="0" algn="ctr">
              <a:lnSpc>
                <a:spcPct val="100000"/>
              </a:lnSpc>
              <a:spcBef>
                <a:spcPts val="0"/>
              </a:spcBef>
              <a:spcAft>
                <a:spcPts val="600"/>
              </a:spcAft>
              <a:buNone/>
              <a:defRPr sz="2000">
                <a:solidFill>
                  <a:schemeClr val="bg1"/>
                </a:solidFill>
                <a:latin typeface="+mj-lt"/>
              </a:defRPr>
            </a:lvl9pPr>
          </a:lstStyle>
          <a:p>
            <a:pPr lvl="0"/>
            <a:r>
              <a:rPr lang="en-GB"/>
              <a:t>06</a:t>
            </a:r>
            <a:endParaRPr lang="en-US"/>
          </a:p>
        </p:txBody>
      </p:sp>
      <p:sp>
        <p:nvSpPr>
          <p:cNvPr id="38" name="Text Placeholder 29">
            <a:extLst>
              <a:ext uri="{FF2B5EF4-FFF2-40B4-BE49-F238E27FC236}">
                <a16:creationId xmlns:a16="http://schemas.microsoft.com/office/drawing/2014/main" id="{188D044C-ADC8-409F-8101-5DE116338B49}"/>
              </a:ext>
            </a:extLst>
          </p:cNvPr>
          <p:cNvSpPr>
            <a:spLocks noGrp="1"/>
          </p:cNvSpPr>
          <p:nvPr>
            <p:ph type="body" sz="quarter" idx="26"/>
          </p:nvPr>
        </p:nvSpPr>
        <p:spPr>
          <a:xfrm>
            <a:off x="6867009" y="2001032"/>
            <a:ext cx="3593749" cy="1075874"/>
          </a:xfrm>
        </p:spPr>
        <p:txBody>
          <a:bodyPr/>
          <a:lstStyle>
            <a:lvl1pPr>
              <a:spcAft>
                <a:spcPts val="300"/>
              </a:spcAft>
              <a:defRPr sz="1400"/>
            </a:lvl1pPr>
            <a:lvl2pPr>
              <a:defRPr sz="1200"/>
            </a:lvl2pPr>
            <a:lvl3pPr marL="0" indent="0">
              <a:buNone/>
              <a:defRPr sz="1200"/>
            </a:lvl3pPr>
            <a:lvl4pPr marL="0" indent="0">
              <a:buNone/>
              <a:defRPr sz="1200"/>
            </a:lvl4pPr>
            <a:lvl5pPr marL="0" indent="0">
              <a:spcAft>
                <a:spcPts val="600"/>
              </a:spcAft>
              <a:buNone/>
              <a:defRPr sz="1200"/>
            </a:lvl5pPr>
            <a:lvl6pPr marL="0" indent="0">
              <a:lnSpc>
                <a:spcPct val="100000"/>
              </a:lnSpc>
              <a:spcBef>
                <a:spcPts val="0"/>
              </a:spcBef>
              <a:spcAft>
                <a:spcPts val="600"/>
              </a:spcAft>
              <a:buNone/>
              <a:defRPr sz="1200"/>
            </a:lvl6pPr>
            <a:lvl7pPr marL="0" indent="0">
              <a:lnSpc>
                <a:spcPct val="100000"/>
              </a:lnSpc>
              <a:spcBef>
                <a:spcPts val="0"/>
              </a:spcBef>
              <a:spcAft>
                <a:spcPts val="600"/>
              </a:spcAft>
              <a:buNone/>
              <a:defRPr sz="1200"/>
            </a:lvl7pPr>
            <a:lvl8pPr marL="0" indent="0">
              <a:lnSpc>
                <a:spcPct val="100000"/>
              </a:lnSpc>
              <a:spcBef>
                <a:spcPts val="0"/>
              </a:spcBef>
              <a:spcAft>
                <a:spcPts val="600"/>
              </a:spcAft>
              <a:buNone/>
              <a:defRPr sz="1200"/>
            </a:lvl8pPr>
            <a:lvl9pPr marL="0" indent="0">
              <a:lnSpc>
                <a:spcPct val="100000"/>
              </a:lnSpc>
              <a:spcBef>
                <a:spcPts val="0"/>
              </a:spcBef>
              <a:spcAft>
                <a:spcPts val="600"/>
              </a:spcAft>
              <a:buNone/>
              <a:defRPr sz="1200"/>
            </a:lvl9pPr>
          </a:lstStyle>
          <a:p>
            <a:pPr lvl="0"/>
            <a:r>
              <a:rPr lang="en-US"/>
              <a:t>Click to edit Master text styles</a:t>
            </a:r>
          </a:p>
          <a:p>
            <a:pPr lvl="1"/>
            <a:r>
              <a:rPr lang="en-US"/>
              <a:t>Second level</a:t>
            </a:r>
          </a:p>
        </p:txBody>
      </p:sp>
      <p:sp>
        <p:nvSpPr>
          <p:cNvPr id="39" name="Text Placeholder 29">
            <a:extLst>
              <a:ext uri="{FF2B5EF4-FFF2-40B4-BE49-F238E27FC236}">
                <a16:creationId xmlns:a16="http://schemas.microsoft.com/office/drawing/2014/main" id="{8C66E7CA-A6BF-41D1-83D7-1F21D21A85C7}"/>
              </a:ext>
            </a:extLst>
          </p:cNvPr>
          <p:cNvSpPr>
            <a:spLocks noGrp="1"/>
          </p:cNvSpPr>
          <p:nvPr>
            <p:ph type="body" sz="quarter" idx="27"/>
          </p:nvPr>
        </p:nvSpPr>
        <p:spPr>
          <a:xfrm>
            <a:off x="6867009" y="3332108"/>
            <a:ext cx="3593749" cy="1075874"/>
          </a:xfrm>
        </p:spPr>
        <p:txBody>
          <a:bodyPr/>
          <a:lstStyle>
            <a:lvl1pPr>
              <a:spcAft>
                <a:spcPts val="300"/>
              </a:spcAft>
              <a:defRPr sz="1400"/>
            </a:lvl1pPr>
            <a:lvl2pPr>
              <a:defRPr sz="1200"/>
            </a:lvl2pPr>
            <a:lvl3pPr marL="0" indent="0">
              <a:buNone/>
              <a:defRPr sz="1200"/>
            </a:lvl3pPr>
            <a:lvl4pPr marL="0" indent="0">
              <a:buNone/>
              <a:defRPr sz="1200"/>
            </a:lvl4pPr>
            <a:lvl5pPr marL="0" indent="0">
              <a:spcAft>
                <a:spcPts val="600"/>
              </a:spcAft>
              <a:buNone/>
              <a:defRPr sz="1200"/>
            </a:lvl5pPr>
            <a:lvl6pPr marL="0" indent="0">
              <a:lnSpc>
                <a:spcPct val="100000"/>
              </a:lnSpc>
              <a:spcBef>
                <a:spcPts val="0"/>
              </a:spcBef>
              <a:spcAft>
                <a:spcPts val="600"/>
              </a:spcAft>
              <a:buNone/>
              <a:defRPr sz="1200"/>
            </a:lvl6pPr>
            <a:lvl7pPr marL="0" indent="0">
              <a:lnSpc>
                <a:spcPct val="100000"/>
              </a:lnSpc>
              <a:spcBef>
                <a:spcPts val="0"/>
              </a:spcBef>
              <a:spcAft>
                <a:spcPts val="600"/>
              </a:spcAft>
              <a:buNone/>
              <a:defRPr sz="1200"/>
            </a:lvl7pPr>
            <a:lvl8pPr marL="0" indent="0">
              <a:lnSpc>
                <a:spcPct val="100000"/>
              </a:lnSpc>
              <a:spcBef>
                <a:spcPts val="0"/>
              </a:spcBef>
              <a:spcAft>
                <a:spcPts val="600"/>
              </a:spcAft>
              <a:buNone/>
              <a:defRPr sz="1200"/>
            </a:lvl8pPr>
            <a:lvl9pPr marL="0" indent="0">
              <a:lnSpc>
                <a:spcPct val="100000"/>
              </a:lnSpc>
              <a:spcBef>
                <a:spcPts val="0"/>
              </a:spcBef>
              <a:spcAft>
                <a:spcPts val="600"/>
              </a:spcAft>
              <a:buNone/>
              <a:defRPr sz="1200"/>
            </a:lvl9pPr>
          </a:lstStyle>
          <a:p>
            <a:pPr lvl="0"/>
            <a:r>
              <a:rPr lang="en-US"/>
              <a:t>Click to edit Master text styles</a:t>
            </a:r>
          </a:p>
          <a:p>
            <a:pPr lvl="1"/>
            <a:r>
              <a:rPr lang="en-US"/>
              <a:t>Second level</a:t>
            </a:r>
          </a:p>
        </p:txBody>
      </p:sp>
      <p:sp>
        <p:nvSpPr>
          <p:cNvPr id="40" name="Text Placeholder 29">
            <a:extLst>
              <a:ext uri="{FF2B5EF4-FFF2-40B4-BE49-F238E27FC236}">
                <a16:creationId xmlns:a16="http://schemas.microsoft.com/office/drawing/2014/main" id="{3CDA8577-E301-4BAE-81D4-5E82BA764BC4}"/>
              </a:ext>
            </a:extLst>
          </p:cNvPr>
          <p:cNvSpPr>
            <a:spLocks noGrp="1"/>
          </p:cNvSpPr>
          <p:nvPr>
            <p:ph type="body" sz="quarter" idx="28"/>
          </p:nvPr>
        </p:nvSpPr>
        <p:spPr>
          <a:xfrm>
            <a:off x="6867009" y="4663184"/>
            <a:ext cx="3593749" cy="1075874"/>
          </a:xfrm>
        </p:spPr>
        <p:txBody>
          <a:bodyPr/>
          <a:lstStyle>
            <a:lvl1pPr>
              <a:spcAft>
                <a:spcPts val="300"/>
              </a:spcAft>
              <a:defRPr sz="1400"/>
            </a:lvl1pPr>
            <a:lvl2pPr>
              <a:defRPr sz="1200"/>
            </a:lvl2pPr>
            <a:lvl3pPr marL="0" indent="0">
              <a:buNone/>
              <a:defRPr sz="1200"/>
            </a:lvl3pPr>
            <a:lvl4pPr marL="0" indent="0">
              <a:buNone/>
              <a:defRPr sz="1200"/>
            </a:lvl4pPr>
            <a:lvl5pPr marL="0" indent="0">
              <a:spcAft>
                <a:spcPts val="600"/>
              </a:spcAft>
              <a:buNone/>
              <a:defRPr sz="1200"/>
            </a:lvl5pPr>
            <a:lvl6pPr marL="0" indent="0">
              <a:lnSpc>
                <a:spcPct val="100000"/>
              </a:lnSpc>
              <a:spcBef>
                <a:spcPts val="0"/>
              </a:spcBef>
              <a:spcAft>
                <a:spcPts val="600"/>
              </a:spcAft>
              <a:buNone/>
              <a:defRPr sz="1200"/>
            </a:lvl6pPr>
            <a:lvl7pPr marL="0" indent="0">
              <a:lnSpc>
                <a:spcPct val="100000"/>
              </a:lnSpc>
              <a:spcBef>
                <a:spcPts val="0"/>
              </a:spcBef>
              <a:spcAft>
                <a:spcPts val="600"/>
              </a:spcAft>
              <a:buNone/>
              <a:defRPr sz="1200"/>
            </a:lvl7pPr>
            <a:lvl8pPr marL="0" indent="0">
              <a:lnSpc>
                <a:spcPct val="100000"/>
              </a:lnSpc>
              <a:spcBef>
                <a:spcPts val="0"/>
              </a:spcBef>
              <a:spcAft>
                <a:spcPts val="600"/>
              </a:spcAft>
              <a:buNone/>
              <a:defRPr sz="1200"/>
            </a:lvl8pPr>
            <a:lvl9pPr marL="0" indent="0">
              <a:lnSpc>
                <a:spcPct val="100000"/>
              </a:lnSpc>
              <a:spcBef>
                <a:spcPts val="0"/>
              </a:spcBef>
              <a:spcAft>
                <a:spcPts val="600"/>
              </a:spcAft>
              <a:buNone/>
              <a:defRPr sz="1200"/>
            </a:lvl9pPr>
          </a:lstStyle>
          <a:p>
            <a:pPr lvl="0"/>
            <a:r>
              <a:rPr lang="en-US"/>
              <a:t>Click to edit Master text styles</a:t>
            </a:r>
          </a:p>
          <a:p>
            <a:pPr lvl="1"/>
            <a:r>
              <a:rPr lang="en-US"/>
              <a:t>Second level</a:t>
            </a:r>
          </a:p>
        </p:txBody>
      </p:sp>
    </p:spTree>
    <p:custDataLst>
      <p:tags r:id="rId1"/>
    </p:custDataLst>
    <p:extLst>
      <p:ext uri="{BB962C8B-B14F-4D97-AF65-F5344CB8AC3E}">
        <p14:creationId xmlns:p14="http://schemas.microsoft.com/office/powerpoint/2010/main" val="3123973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26">
          <p15:clr>
            <a:srgbClr val="FBAE40"/>
          </p15:clr>
        </p15:guide>
        <p15:guide id="2" orient="horz" pos="890">
          <p15:clr>
            <a:srgbClr val="FBAE40"/>
          </p15:clr>
        </p15:guide>
        <p15:guide id="3" orient="horz" pos="361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lour Focus Slid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5CE1139D-C1C9-4405-8E61-F2315B7B9A6A}"/>
              </a:ext>
            </a:extLst>
          </p:cNvPr>
          <p:cNvSpPr/>
          <p:nvPr userDrawn="1"/>
        </p:nvSpPr>
        <p:spPr>
          <a:xfrm>
            <a:off x="8855781" y="1"/>
            <a:ext cx="3336220" cy="6868095"/>
          </a:xfrm>
          <a:custGeom>
            <a:avLst/>
            <a:gdLst>
              <a:gd name="connsiteX0" fmla="*/ 0 w 3336220"/>
              <a:gd name="connsiteY0" fmla="*/ 0 h 6868095"/>
              <a:gd name="connsiteX1" fmla="*/ 3336220 w 3336220"/>
              <a:gd name="connsiteY1" fmla="*/ 0 h 6868095"/>
              <a:gd name="connsiteX2" fmla="*/ 3336220 w 3336220"/>
              <a:gd name="connsiteY2" fmla="*/ 6868095 h 6868095"/>
              <a:gd name="connsiteX3" fmla="*/ 741146 w 3336220"/>
              <a:gd name="connsiteY3" fmla="*/ 6868095 h 6868095"/>
              <a:gd name="connsiteX4" fmla="*/ 2391747 w 3336220"/>
              <a:gd name="connsiteY4" fmla="*/ 1749952 h 6868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6220" h="6868095">
                <a:moveTo>
                  <a:pt x="0" y="0"/>
                </a:moveTo>
                <a:lnTo>
                  <a:pt x="3336220" y="0"/>
                </a:lnTo>
                <a:lnTo>
                  <a:pt x="3336220" y="6868095"/>
                </a:lnTo>
                <a:lnTo>
                  <a:pt x="741146" y="6868095"/>
                </a:lnTo>
                <a:lnTo>
                  <a:pt x="2391747" y="1749952"/>
                </a:lnTo>
                <a:close/>
              </a:path>
            </a:pathLst>
          </a:custGeom>
          <a:solidFill>
            <a:schemeClr val="tx2"/>
          </a:solidFill>
          <a:ln w="21465" cap="flat">
            <a:noFill/>
            <a:prstDash val="solid"/>
            <a:miter/>
          </a:ln>
        </p:spPr>
        <p:txBody>
          <a:bodyPr wrap="square" rtlCol="0" anchor="ctr">
            <a:noAutofit/>
          </a:bodyPr>
          <a:lstStyle/>
          <a:p>
            <a:endParaRPr lang="en-US">
              <a:latin typeface="Arial" panose="020B0604020202020204" pitchFamily="34" charset="0"/>
            </a:endParaRPr>
          </a:p>
        </p:txBody>
      </p:sp>
      <p:sp>
        <p:nvSpPr>
          <p:cNvPr id="12" name="Title 11">
            <a:extLst>
              <a:ext uri="{FF2B5EF4-FFF2-40B4-BE49-F238E27FC236}">
                <a16:creationId xmlns:a16="http://schemas.microsoft.com/office/drawing/2014/main" id="{65A8F828-EA8C-44F9-8CE3-BF6A6E5A9CD4}"/>
              </a:ext>
            </a:extLst>
          </p:cNvPr>
          <p:cNvSpPr>
            <a:spLocks noGrp="1"/>
          </p:cNvSpPr>
          <p:nvPr>
            <p:ph type="title"/>
          </p:nvPr>
        </p:nvSpPr>
        <p:spPr/>
        <p:txBody>
          <a:bodyPr/>
          <a:lstStyle/>
          <a:p>
            <a:r>
              <a:rPr lang="en-US"/>
              <a:t>Click to edit Master title style</a:t>
            </a:r>
          </a:p>
        </p:txBody>
      </p:sp>
      <p:sp>
        <p:nvSpPr>
          <p:cNvPr id="4" name="Slide Number Placeholder 3">
            <a:extLst>
              <a:ext uri="{FF2B5EF4-FFF2-40B4-BE49-F238E27FC236}">
                <a16:creationId xmlns:a16="http://schemas.microsoft.com/office/drawing/2014/main" id="{ACCF89D1-5F6C-4FE0-93BA-66FADB6912FF}"/>
              </a:ext>
            </a:extLst>
          </p:cNvPr>
          <p:cNvSpPr>
            <a:spLocks noGrp="1"/>
          </p:cNvSpPr>
          <p:nvPr>
            <p:ph type="sldNum" sz="quarter" idx="12"/>
          </p:nvPr>
        </p:nvSpPr>
        <p:spPr/>
        <p:txBody>
          <a:bodyPr/>
          <a:lstStyle>
            <a:lvl1pPr>
              <a:defRPr>
                <a:solidFill>
                  <a:schemeClr val="bg1"/>
                </a:solidFill>
              </a:defRPr>
            </a:lvl1pPr>
          </a:lstStyle>
          <a:p>
            <a:fld id="{3DB84476-BC29-4407-9D57-B2E562B8968B}" type="slidenum">
              <a:rPr lang="en-US" smtClean="0"/>
              <a:pPr/>
              <a:t>‹#›</a:t>
            </a:fld>
            <a:endParaRPr lang="en-US"/>
          </a:p>
        </p:txBody>
      </p:sp>
      <p:sp>
        <p:nvSpPr>
          <p:cNvPr id="5" name="Footer Placeholder 4">
            <a:extLst>
              <a:ext uri="{FF2B5EF4-FFF2-40B4-BE49-F238E27FC236}">
                <a16:creationId xmlns:a16="http://schemas.microsoft.com/office/drawing/2014/main" id="{E84C3AD5-426C-4560-96DE-5AE54EE6BDD9}"/>
              </a:ext>
            </a:extLst>
          </p:cNvPr>
          <p:cNvSpPr>
            <a:spLocks noGrp="1"/>
          </p:cNvSpPr>
          <p:nvPr>
            <p:ph type="ftr" sz="quarter" idx="13"/>
          </p:nvPr>
        </p:nvSpPr>
        <p:spPr/>
        <p:txBody>
          <a:bodyPr/>
          <a:lstStyle>
            <a:lvl1pPr>
              <a:defRPr>
                <a:solidFill>
                  <a:schemeClr val="tx1"/>
                </a:solidFill>
              </a:defRPr>
            </a:lvl1pPr>
          </a:lstStyle>
          <a:p>
            <a:endParaRPr lang="en-US"/>
          </a:p>
        </p:txBody>
      </p:sp>
      <p:pic>
        <p:nvPicPr>
          <p:cNvPr id="9" name="Graphic 8">
            <a:extLst>
              <a:ext uri="{FF2B5EF4-FFF2-40B4-BE49-F238E27FC236}">
                <a16:creationId xmlns:a16="http://schemas.microsoft.com/office/drawing/2014/main" id="{00E68D09-D625-42E0-B07B-D1E9CC398FAF}"/>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7203" y="5951184"/>
            <a:ext cx="1108252" cy="669822"/>
          </a:xfrm>
          <a:prstGeom prst="rect">
            <a:avLst/>
          </a:prstGeom>
        </p:spPr>
      </p:pic>
    </p:spTree>
    <p:custDataLst>
      <p:tags r:id="rId1"/>
    </p:custDataLst>
    <p:extLst>
      <p:ext uri="{BB962C8B-B14F-4D97-AF65-F5344CB8AC3E}">
        <p14:creationId xmlns:p14="http://schemas.microsoft.com/office/powerpoint/2010/main" val="25034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890">
          <p15:clr>
            <a:srgbClr val="FBAE40"/>
          </p15:clr>
        </p15:guide>
        <p15:guide id="3" orient="horz" pos="3612">
          <p15:clr>
            <a:srgbClr val="FBAE40"/>
          </p15:clr>
        </p15:guide>
        <p15:guide id="4" orient="horz" pos="102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content slid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B3D69013-9985-4E92-B522-07F505323BAC}"/>
              </a:ext>
            </a:extLst>
          </p:cNvPr>
          <p:cNvSpPr/>
          <p:nvPr userDrawn="1"/>
        </p:nvSpPr>
        <p:spPr>
          <a:xfrm flipH="1">
            <a:off x="4367808" y="-13261"/>
            <a:ext cx="7824192" cy="6871261"/>
          </a:xfrm>
          <a:custGeom>
            <a:avLst/>
            <a:gdLst>
              <a:gd name="connsiteX0" fmla="*/ 1483491 w 5868144"/>
              <a:gd name="connsiteY0" fmla="*/ 0 h 5153446"/>
              <a:gd name="connsiteX1" fmla="*/ 0 w 5868144"/>
              <a:gd name="connsiteY1" fmla="*/ 0 h 5153446"/>
              <a:gd name="connsiteX2" fmla="*/ 0 w 5868144"/>
              <a:gd name="connsiteY2" fmla="*/ 5153446 h 5153446"/>
              <a:gd name="connsiteX3" fmla="*/ 545745 w 5868144"/>
              <a:gd name="connsiteY3" fmla="*/ 5153446 h 5153446"/>
              <a:gd name="connsiteX4" fmla="*/ 568503 w 5868144"/>
              <a:gd name="connsiteY4" fmla="*/ 5136060 h 5153446"/>
              <a:gd name="connsiteX5" fmla="*/ 591261 w 5868144"/>
              <a:gd name="connsiteY5" fmla="*/ 5153446 h 5153446"/>
              <a:gd name="connsiteX6" fmla="*/ 3075999 w 5868144"/>
              <a:gd name="connsiteY6" fmla="*/ 5153446 h 5153446"/>
              <a:gd name="connsiteX7" fmla="*/ 2592754 w 5868144"/>
              <a:gd name="connsiteY7" fmla="*/ 3589671 h 5153446"/>
              <a:gd name="connsiteX8" fmla="*/ 5868144 w 5868144"/>
              <a:gd name="connsiteY8" fmla="*/ 1087532 h 5153446"/>
              <a:gd name="connsiteX9" fmla="*/ 1819559 w 5868144"/>
              <a:gd name="connsiteY9" fmla="*/ 1087561 h 515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68144" h="5153446">
                <a:moveTo>
                  <a:pt x="1483491" y="0"/>
                </a:moveTo>
                <a:lnTo>
                  <a:pt x="0" y="0"/>
                </a:lnTo>
                <a:lnTo>
                  <a:pt x="0" y="5153446"/>
                </a:lnTo>
                <a:lnTo>
                  <a:pt x="545745" y="5153446"/>
                </a:lnTo>
                <a:lnTo>
                  <a:pt x="568503" y="5136060"/>
                </a:lnTo>
                <a:lnTo>
                  <a:pt x="591261" y="5153446"/>
                </a:lnTo>
                <a:lnTo>
                  <a:pt x="3075999" y="5153446"/>
                </a:lnTo>
                <a:lnTo>
                  <a:pt x="2592754" y="3589671"/>
                </a:lnTo>
                <a:lnTo>
                  <a:pt x="5868144" y="1087532"/>
                </a:lnTo>
                <a:lnTo>
                  <a:pt x="1819559" y="10875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B3A48A4B-6E38-4822-9D5B-8F3E6683C97A}"/>
              </a:ext>
            </a:extLst>
          </p:cNvPr>
          <p:cNvSpPr>
            <a:spLocks noGrp="1"/>
          </p:cNvSpPr>
          <p:nvPr>
            <p:ph type="title"/>
          </p:nvPr>
        </p:nvSpPr>
        <p:spPr/>
        <p:txBody>
          <a:bodyPr>
            <a:noAutofit/>
          </a:bodyPr>
          <a:lstStyle>
            <a:lvl1pPr>
              <a:defRPr sz="2667"/>
            </a:lvl1pPr>
          </a:lstStyle>
          <a:p>
            <a:r>
              <a:rPr lang="en-US"/>
              <a:t>Click to edit Master title style</a:t>
            </a:r>
            <a:endParaRPr lang="en-GB"/>
          </a:p>
        </p:txBody>
      </p:sp>
      <p:sp>
        <p:nvSpPr>
          <p:cNvPr id="8" name="Text Placeholder 7">
            <a:extLst>
              <a:ext uri="{FF2B5EF4-FFF2-40B4-BE49-F238E27FC236}">
                <a16:creationId xmlns:a16="http://schemas.microsoft.com/office/drawing/2014/main" id="{424AF828-AE83-4936-9D15-AF27AC3D591B}"/>
              </a:ext>
            </a:extLst>
          </p:cNvPr>
          <p:cNvSpPr>
            <a:spLocks noGrp="1"/>
          </p:cNvSpPr>
          <p:nvPr>
            <p:ph type="body" sz="quarter" idx="10"/>
          </p:nvPr>
        </p:nvSpPr>
        <p:spPr>
          <a:xfrm>
            <a:off x="486834" y="1604433"/>
            <a:ext cx="11218333" cy="403225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Slide Number Placeholder 2">
            <a:extLst>
              <a:ext uri="{FF2B5EF4-FFF2-40B4-BE49-F238E27FC236}">
                <a16:creationId xmlns:a16="http://schemas.microsoft.com/office/drawing/2014/main" id="{17D8CFFC-825C-4F7D-9715-29FCC9F1892B}"/>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DDD0C-F7B3-44FD-8FF2-ED85422D685B}" type="slidenum">
              <a:rPr kumimoji="0" lang="en-GB" sz="900" b="0" i="0" u="none" strike="noStrike" kern="1200" cap="none" spc="0" normalizeH="0" baseline="0" noProof="0" smtClean="0">
                <a:ln>
                  <a:noFill/>
                </a:ln>
                <a:solidFill>
                  <a:srgbClr val="45556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55560"/>
              </a:solidFill>
              <a:effectLst/>
              <a:uLnTx/>
              <a:uFillTx/>
              <a:latin typeface="Arial" panose="020B0604020202020204" pitchFamily="34" charset="0"/>
              <a:ea typeface="+mn-ea"/>
              <a:cs typeface="Arial" panose="020B0604020202020204" pitchFamily="34" charset="0"/>
            </a:endParaRPr>
          </a:p>
        </p:txBody>
      </p:sp>
      <p:sp>
        <p:nvSpPr>
          <p:cNvPr id="4" name="Footer Placeholder 3">
            <a:extLst>
              <a:ext uri="{FF2B5EF4-FFF2-40B4-BE49-F238E27FC236}">
                <a16:creationId xmlns:a16="http://schemas.microsoft.com/office/drawing/2014/main" id="{F7DBE9B3-EBC2-4652-8427-02DD70D25DAF}"/>
              </a:ext>
            </a:extLst>
          </p:cNvPr>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a:ln>
                <a:noFill/>
              </a:ln>
              <a:solidFill>
                <a:srgbClr val="45556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8505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A34F9-9A29-44EB-A156-E157E79BAD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4B17DD80-1BAA-475C-82EB-F6813AEEF8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D744E9-CB33-432C-A1C9-75271960B0F0}"/>
              </a:ext>
            </a:extLst>
          </p:cNvPr>
          <p:cNvSpPr>
            <a:spLocks noGrp="1"/>
          </p:cNvSpPr>
          <p:nvPr>
            <p:ph type="dt" sz="half" idx="10"/>
          </p:nvPr>
        </p:nvSpPr>
        <p:spPr/>
        <p:txBody>
          <a:bodyPr/>
          <a:lstStyle/>
          <a:p>
            <a:fld id="{2A5877DC-DAE6-4EBA-AB7A-4D6BE21A7954}" type="datetime1">
              <a:rPr lang="de-DE" smtClean="0"/>
              <a:t>03.09.2024</a:t>
            </a:fld>
            <a:endParaRPr lang="de-DE"/>
          </a:p>
        </p:txBody>
      </p:sp>
      <p:sp>
        <p:nvSpPr>
          <p:cNvPr id="5" name="Footer Placeholder 4">
            <a:extLst>
              <a:ext uri="{FF2B5EF4-FFF2-40B4-BE49-F238E27FC236}">
                <a16:creationId xmlns:a16="http://schemas.microsoft.com/office/drawing/2014/main" id="{6907DE0C-F644-4E26-A690-26B69DB45A9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3FA09B67-21A5-4B2B-9F06-7410E22FF07F}"/>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17475693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Basic Title Only Slide">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65A8F828-EA8C-44F9-8CE3-BF6A6E5A9CD4}"/>
              </a:ext>
            </a:extLst>
          </p:cNvPr>
          <p:cNvSpPr>
            <a:spLocks noGrp="1"/>
          </p:cNvSpPr>
          <p:nvPr>
            <p:ph type="title"/>
          </p:nvPr>
        </p:nvSpPr>
        <p:spPr/>
        <p:txBody>
          <a:bodyPr/>
          <a:lstStyle/>
          <a:p>
            <a:r>
              <a:rPr lang="en-US"/>
              <a:t>Click to edit Master title style</a:t>
            </a:r>
          </a:p>
        </p:txBody>
      </p:sp>
      <p:sp>
        <p:nvSpPr>
          <p:cNvPr id="4" name="Slide Number Placeholder 3">
            <a:extLst>
              <a:ext uri="{FF2B5EF4-FFF2-40B4-BE49-F238E27FC236}">
                <a16:creationId xmlns:a16="http://schemas.microsoft.com/office/drawing/2014/main" id="{ACCF89D1-5F6C-4FE0-93BA-66FADB6912FF}"/>
              </a:ext>
            </a:extLst>
          </p:cNvPr>
          <p:cNvSpPr>
            <a:spLocks noGrp="1"/>
          </p:cNvSpPr>
          <p:nvPr>
            <p:ph type="sldNum" sz="quarter" idx="12"/>
          </p:nvPr>
        </p:nvSpPr>
        <p:spPr/>
        <p:txBody>
          <a:bodyPr/>
          <a:lstStyle/>
          <a:p>
            <a:fld id="{3DB84476-BC29-4407-9D57-B2E562B8968B}" type="slidenum">
              <a:rPr lang="en-US" smtClean="0"/>
              <a:pPr/>
              <a:t>‹#›</a:t>
            </a:fld>
            <a:endParaRPr lang="en-US"/>
          </a:p>
        </p:txBody>
      </p:sp>
      <p:sp>
        <p:nvSpPr>
          <p:cNvPr id="5" name="Footer Placeholder 4">
            <a:extLst>
              <a:ext uri="{FF2B5EF4-FFF2-40B4-BE49-F238E27FC236}">
                <a16:creationId xmlns:a16="http://schemas.microsoft.com/office/drawing/2014/main" id="{78783A84-157F-4330-B917-1540ACCC381E}"/>
              </a:ext>
            </a:extLst>
          </p:cNvPr>
          <p:cNvSpPr>
            <a:spLocks noGrp="1"/>
          </p:cNvSpPr>
          <p:nvPr>
            <p:ph type="ftr" sz="quarter" idx="13"/>
          </p:nvPr>
        </p:nvSpPr>
        <p:spPr/>
        <p:txBody>
          <a:bodyPr/>
          <a:lstStyle>
            <a:lvl1pPr>
              <a:defRPr>
                <a:solidFill>
                  <a:schemeClr val="tx1"/>
                </a:solidFill>
              </a:defRPr>
            </a:lvl1pPr>
          </a:lstStyle>
          <a:p>
            <a:endParaRPr lang="en-US"/>
          </a:p>
        </p:txBody>
      </p:sp>
      <p:pic>
        <p:nvPicPr>
          <p:cNvPr id="8" name="Graphic 7">
            <a:extLst>
              <a:ext uri="{FF2B5EF4-FFF2-40B4-BE49-F238E27FC236}">
                <a16:creationId xmlns:a16="http://schemas.microsoft.com/office/drawing/2014/main" id="{675348F9-68EB-4F75-BF56-CB485FE3E9B0}"/>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7203" y="5951184"/>
            <a:ext cx="1108252" cy="669822"/>
          </a:xfrm>
          <a:prstGeom prst="rect">
            <a:avLst/>
          </a:prstGeom>
        </p:spPr>
      </p:pic>
    </p:spTree>
    <p:custDataLst>
      <p:tags r:id="rId1"/>
    </p:custDataLst>
    <p:extLst>
      <p:ext uri="{BB962C8B-B14F-4D97-AF65-F5344CB8AC3E}">
        <p14:creationId xmlns:p14="http://schemas.microsoft.com/office/powerpoint/2010/main" val="41600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890">
          <p15:clr>
            <a:srgbClr val="FBAE40"/>
          </p15:clr>
        </p15:guide>
        <p15:guide id="3" orient="horz" pos="3612">
          <p15:clr>
            <a:srgbClr val="FBAE40"/>
          </p15:clr>
        </p15:guide>
        <p15:guide id="4" orient="horz" pos="102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ontact slide">
    <p:bg>
      <p:bgPr>
        <a:solidFill>
          <a:schemeClr val="tx2"/>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FA57A72-39E4-4062-A3BB-65944D75D03F}"/>
              </a:ext>
            </a:extLst>
          </p:cNvPr>
          <p:cNvSpPr/>
          <p:nvPr userDrawn="1"/>
        </p:nvSpPr>
        <p:spPr>
          <a:xfrm flipH="1">
            <a:off x="1" y="0"/>
            <a:ext cx="5753500" cy="6858000"/>
          </a:xfrm>
          <a:custGeom>
            <a:avLst/>
            <a:gdLst>
              <a:gd name="connsiteX0" fmla="*/ 4315125 w 4315125"/>
              <a:gd name="connsiteY0" fmla="*/ 0 h 5143500"/>
              <a:gd name="connsiteX1" fmla="*/ 3907680 w 4315125"/>
              <a:gd name="connsiteY1" fmla="*/ 0 h 5143500"/>
              <a:gd name="connsiteX2" fmla="*/ 3392296 w 4315125"/>
              <a:gd name="connsiteY2" fmla="*/ 1667854 h 5143500"/>
              <a:gd name="connsiteX3" fmla="*/ 0 w 4315125"/>
              <a:gd name="connsiteY3" fmla="*/ 1667830 h 5143500"/>
              <a:gd name="connsiteX4" fmla="*/ 2744438 w 4315125"/>
              <a:gd name="connsiteY4" fmla="*/ 3764364 h 5143500"/>
              <a:gd name="connsiteX5" fmla="*/ 2318252 w 4315125"/>
              <a:gd name="connsiteY5" fmla="*/ 5143500 h 5143500"/>
              <a:gd name="connsiteX6" fmla="*/ 4315125 w 4315125"/>
              <a:gd name="connsiteY6"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5125" h="5143500">
                <a:moveTo>
                  <a:pt x="4315125" y="0"/>
                </a:moveTo>
                <a:lnTo>
                  <a:pt x="3907680" y="0"/>
                </a:lnTo>
                <a:lnTo>
                  <a:pt x="3392296" y="1667854"/>
                </a:lnTo>
                <a:lnTo>
                  <a:pt x="0" y="1667830"/>
                </a:lnTo>
                <a:lnTo>
                  <a:pt x="2744438" y="3764364"/>
                </a:lnTo>
                <a:lnTo>
                  <a:pt x="2318252" y="5143500"/>
                </a:lnTo>
                <a:lnTo>
                  <a:pt x="4315125" y="5143500"/>
                </a:lnTo>
                <a:close/>
              </a:path>
            </a:pathLst>
          </a:custGeom>
          <a:solidFill>
            <a:schemeClr val="tx2">
              <a:lumMod val="75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sz="2400"/>
          </a:p>
        </p:txBody>
      </p:sp>
      <p:sp>
        <p:nvSpPr>
          <p:cNvPr id="2" name="Title 1">
            <a:extLst>
              <a:ext uri="{FF2B5EF4-FFF2-40B4-BE49-F238E27FC236}">
                <a16:creationId xmlns:a16="http://schemas.microsoft.com/office/drawing/2014/main" id="{9EFEC5BF-F1AF-4C79-BA5E-14AFBEDCDDF0}"/>
              </a:ext>
            </a:extLst>
          </p:cNvPr>
          <p:cNvSpPr>
            <a:spLocks noGrp="1"/>
          </p:cNvSpPr>
          <p:nvPr>
            <p:ph type="title"/>
          </p:nvPr>
        </p:nvSpPr>
        <p:spPr>
          <a:xfrm>
            <a:off x="486835" y="580157"/>
            <a:ext cx="5321133" cy="736609"/>
          </a:xfrm>
        </p:spPr>
        <p:txBody>
          <a:bodyPr/>
          <a:lstStyle>
            <a:lvl1pPr>
              <a:defRPr sz="2667">
                <a:solidFill>
                  <a:schemeClr val="bg1"/>
                </a:solidFill>
              </a:defRPr>
            </a:lvl1pPr>
          </a:lstStyle>
          <a:p>
            <a:r>
              <a:rPr lang="en-US"/>
              <a:t>Click to edit Master title style</a:t>
            </a:r>
            <a:endParaRPr lang="en-GB"/>
          </a:p>
        </p:txBody>
      </p:sp>
      <p:pic>
        <p:nvPicPr>
          <p:cNvPr id="4" name="Picture 3">
            <a:extLst>
              <a:ext uri="{FF2B5EF4-FFF2-40B4-BE49-F238E27FC236}">
                <a16:creationId xmlns:a16="http://schemas.microsoft.com/office/drawing/2014/main" id="{DF19FEB5-CAC4-46CB-8343-8ED780923E9E}"/>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335361" y="5645381"/>
            <a:ext cx="1524695" cy="1234016"/>
          </a:xfrm>
          <a:prstGeom prst="rect">
            <a:avLst/>
          </a:prstGeom>
        </p:spPr>
      </p:pic>
      <p:sp>
        <p:nvSpPr>
          <p:cNvPr id="5" name="Picture Placeholder 12">
            <a:extLst>
              <a:ext uri="{FF2B5EF4-FFF2-40B4-BE49-F238E27FC236}">
                <a16:creationId xmlns:a16="http://schemas.microsoft.com/office/drawing/2014/main" id="{9AE3B326-012B-490C-9AF2-1CE43DE77F68}"/>
              </a:ext>
            </a:extLst>
          </p:cNvPr>
          <p:cNvSpPr>
            <a:spLocks noGrp="1"/>
          </p:cNvSpPr>
          <p:nvPr>
            <p:ph type="pic" sz="quarter" idx="11"/>
          </p:nvPr>
        </p:nvSpPr>
        <p:spPr>
          <a:xfrm>
            <a:off x="6096000" y="0"/>
            <a:ext cx="6096000" cy="6858000"/>
          </a:xfrm>
          <a:solidFill>
            <a:schemeClr val="bg1">
              <a:lumMod val="85000"/>
            </a:schemeClr>
          </a:solidFill>
        </p:spPr>
        <p:txBody>
          <a:bodyPr tIns="540000" anchor="ctr"/>
          <a:lstStyle>
            <a:lvl1pPr algn="ctr">
              <a:defRPr>
                <a:solidFill>
                  <a:schemeClr val="tx1"/>
                </a:solidFill>
              </a:defRPr>
            </a:lvl1pPr>
          </a:lstStyle>
          <a:p>
            <a:endParaRPr lang="en-GB"/>
          </a:p>
        </p:txBody>
      </p:sp>
      <p:sp>
        <p:nvSpPr>
          <p:cNvPr id="6" name="TextBox 5">
            <a:extLst>
              <a:ext uri="{FF2B5EF4-FFF2-40B4-BE49-F238E27FC236}">
                <a16:creationId xmlns:a16="http://schemas.microsoft.com/office/drawing/2014/main" id="{E30E2B8E-A6C6-434E-BC49-84B1E380E620}"/>
              </a:ext>
            </a:extLst>
          </p:cNvPr>
          <p:cNvSpPr txBox="1"/>
          <p:nvPr userDrawn="1"/>
        </p:nvSpPr>
        <p:spPr>
          <a:xfrm>
            <a:off x="352661" y="1066982"/>
            <a:ext cx="5455307" cy="4127733"/>
          </a:xfrm>
          <a:prstGeom prst="rect">
            <a:avLst/>
          </a:prstGeom>
          <a:noFill/>
        </p:spPr>
        <p:txBody>
          <a:bodyPr wrap="square" rtlCol="0">
            <a:spAutoFit/>
          </a:bodyPr>
          <a:lstStyle/>
          <a:p>
            <a:pPr marL="0" marR="0" lvl="0" indent="0" algn="l" defTabSz="1219170" rtl="0" eaLnBrk="1" fontAlgn="auto" latinLnBrk="0" hangingPunct="1">
              <a:lnSpc>
                <a:spcPct val="90000"/>
              </a:lnSpc>
              <a:spcBef>
                <a:spcPts val="0"/>
              </a:spcBef>
              <a:spcAft>
                <a:spcPts val="0"/>
              </a:spcAft>
              <a:buClrTx/>
              <a:buSzTx/>
              <a:buFontTx/>
              <a:buNone/>
              <a:tabLst/>
              <a:defRPr/>
            </a:pPr>
            <a:r>
              <a:rPr kumimoji="0" lang="en-GB" sz="1467" b="1" i="0" u="none" strike="noStrike" kern="1200" cap="none" spc="0" normalizeH="0" baseline="0" noProof="0">
                <a:ln>
                  <a:noFill/>
                </a:ln>
                <a:solidFill>
                  <a:srgbClr val="66BED6"/>
                </a:solidFill>
                <a:effectLst/>
                <a:uLnTx/>
                <a:uFillTx/>
                <a:latin typeface="Arial" panose="020B0604020202020204" pitchFamily="34" charset="0"/>
                <a:ea typeface="+mn-ea"/>
                <a:cs typeface="Arial" panose="020B0604020202020204" pitchFamily="34" charset="0"/>
              </a:rPr>
              <a:t>Website</a:t>
            </a:r>
          </a:p>
          <a:p>
            <a:pPr marL="0" marR="0" lvl="0" indent="0" algn="l" defTabSz="1219170" rtl="0" eaLnBrk="1" fontAlgn="auto" latinLnBrk="0" hangingPunct="1">
              <a:lnSpc>
                <a:spcPct val="90000"/>
              </a:lnSpc>
              <a:spcBef>
                <a:spcPts val="0"/>
              </a:spcBef>
              <a:spcAft>
                <a:spcPts val="1067"/>
              </a:spcAft>
              <a:buClrTx/>
              <a:buSzTx/>
              <a:buFontTx/>
              <a:buNone/>
              <a:tabLst/>
              <a:defRPr/>
            </a:pP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www.etf.europa.eu</a:t>
            </a:r>
            <a:endPar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90000"/>
              </a:lnSpc>
              <a:spcBef>
                <a:spcPts val="0"/>
              </a:spcBef>
              <a:spcAft>
                <a:spcPts val="0"/>
              </a:spcAft>
              <a:buClrTx/>
              <a:buSzTx/>
              <a:buFontTx/>
              <a:buNone/>
              <a:tabLst/>
              <a:defRPr/>
            </a:pPr>
            <a:r>
              <a:rPr kumimoji="0" lang="en-GB" sz="1467" b="1" i="0" u="none" strike="noStrike" kern="1200" cap="none" spc="0" normalizeH="0" baseline="0" noProof="0">
                <a:ln>
                  <a:noFill/>
                </a:ln>
                <a:solidFill>
                  <a:srgbClr val="66BED6"/>
                </a:solidFill>
                <a:effectLst/>
                <a:uLnTx/>
                <a:uFillTx/>
                <a:latin typeface="Arial" panose="020B0604020202020204" pitchFamily="34" charset="0"/>
                <a:ea typeface="+mn-ea"/>
                <a:cs typeface="Arial" panose="020B0604020202020204" pitchFamily="34" charset="0"/>
              </a:rPr>
              <a:t>Twitter</a:t>
            </a:r>
          </a:p>
          <a:p>
            <a:pPr marL="0" marR="0" lvl="0" indent="0" algn="l" defTabSz="1219170" rtl="0" eaLnBrk="1" fontAlgn="auto" latinLnBrk="0" hangingPunct="1">
              <a:lnSpc>
                <a:spcPct val="90000"/>
              </a:lnSpc>
              <a:spcBef>
                <a:spcPts val="0"/>
              </a:spcBef>
              <a:spcAft>
                <a:spcPts val="1067"/>
              </a:spcAft>
              <a:buClrTx/>
              <a:buSzTx/>
              <a:buFontTx/>
              <a:buNone/>
              <a:tabLst/>
              <a:defRPr/>
            </a:pPr>
            <a:r>
              <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etfeuropa</a:t>
            </a:r>
            <a:endPar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90000"/>
              </a:lnSpc>
              <a:spcBef>
                <a:spcPts val="0"/>
              </a:spcBef>
              <a:spcAft>
                <a:spcPts val="0"/>
              </a:spcAft>
              <a:buClrTx/>
              <a:buSzTx/>
              <a:buFontTx/>
              <a:buNone/>
              <a:tabLst/>
              <a:defRPr/>
            </a:pPr>
            <a:r>
              <a:rPr kumimoji="0" lang="en-GB" sz="1467" b="1" i="0" u="none" strike="noStrike" kern="1200" cap="none" spc="0" normalizeH="0" baseline="0" noProof="0">
                <a:ln>
                  <a:noFill/>
                </a:ln>
                <a:solidFill>
                  <a:srgbClr val="66BED6"/>
                </a:solidFill>
                <a:effectLst/>
                <a:uLnTx/>
                <a:uFillTx/>
                <a:latin typeface="Arial" panose="020B0604020202020204" pitchFamily="34" charset="0"/>
                <a:ea typeface="+mn-ea"/>
                <a:cs typeface="Arial" panose="020B0604020202020204" pitchFamily="34" charset="0"/>
              </a:rPr>
              <a:t>Facebook</a:t>
            </a:r>
          </a:p>
          <a:p>
            <a:pPr marL="0" marR="0" lvl="0" indent="0" algn="l" defTabSz="1219170" rtl="0" eaLnBrk="1" fontAlgn="auto" latinLnBrk="0" hangingPunct="1">
              <a:lnSpc>
                <a:spcPct val="90000"/>
              </a:lnSpc>
              <a:spcBef>
                <a:spcPts val="0"/>
              </a:spcBef>
              <a:spcAft>
                <a:spcPts val="1067"/>
              </a:spcAft>
              <a:buClrTx/>
              <a:buSzTx/>
              <a:buFontTx/>
              <a:buNone/>
              <a:tabLst/>
              <a:defRPr/>
            </a:pP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facebook.com</a:t>
            </a:r>
            <a:r>
              <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etfeuropa</a:t>
            </a:r>
            <a:endPar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90000"/>
              </a:lnSpc>
              <a:spcBef>
                <a:spcPts val="0"/>
              </a:spcBef>
              <a:spcAft>
                <a:spcPts val="0"/>
              </a:spcAft>
              <a:buClrTx/>
              <a:buSzTx/>
              <a:buFontTx/>
              <a:buNone/>
              <a:tabLst/>
              <a:defRPr/>
            </a:pPr>
            <a:r>
              <a:rPr kumimoji="0" lang="en-GB" sz="1467" b="1" i="0" u="none" strike="noStrike" kern="1200" cap="none" spc="0" normalizeH="0" baseline="0" noProof="0">
                <a:ln>
                  <a:noFill/>
                </a:ln>
                <a:solidFill>
                  <a:srgbClr val="66BED6"/>
                </a:solidFill>
                <a:effectLst/>
                <a:uLnTx/>
                <a:uFillTx/>
                <a:latin typeface="Arial" panose="020B0604020202020204" pitchFamily="34" charset="0"/>
                <a:ea typeface="+mn-ea"/>
                <a:cs typeface="Arial" panose="020B0604020202020204" pitchFamily="34" charset="0"/>
              </a:rPr>
              <a:t>YouTube</a:t>
            </a:r>
          </a:p>
          <a:p>
            <a:pPr marL="0" marR="0" lvl="0" indent="0" algn="l" defTabSz="1219170" rtl="0" eaLnBrk="1" fontAlgn="auto" latinLnBrk="0" hangingPunct="1">
              <a:lnSpc>
                <a:spcPct val="90000"/>
              </a:lnSpc>
              <a:spcBef>
                <a:spcPts val="0"/>
              </a:spcBef>
              <a:spcAft>
                <a:spcPts val="1067"/>
              </a:spcAft>
              <a:buClrTx/>
              <a:buSzTx/>
              <a:buFontTx/>
              <a:buNone/>
              <a:tabLst/>
              <a:defRPr/>
            </a:pP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www.youtube.com</a:t>
            </a:r>
            <a:r>
              <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/user/</a:t>
            </a: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etfeuropa</a:t>
            </a:r>
            <a:endPar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90000"/>
              </a:lnSpc>
              <a:spcBef>
                <a:spcPts val="0"/>
              </a:spcBef>
              <a:spcAft>
                <a:spcPts val="0"/>
              </a:spcAft>
              <a:buClrTx/>
              <a:buSzTx/>
              <a:buFontTx/>
              <a:buNone/>
              <a:tabLst/>
              <a:defRPr/>
            </a:pPr>
            <a:r>
              <a:rPr kumimoji="0" lang="en-GB" sz="1467" b="1" i="0" u="none" strike="noStrike" kern="1200" cap="none" spc="0" normalizeH="0" baseline="0" noProof="0">
                <a:ln>
                  <a:noFill/>
                </a:ln>
                <a:solidFill>
                  <a:srgbClr val="66BED6"/>
                </a:solidFill>
                <a:effectLst/>
                <a:uLnTx/>
                <a:uFillTx/>
                <a:latin typeface="Arial" panose="020B0604020202020204" pitchFamily="34" charset="0"/>
                <a:ea typeface="+mn-ea"/>
                <a:cs typeface="Arial" panose="020B0604020202020204" pitchFamily="34" charset="0"/>
              </a:rPr>
              <a:t>Instagram</a:t>
            </a:r>
          </a:p>
          <a:p>
            <a:pPr marL="0" marR="0" lvl="0" indent="0" algn="l" defTabSz="1219170" rtl="0" eaLnBrk="1" fontAlgn="auto" latinLnBrk="0" hangingPunct="1">
              <a:lnSpc>
                <a:spcPct val="90000"/>
              </a:lnSpc>
              <a:spcBef>
                <a:spcPts val="0"/>
              </a:spcBef>
              <a:spcAft>
                <a:spcPts val="1067"/>
              </a:spcAft>
              <a:buClrTx/>
              <a:buSzTx/>
              <a:buFontTx/>
              <a:buNone/>
              <a:tabLst/>
              <a:defRPr/>
            </a:pP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instagram.com</a:t>
            </a:r>
            <a:r>
              <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etfeuropa</a:t>
            </a:r>
            <a:r>
              <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t>
            </a:r>
          </a:p>
          <a:p>
            <a:pPr marL="0" marR="0" lvl="0" indent="0" algn="l" defTabSz="1219170" rtl="0" eaLnBrk="1" fontAlgn="auto" latinLnBrk="0" hangingPunct="1">
              <a:lnSpc>
                <a:spcPct val="90000"/>
              </a:lnSpc>
              <a:spcBef>
                <a:spcPts val="0"/>
              </a:spcBef>
              <a:spcAft>
                <a:spcPts val="0"/>
              </a:spcAft>
              <a:buClrTx/>
              <a:buSzTx/>
              <a:buFontTx/>
              <a:buNone/>
              <a:tabLst/>
              <a:defRPr/>
            </a:pPr>
            <a:r>
              <a:rPr kumimoji="0" lang="en-GB" sz="1467" b="1" i="0" u="none" strike="noStrike" kern="1200" cap="none" spc="0" normalizeH="0" baseline="0" noProof="0">
                <a:ln>
                  <a:noFill/>
                </a:ln>
                <a:solidFill>
                  <a:srgbClr val="66BED6"/>
                </a:solidFill>
                <a:effectLst/>
                <a:uLnTx/>
                <a:uFillTx/>
                <a:latin typeface="Arial" panose="020B0604020202020204" pitchFamily="34" charset="0"/>
                <a:ea typeface="+mn-ea"/>
                <a:cs typeface="Arial" panose="020B0604020202020204" pitchFamily="34" charset="0"/>
              </a:rPr>
              <a:t>LinkedIn</a:t>
            </a:r>
          </a:p>
          <a:p>
            <a:pPr marL="0" marR="0" lvl="0" indent="0" algn="l" defTabSz="1219170" rtl="0" eaLnBrk="1" fontAlgn="auto" latinLnBrk="0" hangingPunct="1">
              <a:lnSpc>
                <a:spcPct val="90000"/>
              </a:lnSpc>
              <a:spcBef>
                <a:spcPts val="0"/>
              </a:spcBef>
              <a:spcAft>
                <a:spcPts val="1067"/>
              </a:spcAft>
              <a:buClrTx/>
              <a:buSzTx/>
              <a:buFontTx/>
              <a:buNone/>
              <a:tabLst/>
              <a:defRPr/>
            </a:pP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linkedin.com</a:t>
            </a:r>
            <a:r>
              <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/company/</a:t>
            </a: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european</a:t>
            </a:r>
            <a:r>
              <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-training-foundation</a:t>
            </a:r>
          </a:p>
          <a:p>
            <a:pPr marL="0" marR="0" lvl="0" indent="0" algn="l" defTabSz="1219170" rtl="0" eaLnBrk="1" fontAlgn="auto" latinLnBrk="0" hangingPunct="1">
              <a:lnSpc>
                <a:spcPct val="90000"/>
              </a:lnSpc>
              <a:spcBef>
                <a:spcPts val="0"/>
              </a:spcBef>
              <a:spcAft>
                <a:spcPts val="0"/>
              </a:spcAft>
              <a:buClrTx/>
              <a:buSzTx/>
              <a:buFontTx/>
              <a:buNone/>
              <a:tabLst/>
              <a:defRPr/>
            </a:pPr>
            <a:r>
              <a:rPr kumimoji="0" lang="en-GB" sz="1467" b="1" i="0" u="none" strike="noStrike" kern="1200" cap="none" spc="0" normalizeH="0" baseline="0" noProof="0">
                <a:ln>
                  <a:noFill/>
                </a:ln>
                <a:solidFill>
                  <a:srgbClr val="66BED6"/>
                </a:solidFill>
                <a:effectLst/>
                <a:uLnTx/>
                <a:uFillTx/>
                <a:latin typeface="Arial" panose="020B0604020202020204" pitchFamily="34" charset="0"/>
                <a:ea typeface="+mn-ea"/>
                <a:cs typeface="Arial" panose="020B0604020202020204" pitchFamily="34" charset="0"/>
              </a:rPr>
              <a:t>E-mail</a:t>
            </a:r>
          </a:p>
          <a:p>
            <a:pPr marL="0" marR="0" lvl="0" indent="0" algn="l" defTabSz="1219170" rtl="0" eaLnBrk="1" fontAlgn="auto" latinLnBrk="0" hangingPunct="1">
              <a:lnSpc>
                <a:spcPct val="90000"/>
              </a:lnSpc>
              <a:spcBef>
                <a:spcPts val="0"/>
              </a:spcBef>
              <a:spcAft>
                <a:spcPts val="1067"/>
              </a:spcAft>
              <a:buClrTx/>
              <a:buSzTx/>
              <a:buFontTx/>
              <a:buNone/>
              <a:tabLst/>
              <a:defRPr/>
            </a:pPr>
            <a:r>
              <a:rPr kumimoji="0" lang="en-GB" sz="1467" b="1" i="0" u="none" strike="noStrike" kern="1200" cap="none" spc="0" normalizeH="0" baseline="0" noProof="0" err="1">
                <a:ln>
                  <a:noFill/>
                </a:ln>
                <a:solidFill>
                  <a:prstClr val="white"/>
                </a:solidFill>
                <a:effectLst/>
                <a:uLnTx/>
                <a:uFillTx/>
                <a:latin typeface="Arial" panose="020B0604020202020204" pitchFamily="34" charset="0"/>
                <a:ea typeface="+mn-ea"/>
                <a:cs typeface="Arial" panose="020B0604020202020204" pitchFamily="34" charset="0"/>
              </a:rPr>
              <a:t>info@etf.europa.eu</a:t>
            </a:r>
            <a:endPar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90000"/>
              </a:lnSpc>
              <a:spcBef>
                <a:spcPts val="0"/>
              </a:spcBef>
              <a:spcAft>
                <a:spcPts val="0"/>
              </a:spcAft>
              <a:buClrTx/>
              <a:buSzTx/>
              <a:buFontTx/>
              <a:buNone/>
              <a:tabLst/>
              <a:defRPr/>
            </a:pPr>
            <a:endParaRPr kumimoji="0" lang="en-GB" sz="1467"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87204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3115"/>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246"/>
            </a:lvl1pPr>
            <a:lvl2pPr marL="237390" indent="0" algn="ctr">
              <a:buNone/>
              <a:defRPr sz="1038"/>
            </a:lvl2pPr>
            <a:lvl3pPr marL="474779" indent="0" algn="ctr">
              <a:buNone/>
              <a:defRPr sz="935"/>
            </a:lvl3pPr>
            <a:lvl4pPr marL="712169" indent="0" algn="ctr">
              <a:buNone/>
              <a:defRPr sz="831"/>
            </a:lvl4pPr>
            <a:lvl5pPr marL="949559" indent="0" algn="ctr">
              <a:buNone/>
              <a:defRPr sz="831"/>
            </a:lvl5pPr>
            <a:lvl6pPr marL="1186948" indent="0" algn="ctr">
              <a:buNone/>
              <a:defRPr sz="831"/>
            </a:lvl6pPr>
            <a:lvl7pPr marL="1424338" indent="0" algn="ctr">
              <a:buNone/>
              <a:defRPr sz="831"/>
            </a:lvl7pPr>
            <a:lvl8pPr marL="1661728" indent="0" algn="ctr">
              <a:buNone/>
              <a:defRPr sz="831"/>
            </a:lvl8pPr>
            <a:lvl9pPr marL="1899117" indent="0" algn="ctr">
              <a:buNone/>
              <a:defRPr sz="831"/>
            </a:lvl9pPr>
          </a:lstStyle>
          <a:p>
            <a:r>
              <a:rPr lang="en-US"/>
              <a:t>Click to edit Master subtitle style</a:t>
            </a:r>
          </a:p>
        </p:txBody>
      </p:sp>
      <p:sp>
        <p:nvSpPr>
          <p:cNvPr id="4" name="Slide Number Placeholder 5">
            <a:extLst>
              <a:ext uri="{FF2B5EF4-FFF2-40B4-BE49-F238E27FC236}">
                <a16:creationId xmlns:a16="http://schemas.microsoft.com/office/drawing/2014/main" id="{CB98BCEE-6DD8-0452-C4ED-06E60F7362DC}"/>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cxnSp>
        <p:nvCxnSpPr>
          <p:cNvPr id="5" name="Straight Connector 4">
            <a:extLst>
              <a:ext uri="{FF2B5EF4-FFF2-40B4-BE49-F238E27FC236}">
                <a16:creationId xmlns:a16="http://schemas.microsoft.com/office/drawing/2014/main" id="{9DB04ABA-8E35-E006-DFF4-B4227A2D4209}"/>
              </a:ext>
            </a:extLst>
          </p:cNvPr>
          <p:cNvCxnSpPr>
            <a:cxnSpLocks/>
          </p:cNvCxnSpPr>
          <p:nvPr userDrawn="1"/>
        </p:nvCxnSpPr>
        <p:spPr>
          <a:xfrm>
            <a:off x="3124201" y="601741"/>
            <a:ext cx="5486400" cy="0"/>
          </a:xfrm>
          <a:prstGeom prst="line">
            <a:avLst/>
          </a:prstGeom>
          <a:ln w="9525">
            <a:gradFill flip="none" rotWithShape="1">
              <a:gsLst>
                <a:gs pos="0">
                  <a:srgbClr val="2C92AE"/>
                </a:gs>
                <a:gs pos="100000">
                  <a:srgbClr val="FF832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56A4CA2B-3EDB-C4E0-3B61-C15BE435A672}"/>
              </a:ext>
            </a:extLst>
          </p:cNvPr>
          <p:cNvSpPr txBox="1">
            <a:spLocks/>
          </p:cNvSpPr>
          <p:nvPr userDrawn="1"/>
        </p:nvSpPr>
        <p:spPr>
          <a:xfrm>
            <a:off x="4260033" y="71627"/>
            <a:ext cx="3233737" cy="669799"/>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pPr algn="ctr"/>
            <a:r>
              <a:rPr lang="en-US" sz="1000" noProof="0">
                <a:solidFill>
                  <a:schemeClr val="bg1">
                    <a:lumMod val="50000"/>
                  </a:schemeClr>
                </a:solidFill>
                <a:latin typeface="Arial" panose="020B0604020202020204" pitchFamily="34" charset="0"/>
                <a:cs typeface="Arial" panose="020B0604020202020204" pitchFamily="34" charset="0"/>
              </a:rPr>
              <a:t>The Transformational Opportunity of AI on ICT Jobs</a:t>
            </a:r>
          </a:p>
        </p:txBody>
      </p:sp>
    </p:spTree>
    <p:extLst>
      <p:ext uri="{BB962C8B-B14F-4D97-AF65-F5344CB8AC3E}">
        <p14:creationId xmlns:p14="http://schemas.microsoft.com/office/powerpoint/2010/main" val="1284804649"/>
      </p:ext>
    </p:extLst>
  </p:cSld>
  <p:clrMapOvr>
    <a:masterClrMapping/>
  </p:clrMapOvr>
  <p:extLst>
    <p:ext uri="{DCECCB84-F9BA-43D5-87BE-67443E8EF086}">
      <p15:sldGuideLst xmlns:p15="http://schemas.microsoft.com/office/powerpoint/2012/main">
        <p15:guide id="1" orient="horz" pos="3120">
          <p15:clr>
            <a:srgbClr val="FBAE40"/>
          </p15:clr>
        </p15:guide>
        <p15:guide id="2" pos="216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23390" y="745871"/>
            <a:ext cx="9753600" cy="340060"/>
          </a:xfrm>
        </p:spPr>
        <p:txBody>
          <a:bodyPr>
            <a:normAutofit/>
          </a:bodyPr>
          <a:lstStyle>
            <a:lvl1pPr>
              <a:defRPr sz="1592">
                <a:solidFill>
                  <a:schemeClr val="tx1"/>
                </a:solidFill>
                <a:latin typeface="Arial Black" panose="020B0A040201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1223390" y="1464799"/>
            <a:ext cx="9753600" cy="4865663"/>
          </a:xfrm>
        </p:spPr>
        <p:txBody>
          <a:bodyPr>
            <a:normAutofit/>
          </a:bodyPr>
          <a:lstStyle>
            <a:lvl1pPr marL="0" indent="0">
              <a:buNone/>
              <a:defRPr sz="727">
                <a:solidFill>
                  <a:schemeClr val="tx1">
                    <a:lumMod val="75000"/>
                    <a:lumOff val="25000"/>
                  </a:schemeClr>
                </a:solidFill>
                <a:latin typeface="Arial" panose="020B0604020202020204" pitchFamily="34" charset="0"/>
                <a:cs typeface="Arial" panose="020B0604020202020204" pitchFamily="34" charset="0"/>
              </a:defRPr>
            </a:lvl1pPr>
          </a:lstStyle>
          <a:p>
            <a:pPr lvl="0"/>
            <a:r>
              <a:rPr lang="en-US">
                <a:latin typeface="Arial" panose="020B0604020202020204" pitchFamily="34" charset="0"/>
                <a:cs typeface="Arial" panose="020B0604020202020204" pitchFamily="34" charset="0"/>
              </a:rPr>
              <a:t>Click to edit Master text styles</a:t>
            </a:r>
          </a:p>
        </p:txBody>
      </p:sp>
      <p:sp>
        <p:nvSpPr>
          <p:cNvPr id="10" name="Text Placeholder 9">
            <a:extLst>
              <a:ext uri="{FF2B5EF4-FFF2-40B4-BE49-F238E27FC236}">
                <a16:creationId xmlns:a16="http://schemas.microsoft.com/office/drawing/2014/main" id="{4767CDE6-2F6B-C572-D898-7E52BA3F9F3B}"/>
              </a:ext>
            </a:extLst>
          </p:cNvPr>
          <p:cNvSpPr>
            <a:spLocks noGrp="1"/>
          </p:cNvSpPr>
          <p:nvPr>
            <p:ph type="body" sz="quarter" idx="10"/>
          </p:nvPr>
        </p:nvSpPr>
        <p:spPr>
          <a:xfrm>
            <a:off x="1216379" y="1121295"/>
            <a:ext cx="9753600" cy="296740"/>
          </a:xfrm>
        </p:spPr>
        <p:txBody>
          <a:bodyPr/>
          <a:lstStyle>
            <a:lvl1pPr marL="0" indent="0">
              <a:buNone/>
              <a:defRPr sz="1177">
                <a:solidFill>
                  <a:srgbClr val="EC7524"/>
                </a:solidFill>
                <a:latin typeface="Arial Bold" panose="020B0704020202020204" pitchFamily="34" charset="0"/>
                <a:cs typeface="Arial Bold" panose="020B0704020202020204" pitchFamily="34" charset="0"/>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D3D20622-8491-D4E6-80F1-6ADB82EBA443}"/>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spTree>
    <p:extLst>
      <p:ext uri="{BB962C8B-B14F-4D97-AF65-F5344CB8AC3E}">
        <p14:creationId xmlns:p14="http://schemas.microsoft.com/office/powerpoint/2010/main" val="471512231"/>
      </p:ext>
    </p:extLst>
  </p:cSld>
  <p:clrMapOvr>
    <a:masterClrMapping/>
  </p:clrMapOvr>
  <p:extLst>
    <p:ext uri="{DCECCB84-F9BA-43D5-87BE-67443E8EF086}">
      <p15:sldGuideLst xmlns:p15="http://schemas.microsoft.com/office/powerpoint/2012/main">
        <p15:guide id="1" orient="horz" pos="3120">
          <p15:clr>
            <a:srgbClr val="FBAE40"/>
          </p15:clr>
        </p15:guide>
        <p15:guide id="2" pos="216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23390" y="768337"/>
            <a:ext cx="9753600" cy="286536"/>
          </a:xfrm>
        </p:spPr>
        <p:txBody>
          <a:bodyPr>
            <a:normAutofit/>
          </a:bodyPr>
          <a:lstStyle>
            <a:lvl1pPr>
              <a:defRPr sz="1592">
                <a:solidFill>
                  <a:schemeClr val="tx1"/>
                </a:solidFill>
                <a:latin typeface="Arial Black" panose="020B0A04020102020204" pitchFamily="34" charset="0"/>
                <a:cs typeface="Arial" panose="020B0604020202020204" pitchFamily="34" charset="0"/>
              </a:defRPr>
            </a:lvl1pPr>
          </a:lstStyle>
          <a:p>
            <a:r>
              <a:rPr lang="en-US"/>
              <a:t>Click to edit Master title style</a:t>
            </a:r>
          </a:p>
        </p:txBody>
      </p:sp>
      <p:sp>
        <p:nvSpPr>
          <p:cNvPr id="6" name="Title 1">
            <a:extLst>
              <a:ext uri="{FF2B5EF4-FFF2-40B4-BE49-F238E27FC236}">
                <a16:creationId xmlns:a16="http://schemas.microsoft.com/office/drawing/2014/main" id="{C5D459AA-00DE-6831-7CF1-8530049E52B9}"/>
              </a:ext>
            </a:extLst>
          </p:cNvPr>
          <p:cNvSpPr txBox="1">
            <a:spLocks/>
          </p:cNvSpPr>
          <p:nvPr/>
        </p:nvSpPr>
        <p:spPr>
          <a:xfrm>
            <a:off x="1215010" y="950420"/>
            <a:ext cx="9753600" cy="463707"/>
          </a:xfrm>
          <a:prstGeom prst="rect">
            <a:avLst/>
          </a:prstGeom>
        </p:spPr>
        <p:txBody>
          <a:bodyPr vert="horz" lIns="63305" tIns="31652" rIns="63305" bIns="31652"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endParaRPr lang="en-US" sz="1177">
              <a:solidFill>
                <a:srgbClr val="FF8320"/>
              </a:solidFill>
              <a:latin typeface="Arial Bold" panose="020B0704020202020204" pitchFamily="34" charset="0"/>
              <a:cs typeface="Arial Bold" panose="020B0704020202020204" pitchFamily="34" charset="0"/>
            </a:endParaRPr>
          </a:p>
        </p:txBody>
      </p:sp>
      <p:cxnSp>
        <p:nvCxnSpPr>
          <p:cNvPr id="8" name="Straight Connector 7">
            <a:extLst>
              <a:ext uri="{FF2B5EF4-FFF2-40B4-BE49-F238E27FC236}">
                <a16:creationId xmlns:a16="http://schemas.microsoft.com/office/drawing/2014/main" id="{D69D9A32-E189-3E55-A950-9E00E2EFEDE6}"/>
              </a:ext>
            </a:extLst>
          </p:cNvPr>
          <p:cNvCxnSpPr>
            <a:cxnSpLocks/>
          </p:cNvCxnSpPr>
          <p:nvPr/>
        </p:nvCxnSpPr>
        <p:spPr>
          <a:xfrm>
            <a:off x="1215010" y="367002"/>
            <a:ext cx="9753600" cy="0"/>
          </a:xfrm>
          <a:prstGeom prst="line">
            <a:avLst/>
          </a:prstGeom>
          <a:ln w="9525">
            <a:gradFill flip="none" rotWithShape="1">
              <a:gsLst>
                <a:gs pos="0">
                  <a:srgbClr val="2C92AE"/>
                </a:gs>
                <a:gs pos="100000">
                  <a:srgbClr val="FF832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412B7FA0-4876-6054-4FF9-1C94DED70101}"/>
              </a:ext>
            </a:extLst>
          </p:cNvPr>
          <p:cNvSpPr txBox="1">
            <a:spLocks/>
          </p:cNvSpPr>
          <p:nvPr/>
        </p:nvSpPr>
        <p:spPr>
          <a:xfrm>
            <a:off x="3234267" y="0"/>
            <a:ext cx="5748866" cy="463707"/>
          </a:xfrm>
          <a:prstGeom prst="rect">
            <a:avLst/>
          </a:prstGeom>
        </p:spPr>
        <p:txBody>
          <a:bodyPr vert="horz" lIns="63305" tIns="31652" rIns="63305" bIns="31652"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pPr algn="ctr"/>
            <a:r>
              <a:rPr lang="en-US" sz="692">
                <a:solidFill>
                  <a:schemeClr val="bg1">
                    <a:lumMod val="50000"/>
                  </a:schemeClr>
                </a:solidFill>
                <a:latin typeface="Arial" panose="020B0604020202020204" pitchFamily="34" charset="0"/>
                <a:cs typeface="Arial" panose="020B0604020202020204" pitchFamily="34" charset="0"/>
              </a:rPr>
              <a:t>The Transformational Opportunity of AI on ICT Jobs</a:t>
            </a:r>
          </a:p>
        </p:txBody>
      </p:sp>
      <p:sp>
        <p:nvSpPr>
          <p:cNvPr id="7" name="Text Placeholder 6">
            <a:extLst>
              <a:ext uri="{FF2B5EF4-FFF2-40B4-BE49-F238E27FC236}">
                <a16:creationId xmlns:a16="http://schemas.microsoft.com/office/drawing/2014/main" id="{05BE1279-85D5-1B32-F676-806698B70F14}"/>
              </a:ext>
            </a:extLst>
          </p:cNvPr>
          <p:cNvSpPr>
            <a:spLocks noGrp="1"/>
          </p:cNvSpPr>
          <p:nvPr>
            <p:ph type="body" sz="quarter" idx="10"/>
          </p:nvPr>
        </p:nvSpPr>
        <p:spPr>
          <a:xfrm>
            <a:off x="1215009" y="1448533"/>
            <a:ext cx="4880990" cy="4504536"/>
          </a:xfrm>
        </p:spPr>
        <p:txBody>
          <a:bodyPr>
            <a:normAutofit/>
          </a:bodyPr>
          <a:lstStyle>
            <a:lvl1pPr marL="0" indent="0">
              <a:buNone/>
              <a:defRPr sz="727">
                <a:latin typeface="Arial" panose="020B0604020202020204" pitchFamily="34" charset="0"/>
                <a:cs typeface="Arial" panose="020B0604020202020204" pitchFamily="34" charset="0"/>
              </a:defRPr>
            </a:lvl1pPr>
          </a:lstStyle>
          <a:p>
            <a:pPr lvl="0"/>
            <a:r>
              <a:rPr lang="en-US"/>
              <a:t>Click to edit Master text styles</a:t>
            </a:r>
          </a:p>
        </p:txBody>
      </p:sp>
      <p:sp>
        <p:nvSpPr>
          <p:cNvPr id="10" name="Rectangle 9">
            <a:extLst>
              <a:ext uri="{FF2B5EF4-FFF2-40B4-BE49-F238E27FC236}">
                <a16:creationId xmlns:a16="http://schemas.microsoft.com/office/drawing/2014/main" id="{CA4F97BA-6500-039A-D747-1AEA044237E9}"/>
              </a:ext>
            </a:extLst>
          </p:cNvPr>
          <p:cNvSpPr/>
          <p:nvPr/>
        </p:nvSpPr>
        <p:spPr>
          <a:xfrm>
            <a:off x="6241889" y="1448533"/>
            <a:ext cx="4726722" cy="2218958"/>
          </a:xfrm>
          <a:prstGeom prst="rect">
            <a:avLst/>
          </a:prstGeom>
          <a:solidFill>
            <a:schemeClr val="bg1"/>
          </a:solidFill>
          <a:ln>
            <a:noFill/>
          </a:ln>
          <a:effectLst>
            <a:outerShdw blurRad="3556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1" name="Rectangle 10">
            <a:extLst>
              <a:ext uri="{FF2B5EF4-FFF2-40B4-BE49-F238E27FC236}">
                <a16:creationId xmlns:a16="http://schemas.microsoft.com/office/drawing/2014/main" id="{417D1BCD-2324-3286-A166-6E94ACA4A433}"/>
              </a:ext>
            </a:extLst>
          </p:cNvPr>
          <p:cNvSpPr/>
          <p:nvPr/>
        </p:nvSpPr>
        <p:spPr>
          <a:xfrm>
            <a:off x="6241889" y="3749582"/>
            <a:ext cx="4726722" cy="2221426"/>
          </a:xfrm>
          <a:prstGeom prst="rect">
            <a:avLst/>
          </a:prstGeom>
          <a:solidFill>
            <a:schemeClr val="bg1"/>
          </a:solidFill>
          <a:ln>
            <a:noFill/>
          </a:ln>
          <a:effectLst>
            <a:outerShdw blurRad="3556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46"/>
          </a:p>
        </p:txBody>
      </p:sp>
      <p:pic>
        <p:nvPicPr>
          <p:cNvPr id="25" name="Graphic 22">
            <a:extLst>
              <a:ext uri="{FF2B5EF4-FFF2-40B4-BE49-F238E27FC236}">
                <a16:creationId xmlns:a16="http://schemas.microsoft.com/office/drawing/2014/main" id="{8E93EB63-DA5E-33D0-9FEE-DCF5AC4BCB4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241889" y="3635835"/>
            <a:ext cx="4726722" cy="31652"/>
          </a:xfrm>
          <a:custGeom>
            <a:avLst/>
            <a:gdLst>
              <a:gd name="connsiteX0" fmla="*/ -275 w 6856094"/>
              <a:gd name="connsiteY0" fmla="*/ -225 h 3019682"/>
              <a:gd name="connsiteX1" fmla="*/ 6855820 w 6856094"/>
              <a:gd name="connsiteY1" fmla="*/ -225 h 3019682"/>
              <a:gd name="connsiteX2" fmla="*/ 6855820 w 6856094"/>
              <a:gd name="connsiteY2" fmla="*/ 3019457 h 3019682"/>
              <a:gd name="connsiteX3" fmla="*/ -275 w 6856094"/>
              <a:gd name="connsiteY3" fmla="*/ 3019457 h 3019682"/>
            </a:gdLst>
            <a:ahLst/>
            <a:cxnLst>
              <a:cxn ang="0">
                <a:pos x="connsiteX0" y="connsiteY0"/>
              </a:cxn>
              <a:cxn ang="0">
                <a:pos x="connsiteX1" y="connsiteY1"/>
              </a:cxn>
              <a:cxn ang="0">
                <a:pos x="connsiteX2" y="connsiteY2"/>
              </a:cxn>
              <a:cxn ang="0">
                <a:pos x="connsiteX3" y="connsiteY3"/>
              </a:cxn>
            </a:cxnLst>
            <a:rect l="l" t="t" r="r" b="b"/>
            <a:pathLst>
              <a:path w="6856094" h="3019682">
                <a:moveTo>
                  <a:pt x="-275" y="-225"/>
                </a:moveTo>
                <a:lnTo>
                  <a:pt x="6855820" y="-225"/>
                </a:lnTo>
                <a:lnTo>
                  <a:pt x="6855820" y="3019457"/>
                </a:lnTo>
                <a:lnTo>
                  <a:pt x="-275" y="3019457"/>
                </a:lnTo>
                <a:close/>
              </a:path>
            </a:pathLst>
          </a:custGeom>
        </p:spPr>
      </p:pic>
      <p:pic>
        <p:nvPicPr>
          <p:cNvPr id="26" name="Graphic 22">
            <a:extLst>
              <a:ext uri="{FF2B5EF4-FFF2-40B4-BE49-F238E27FC236}">
                <a16:creationId xmlns:a16="http://schemas.microsoft.com/office/drawing/2014/main" id="{5D24A02A-7B88-B548-9B85-86B0C1F9E92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241889" y="5921417"/>
            <a:ext cx="4726722" cy="31652"/>
          </a:xfrm>
          <a:custGeom>
            <a:avLst/>
            <a:gdLst>
              <a:gd name="connsiteX0" fmla="*/ -275 w 6856094"/>
              <a:gd name="connsiteY0" fmla="*/ -225 h 3019682"/>
              <a:gd name="connsiteX1" fmla="*/ 6855820 w 6856094"/>
              <a:gd name="connsiteY1" fmla="*/ -225 h 3019682"/>
              <a:gd name="connsiteX2" fmla="*/ 6855820 w 6856094"/>
              <a:gd name="connsiteY2" fmla="*/ 3019457 h 3019682"/>
              <a:gd name="connsiteX3" fmla="*/ -275 w 6856094"/>
              <a:gd name="connsiteY3" fmla="*/ 3019457 h 3019682"/>
            </a:gdLst>
            <a:ahLst/>
            <a:cxnLst>
              <a:cxn ang="0">
                <a:pos x="connsiteX0" y="connsiteY0"/>
              </a:cxn>
              <a:cxn ang="0">
                <a:pos x="connsiteX1" y="connsiteY1"/>
              </a:cxn>
              <a:cxn ang="0">
                <a:pos x="connsiteX2" y="connsiteY2"/>
              </a:cxn>
              <a:cxn ang="0">
                <a:pos x="connsiteX3" y="connsiteY3"/>
              </a:cxn>
            </a:cxnLst>
            <a:rect l="l" t="t" r="r" b="b"/>
            <a:pathLst>
              <a:path w="6856094" h="3019682">
                <a:moveTo>
                  <a:pt x="-275" y="-225"/>
                </a:moveTo>
                <a:lnTo>
                  <a:pt x="6855820" y="-225"/>
                </a:lnTo>
                <a:lnTo>
                  <a:pt x="6855820" y="3019457"/>
                </a:lnTo>
                <a:lnTo>
                  <a:pt x="-275" y="3019457"/>
                </a:lnTo>
                <a:close/>
              </a:path>
            </a:pathLst>
          </a:custGeom>
        </p:spPr>
      </p:pic>
      <p:sp>
        <p:nvSpPr>
          <p:cNvPr id="27" name="Text Placeholder 6">
            <a:extLst>
              <a:ext uri="{FF2B5EF4-FFF2-40B4-BE49-F238E27FC236}">
                <a16:creationId xmlns:a16="http://schemas.microsoft.com/office/drawing/2014/main" id="{12536918-0994-EF5E-0831-7DFC38A32774}"/>
              </a:ext>
            </a:extLst>
          </p:cNvPr>
          <p:cNvSpPr>
            <a:spLocks noGrp="1"/>
          </p:cNvSpPr>
          <p:nvPr>
            <p:ph type="body" sz="quarter" idx="11"/>
          </p:nvPr>
        </p:nvSpPr>
        <p:spPr>
          <a:xfrm>
            <a:off x="6472812" y="1816025"/>
            <a:ext cx="4229054" cy="1706061"/>
          </a:xfrm>
        </p:spPr>
        <p:txBody>
          <a:bodyPr>
            <a:normAutofit/>
          </a:bodyPr>
          <a:lstStyle>
            <a:lvl1pPr marL="0" indent="0">
              <a:buNone/>
              <a:defRPr sz="727">
                <a:latin typeface="Arial" panose="020B0604020202020204" pitchFamily="34" charset="0"/>
                <a:cs typeface="Arial" panose="020B0604020202020204" pitchFamily="34" charset="0"/>
              </a:defRPr>
            </a:lvl1pPr>
          </a:lstStyle>
          <a:p>
            <a:pPr lvl="0"/>
            <a:r>
              <a:rPr lang="en-US"/>
              <a:t>Click to edit Master text styles</a:t>
            </a:r>
          </a:p>
        </p:txBody>
      </p:sp>
      <p:sp>
        <p:nvSpPr>
          <p:cNvPr id="28" name="Title 1">
            <a:extLst>
              <a:ext uri="{FF2B5EF4-FFF2-40B4-BE49-F238E27FC236}">
                <a16:creationId xmlns:a16="http://schemas.microsoft.com/office/drawing/2014/main" id="{F131E8D8-CD03-9587-39D8-333B2F708A32}"/>
              </a:ext>
            </a:extLst>
          </p:cNvPr>
          <p:cNvSpPr txBox="1">
            <a:spLocks/>
          </p:cNvSpPr>
          <p:nvPr/>
        </p:nvSpPr>
        <p:spPr>
          <a:xfrm>
            <a:off x="6472811" y="1538263"/>
            <a:ext cx="3371100" cy="226890"/>
          </a:xfrm>
          <a:prstGeom prst="rect">
            <a:avLst/>
          </a:prstGeom>
        </p:spPr>
        <p:txBody>
          <a:bodyPr vert="horz" lIns="63305" tIns="31652" rIns="63305" bIns="31652"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endParaRPr lang="en-US" sz="969">
              <a:solidFill>
                <a:srgbClr val="FF8320"/>
              </a:solidFill>
              <a:latin typeface="Arial Bold" panose="020B0704020202020204" pitchFamily="34" charset="0"/>
              <a:cs typeface="Arial Bold" panose="020B0704020202020204" pitchFamily="34" charset="0"/>
            </a:endParaRPr>
          </a:p>
        </p:txBody>
      </p:sp>
      <p:sp>
        <p:nvSpPr>
          <p:cNvPr id="29" name="Text Placeholder 6">
            <a:extLst>
              <a:ext uri="{FF2B5EF4-FFF2-40B4-BE49-F238E27FC236}">
                <a16:creationId xmlns:a16="http://schemas.microsoft.com/office/drawing/2014/main" id="{842053D8-F0FA-43F2-58FB-2B5CEF04F69C}"/>
              </a:ext>
            </a:extLst>
          </p:cNvPr>
          <p:cNvSpPr>
            <a:spLocks noGrp="1"/>
          </p:cNvSpPr>
          <p:nvPr>
            <p:ph type="body" sz="quarter" idx="12"/>
          </p:nvPr>
        </p:nvSpPr>
        <p:spPr>
          <a:xfrm>
            <a:off x="6472812" y="4116772"/>
            <a:ext cx="4229054" cy="1706061"/>
          </a:xfrm>
        </p:spPr>
        <p:txBody>
          <a:bodyPr>
            <a:normAutofit/>
          </a:bodyPr>
          <a:lstStyle>
            <a:lvl1pPr marL="0" indent="0">
              <a:buNone/>
              <a:defRPr sz="727">
                <a:latin typeface="Arial" panose="020B0604020202020204" pitchFamily="34" charset="0"/>
                <a:cs typeface="Arial" panose="020B0604020202020204" pitchFamily="34" charset="0"/>
              </a:defRPr>
            </a:lvl1pPr>
          </a:lstStyle>
          <a:p>
            <a:pPr lvl="0"/>
            <a:r>
              <a:rPr lang="en-US"/>
              <a:t>Click to edit Master text styles</a:t>
            </a:r>
          </a:p>
        </p:txBody>
      </p:sp>
      <p:sp>
        <p:nvSpPr>
          <p:cNvPr id="30" name="Title 1">
            <a:extLst>
              <a:ext uri="{FF2B5EF4-FFF2-40B4-BE49-F238E27FC236}">
                <a16:creationId xmlns:a16="http://schemas.microsoft.com/office/drawing/2014/main" id="{FF3CF030-23EE-F1E9-1973-6D81CAAA8839}"/>
              </a:ext>
            </a:extLst>
          </p:cNvPr>
          <p:cNvSpPr txBox="1">
            <a:spLocks/>
          </p:cNvSpPr>
          <p:nvPr/>
        </p:nvSpPr>
        <p:spPr>
          <a:xfrm>
            <a:off x="6472811" y="3839010"/>
            <a:ext cx="3371100" cy="226890"/>
          </a:xfrm>
          <a:prstGeom prst="rect">
            <a:avLst/>
          </a:prstGeom>
        </p:spPr>
        <p:txBody>
          <a:bodyPr vert="horz" lIns="63305" tIns="31652" rIns="63305" bIns="31652"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endParaRPr lang="en-US" sz="969">
              <a:solidFill>
                <a:srgbClr val="FF8320"/>
              </a:solidFill>
              <a:latin typeface="Arial Bold" panose="020B0704020202020204" pitchFamily="34" charset="0"/>
              <a:cs typeface="Arial Bold" panose="020B0704020202020204" pitchFamily="34" charset="0"/>
            </a:endParaRPr>
          </a:p>
        </p:txBody>
      </p:sp>
      <p:sp>
        <p:nvSpPr>
          <p:cNvPr id="3" name="Text Placeholder 9">
            <a:extLst>
              <a:ext uri="{FF2B5EF4-FFF2-40B4-BE49-F238E27FC236}">
                <a16:creationId xmlns:a16="http://schemas.microsoft.com/office/drawing/2014/main" id="{506746EF-60C4-9EBB-1D81-224F4763375C}"/>
              </a:ext>
            </a:extLst>
          </p:cNvPr>
          <p:cNvSpPr>
            <a:spLocks noGrp="1"/>
          </p:cNvSpPr>
          <p:nvPr>
            <p:ph type="body" sz="quarter" idx="13"/>
          </p:nvPr>
        </p:nvSpPr>
        <p:spPr>
          <a:xfrm>
            <a:off x="1216379" y="1121295"/>
            <a:ext cx="9753600" cy="296740"/>
          </a:xfrm>
        </p:spPr>
        <p:txBody>
          <a:bodyPr/>
          <a:lstStyle>
            <a:lvl1pPr marL="0" indent="0">
              <a:buNone/>
              <a:defRPr sz="1177">
                <a:solidFill>
                  <a:srgbClr val="EC7524"/>
                </a:solidFill>
                <a:latin typeface="Arial Bold" panose="020B0704020202020204" pitchFamily="34" charset="0"/>
                <a:cs typeface="Arial Bold" panose="020B0704020202020204" pitchFamily="34" charset="0"/>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A80D72DF-22BB-AF79-5583-DCC848ABC9FF}"/>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spTree>
    <p:extLst>
      <p:ext uri="{BB962C8B-B14F-4D97-AF65-F5344CB8AC3E}">
        <p14:creationId xmlns:p14="http://schemas.microsoft.com/office/powerpoint/2010/main" val="3632067592"/>
      </p:ext>
    </p:extLst>
  </p:cSld>
  <p:clrMapOvr>
    <a:masterClrMapping/>
  </p:clrMapOvr>
  <p:extLst>
    <p:ext uri="{DCECCB84-F9BA-43D5-87BE-67443E8EF086}">
      <p15:sldGuideLst xmlns:p15="http://schemas.microsoft.com/office/powerpoint/2012/main">
        <p15:guide id="1" orient="horz" pos="3120">
          <p15:clr>
            <a:srgbClr val="FBAE40"/>
          </p15:clr>
        </p15:guide>
        <p15:guide id="2" pos="21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23390" y="768337"/>
            <a:ext cx="9753600" cy="286536"/>
          </a:xfrm>
        </p:spPr>
        <p:txBody>
          <a:bodyPr>
            <a:normAutofit/>
          </a:bodyPr>
          <a:lstStyle>
            <a:lvl1pPr>
              <a:defRPr sz="1592">
                <a:solidFill>
                  <a:schemeClr val="tx1"/>
                </a:solidFill>
                <a:latin typeface="Arial Black" panose="020B0A04020102020204" pitchFamily="34" charset="0"/>
                <a:cs typeface="Arial" panose="020B0604020202020204" pitchFamily="34" charset="0"/>
              </a:defRPr>
            </a:lvl1pPr>
          </a:lstStyle>
          <a:p>
            <a:r>
              <a:rPr lang="en-US"/>
              <a:t>Click to edit Master title style</a:t>
            </a:r>
          </a:p>
        </p:txBody>
      </p:sp>
      <p:sp>
        <p:nvSpPr>
          <p:cNvPr id="6" name="Title 1">
            <a:extLst>
              <a:ext uri="{FF2B5EF4-FFF2-40B4-BE49-F238E27FC236}">
                <a16:creationId xmlns:a16="http://schemas.microsoft.com/office/drawing/2014/main" id="{C5D459AA-00DE-6831-7CF1-8530049E52B9}"/>
              </a:ext>
            </a:extLst>
          </p:cNvPr>
          <p:cNvSpPr txBox="1">
            <a:spLocks/>
          </p:cNvSpPr>
          <p:nvPr/>
        </p:nvSpPr>
        <p:spPr>
          <a:xfrm>
            <a:off x="1215010" y="950420"/>
            <a:ext cx="9753600" cy="463707"/>
          </a:xfrm>
          <a:prstGeom prst="rect">
            <a:avLst/>
          </a:prstGeom>
        </p:spPr>
        <p:txBody>
          <a:bodyPr vert="horz" lIns="63305" tIns="31652" rIns="63305" bIns="31652"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endParaRPr lang="en-US" sz="1177">
              <a:solidFill>
                <a:srgbClr val="FF8320"/>
              </a:solidFill>
              <a:latin typeface="Arial Bold" panose="020B0704020202020204" pitchFamily="34" charset="0"/>
              <a:cs typeface="Arial Bold" panose="020B0704020202020204" pitchFamily="34" charset="0"/>
            </a:endParaRPr>
          </a:p>
        </p:txBody>
      </p:sp>
      <p:cxnSp>
        <p:nvCxnSpPr>
          <p:cNvPr id="8" name="Straight Connector 7">
            <a:extLst>
              <a:ext uri="{FF2B5EF4-FFF2-40B4-BE49-F238E27FC236}">
                <a16:creationId xmlns:a16="http://schemas.microsoft.com/office/drawing/2014/main" id="{D69D9A32-E189-3E55-A950-9E00E2EFEDE6}"/>
              </a:ext>
            </a:extLst>
          </p:cNvPr>
          <p:cNvCxnSpPr>
            <a:cxnSpLocks/>
          </p:cNvCxnSpPr>
          <p:nvPr/>
        </p:nvCxnSpPr>
        <p:spPr>
          <a:xfrm>
            <a:off x="1215010" y="367002"/>
            <a:ext cx="9753600" cy="0"/>
          </a:xfrm>
          <a:prstGeom prst="line">
            <a:avLst/>
          </a:prstGeom>
          <a:ln w="9525">
            <a:gradFill flip="none" rotWithShape="1">
              <a:gsLst>
                <a:gs pos="0">
                  <a:srgbClr val="2C92AE"/>
                </a:gs>
                <a:gs pos="100000">
                  <a:srgbClr val="FF832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05BE1279-85D5-1B32-F676-806698B70F14}"/>
              </a:ext>
            </a:extLst>
          </p:cNvPr>
          <p:cNvSpPr>
            <a:spLocks noGrp="1"/>
          </p:cNvSpPr>
          <p:nvPr>
            <p:ph type="body" sz="quarter" idx="10"/>
          </p:nvPr>
        </p:nvSpPr>
        <p:spPr>
          <a:xfrm>
            <a:off x="1215009" y="1448533"/>
            <a:ext cx="4880990" cy="4504536"/>
          </a:xfrm>
        </p:spPr>
        <p:txBody>
          <a:bodyPr>
            <a:normAutofit/>
          </a:bodyPr>
          <a:lstStyle>
            <a:lvl1pPr marL="0" indent="0">
              <a:buNone/>
              <a:defRPr sz="727">
                <a:latin typeface="Arial" panose="020B0604020202020204" pitchFamily="34" charset="0"/>
                <a:cs typeface="Arial" panose="020B0604020202020204" pitchFamily="34" charset="0"/>
              </a:defRPr>
            </a:lvl1pPr>
          </a:lstStyle>
          <a:p>
            <a:pPr lvl="0"/>
            <a:r>
              <a:rPr lang="en-US"/>
              <a:t>Click to edit Master text styles</a:t>
            </a:r>
          </a:p>
        </p:txBody>
      </p:sp>
      <p:sp>
        <p:nvSpPr>
          <p:cNvPr id="10" name="Rectangle 9">
            <a:extLst>
              <a:ext uri="{FF2B5EF4-FFF2-40B4-BE49-F238E27FC236}">
                <a16:creationId xmlns:a16="http://schemas.microsoft.com/office/drawing/2014/main" id="{CA4F97BA-6500-039A-D747-1AEA044237E9}"/>
              </a:ext>
            </a:extLst>
          </p:cNvPr>
          <p:cNvSpPr/>
          <p:nvPr/>
        </p:nvSpPr>
        <p:spPr>
          <a:xfrm>
            <a:off x="6241889" y="1448533"/>
            <a:ext cx="4726722" cy="2218958"/>
          </a:xfrm>
          <a:prstGeom prst="rect">
            <a:avLst/>
          </a:prstGeom>
          <a:solidFill>
            <a:schemeClr val="bg1"/>
          </a:solidFill>
          <a:ln>
            <a:noFill/>
          </a:ln>
          <a:effectLst>
            <a:outerShdw blurRad="3556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1" name="Rectangle 10">
            <a:extLst>
              <a:ext uri="{FF2B5EF4-FFF2-40B4-BE49-F238E27FC236}">
                <a16:creationId xmlns:a16="http://schemas.microsoft.com/office/drawing/2014/main" id="{417D1BCD-2324-3286-A166-6E94ACA4A433}"/>
              </a:ext>
            </a:extLst>
          </p:cNvPr>
          <p:cNvSpPr/>
          <p:nvPr/>
        </p:nvSpPr>
        <p:spPr>
          <a:xfrm>
            <a:off x="6241889" y="3749582"/>
            <a:ext cx="4726722" cy="2221426"/>
          </a:xfrm>
          <a:prstGeom prst="rect">
            <a:avLst/>
          </a:prstGeom>
          <a:solidFill>
            <a:schemeClr val="bg1"/>
          </a:solidFill>
          <a:ln>
            <a:noFill/>
          </a:ln>
          <a:effectLst>
            <a:outerShdw blurRad="3556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46"/>
          </a:p>
        </p:txBody>
      </p:sp>
      <p:pic>
        <p:nvPicPr>
          <p:cNvPr id="25" name="Graphic 22">
            <a:extLst>
              <a:ext uri="{FF2B5EF4-FFF2-40B4-BE49-F238E27FC236}">
                <a16:creationId xmlns:a16="http://schemas.microsoft.com/office/drawing/2014/main" id="{8E93EB63-DA5E-33D0-9FEE-DCF5AC4BCB4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241889" y="3635835"/>
            <a:ext cx="4726722" cy="31652"/>
          </a:xfrm>
          <a:custGeom>
            <a:avLst/>
            <a:gdLst>
              <a:gd name="connsiteX0" fmla="*/ -275 w 6856094"/>
              <a:gd name="connsiteY0" fmla="*/ -225 h 3019682"/>
              <a:gd name="connsiteX1" fmla="*/ 6855820 w 6856094"/>
              <a:gd name="connsiteY1" fmla="*/ -225 h 3019682"/>
              <a:gd name="connsiteX2" fmla="*/ 6855820 w 6856094"/>
              <a:gd name="connsiteY2" fmla="*/ 3019457 h 3019682"/>
              <a:gd name="connsiteX3" fmla="*/ -275 w 6856094"/>
              <a:gd name="connsiteY3" fmla="*/ 3019457 h 3019682"/>
            </a:gdLst>
            <a:ahLst/>
            <a:cxnLst>
              <a:cxn ang="0">
                <a:pos x="connsiteX0" y="connsiteY0"/>
              </a:cxn>
              <a:cxn ang="0">
                <a:pos x="connsiteX1" y="connsiteY1"/>
              </a:cxn>
              <a:cxn ang="0">
                <a:pos x="connsiteX2" y="connsiteY2"/>
              </a:cxn>
              <a:cxn ang="0">
                <a:pos x="connsiteX3" y="connsiteY3"/>
              </a:cxn>
            </a:cxnLst>
            <a:rect l="l" t="t" r="r" b="b"/>
            <a:pathLst>
              <a:path w="6856094" h="3019682">
                <a:moveTo>
                  <a:pt x="-275" y="-225"/>
                </a:moveTo>
                <a:lnTo>
                  <a:pt x="6855820" y="-225"/>
                </a:lnTo>
                <a:lnTo>
                  <a:pt x="6855820" y="3019457"/>
                </a:lnTo>
                <a:lnTo>
                  <a:pt x="-275" y="3019457"/>
                </a:lnTo>
                <a:close/>
              </a:path>
            </a:pathLst>
          </a:custGeom>
        </p:spPr>
      </p:pic>
      <p:pic>
        <p:nvPicPr>
          <p:cNvPr id="26" name="Graphic 22">
            <a:extLst>
              <a:ext uri="{FF2B5EF4-FFF2-40B4-BE49-F238E27FC236}">
                <a16:creationId xmlns:a16="http://schemas.microsoft.com/office/drawing/2014/main" id="{5D24A02A-7B88-B548-9B85-86B0C1F9E92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241889" y="5921417"/>
            <a:ext cx="4726722" cy="31652"/>
          </a:xfrm>
          <a:custGeom>
            <a:avLst/>
            <a:gdLst>
              <a:gd name="connsiteX0" fmla="*/ -275 w 6856094"/>
              <a:gd name="connsiteY0" fmla="*/ -225 h 3019682"/>
              <a:gd name="connsiteX1" fmla="*/ 6855820 w 6856094"/>
              <a:gd name="connsiteY1" fmla="*/ -225 h 3019682"/>
              <a:gd name="connsiteX2" fmla="*/ 6855820 w 6856094"/>
              <a:gd name="connsiteY2" fmla="*/ 3019457 h 3019682"/>
              <a:gd name="connsiteX3" fmla="*/ -275 w 6856094"/>
              <a:gd name="connsiteY3" fmla="*/ 3019457 h 3019682"/>
            </a:gdLst>
            <a:ahLst/>
            <a:cxnLst>
              <a:cxn ang="0">
                <a:pos x="connsiteX0" y="connsiteY0"/>
              </a:cxn>
              <a:cxn ang="0">
                <a:pos x="connsiteX1" y="connsiteY1"/>
              </a:cxn>
              <a:cxn ang="0">
                <a:pos x="connsiteX2" y="connsiteY2"/>
              </a:cxn>
              <a:cxn ang="0">
                <a:pos x="connsiteX3" y="connsiteY3"/>
              </a:cxn>
            </a:cxnLst>
            <a:rect l="l" t="t" r="r" b="b"/>
            <a:pathLst>
              <a:path w="6856094" h="3019682">
                <a:moveTo>
                  <a:pt x="-275" y="-225"/>
                </a:moveTo>
                <a:lnTo>
                  <a:pt x="6855820" y="-225"/>
                </a:lnTo>
                <a:lnTo>
                  <a:pt x="6855820" y="3019457"/>
                </a:lnTo>
                <a:lnTo>
                  <a:pt x="-275" y="3019457"/>
                </a:lnTo>
                <a:close/>
              </a:path>
            </a:pathLst>
          </a:custGeom>
        </p:spPr>
      </p:pic>
      <p:sp>
        <p:nvSpPr>
          <p:cNvPr id="27" name="Text Placeholder 6">
            <a:extLst>
              <a:ext uri="{FF2B5EF4-FFF2-40B4-BE49-F238E27FC236}">
                <a16:creationId xmlns:a16="http://schemas.microsoft.com/office/drawing/2014/main" id="{12536918-0994-EF5E-0831-7DFC38A32774}"/>
              </a:ext>
            </a:extLst>
          </p:cNvPr>
          <p:cNvSpPr>
            <a:spLocks noGrp="1"/>
          </p:cNvSpPr>
          <p:nvPr>
            <p:ph type="body" sz="quarter" idx="11"/>
          </p:nvPr>
        </p:nvSpPr>
        <p:spPr>
          <a:xfrm>
            <a:off x="6472812" y="1816025"/>
            <a:ext cx="4229054" cy="1706061"/>
          </a:xfrm>
        </p:spPr>
        <p:txBody>
          <a:bodyPr>
            <a:normAutofit/>
          </a:bodyPr>
          <a:lstStyle>
            <a:lvl1pPr marL="0" indent="0">
              <a:buNone/>
              <a:defRPr sz="727">
                <a:latin typeface="Arial" panose="020B0604020202020204" pitchFamily="34" charset="0"/>
                <a:cs typeface="Arial" panose="020B0604020202020204" pitchFamily="34" charset="0"/>
              </a:defRPr>
            </a:lvl1pPr>
          </a:lstStyle>
          <a:p>
            <a:pPr lvl="0"/>
            <a:r>
              <a:rPr lang="en-US"/>
              <a:t>Click to edit Master text styles</a:t>
            </a:r>
          </a:p>
        </p:txBody>
      </p:sp>
      <p:sp>
        <p:nvSpPr>
          <p:cNvPr id="28" name="Title 1">
            <a:extLst>
              <a:ext uri="{FF2B5EF4-FFF2-40B4-BE49-F238E27FC236}">
                <a16:creationId xmlns:a16="http://schemas.microsoft.com/office/drawing/2014/main" id="{F131E8D8-CD03-9587-39D8-333B2F708A32}"/>
              </a:ext>
            </a:extLst>
          </p:cNvPr>
          <p:cNvSpPr txBox="1">
            <a:spLocks/>
          </p:cNvSpPr>
          <p:nvPr/>
        </p:nvSpPr>
        <p:spPr>
          <a:xfrm>
            <a:off x="6472811" y="1538263"/>
            <a:ext cx="3371100" cy="226890"/>
          </a:xfrm>
          <a:prstGeom prst="rect">
            <a:avLst/>
          </a:prstGeom>
        </p:spPr>
        <p:txBody>
          <a:bodyPr vert="horz" lIns="63305" tIns="31652" rIns="63305" bIns="31652"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endParaRPr lang="en-US" sz="969">
              <a:solidFill>
                <a:srgbClr val="FF8320"/>
              </a:solidFill>
              <a:latin typeface="Arial Bold" panose="020B0704020202020204" pitchFamily="34" charset="0"/>
              <a:cs typeface="Arial Bold" panose="020B0704020202020204" pitchFamily="34" charset="0"/>
            </a:endParaRPr>
          </a:p>
        </p:txBody>
      </p:sp>
      <p:sp>
        <p:nvSpPr>
          <p:cNvPr id="29" name="Text Placeholder 6">
            <a:extLst>
              <a:ext uri="{FF2B5EF4-FFF2-40B4-BE49-F238E27FC236}">
                <a16:creationId xmlns:a16="http://schemas.microsoft.com/office/drawing/2014/main" id="{842053D8-F0FA-43F2-58FB-2B5CEF04F69C}"/>
              </a:ext>
            </a:extLst>
          </p:cNvPr>
          <p:cNvSpPr>
            <a:spLocks noGrp="1"/>
          </p:cNvSpPr>
          <p:nvPr>
            <p:ph type="body" sz="quarter" idx="12"/>
          </p:nvPr>
        </p:nvSpPr>
        <p:spPr>
          <a:xfrm>
            <a:off x="6472812" y="4116772"/>
            <a:ext cx="4229054" cy="1706061"/>
          </a:xfrm>
        </p:spPr>
        <p:txBody>
          <a:bodyPr>
            <a:normAutofit/>
          </a:bodyPr>
          <a:lstStyle>
            <a:lvl1pPr marL="0" indent="0">
              <a:buNone/>
              <a:defRPr sz="727">
                <a:latin typeface="Arial" panose="020B0604020202020204" pitchFamily="34" charset="0"/>
                <a:cs typeface="Arial" panose="020B0604020202020204" pitchFamily="34" charset="0"/>
              </a:defRPr>
            </a:lvl1pPr>
          </a:lstStyle>
          <a:p>
            <a:pPr lvl="0"/>
            <a:r>
              <a:rPr lang="en-US"/>
              <a:t>Click to edit Master text styles</a:t>
            </a:r>
          </a:p>
        </p:txBody>
      </p:sp>
      <p:sp>
        <p:nvSpPr>
          <p:cNvPr id="30" name="Title 1">
            <a:extLst>
              <a:ext uri="{FF2B5EF4-FFF2-40B4-BE49-F238E27FC236}">
                <a16:creationId xmlns:a16="http://schemas.microsoft.com/office/drawing/2014/main" id="{FF3CF030-23EE-F1E9-1973-6D81CAAA8839}"/>
              </a:ext>
            </a:extLst>
          </p:cNvPr>
          <p:cNvSpPr txBox="1">
            <a:spLocks/>
          </p:cNvSpPr>
          <p:nvPr/>
        </p:nvSpPr>
        <p:spPr>
          <a:xfrm>
            <a:off x="6472811" y="3839010"/>
            <a:ext cx="3371100" cy="226890"/>
          </a:xfrm>
          <a:prstGeom prst="rect">
            <a:avLst/>
          </a:prstGeom>
        </p:spPr>
        <p:txBody>
          <a:bodyPr vert="horz" lIns="63305" tIns="31652" rIns="63305" bIns="31652"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endParaRPr lang="en-US" sz="969">
              <a:solidFill>
                <a:srgbClr val="FF8320"/>
              </a:solidFill>
              <a:latin typeface="Arial Bold" panose="020B0704020202020204" pitchFamily="34" charset="0"/>
              <a:cs typeface="Arial Bold" panose="020B0704020202020204" pitchFamily="34" charset="0"/>
            </a:endParaRPr>
          </a:p>
        </p:txBody>
      </p:sp>
      <p:sp>
        <p:nvSpPr>
          <p:cNvPr id="3" name="Text Placeholder 9">
            <a:extLst>
              <a:ext uri="{FF2B5EF4-FFF2-40B4-BE49-F238E27FC236}">
                <a16:creationId xmlns:a16="http://schemas.microsoft.com/office/drawing/2014/main" id="{506746EF-60C4-9EBB-1D81-224F4763375C}"/>
              </a:ext>
            </a:extLst>
          </p:cNvPr>
          <p:cNvSpPr>
            <a:spLocks noGrp="1"/>
          </p:cNvSpPr>
          <p:nvPr>
            <p:ph type="body" sz="quarter" idx="13"/>
          </p:nvPr>
        </p:nvSpPr>
        <p:spPr>
          <a:xfrm>
            <a:off x="1216379" y="1121295"/>
            <a:ext cx="9753600" cy="296740"/>
          </a:xfrm>
        </p:spPr>
        <p:txBody>
          <a:bodyPr/>
          <a:lstStyle>
            <a:lvl1pPr marL="0" indent="0">
              <a:buNone/>
              <a:defRPr sz="1177">
                <a:solidFill>
                  <a:srgbClr val="EC7524"/>
                </a:solidFill>
                <a:latin typeface="Arial Bold" panose="020B0704020202020204" pitchFamily="34" charset="0"/>
                <a:cs typeface="Arial Bold" panose="020B0704020202020204" pitchFamily="34" charset="0"/>
              </a:defRPr>
            </a:lvl1pPr>
          </a:lstStyle>
          <a:p>
            <a:pPr lvl="0"/>
            <a:r>
              <a:rPr lang="en-US"/>
              <a:t>Click to edit Master text styles</a:t>
            </a:r>
          </a:p>
        </p:txBody>
      </p:sp>
      <p:sp>
        <p:nvSpPr>
          <p:cNvPr id="4" name="Title 1">
            <a:extLst>
              <a:ext uri="{FF2B5EF4-FFF2-40B4-BE49-F238E27FC236}">
                <a16:creationId xmlns:a16="http://schemas.microsoft.com/office/drawing/2014/main" id="{7E8B01E9-016D-85D6-C968-8816DCC5F6DE}"/>
              </a:ext>
            </a:extLst>
          </p:cNvPr>
          <p:cNvSpPr txBox="1">
            <a:spLocks/>
          </p:cNvSpPr>
          <p:nvPr/>
        </p:nvSpPr>
        <p:spPr>
          <a:xfrm>
            <a:off x="3234267" y="0"/>
            <a:ext cx="5748866" cy="463707"/>
          </a:xfrm>
          <a:prstGeom prst="rect">
            <a:avLst/>
          </a:prstGeom>
        </p:spPr>
        <p:txBody>
          <a:bodyPr vert="horz" lIns="63305" tIns="31652" rIns="63305" bIns="31652"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pPr algn="ctr"/>
            <a:r>
              <a:rPr lang="en-US" sz="692">
                <a:solidFill>
                  <a:schemeClr val="bg1">
                    <a:lumMod val="50000"/>
                  </a:schemeClr>
                </a:solidFill>
                <a:latin typeface="Arial" panose="020B0604020202020204" pitchFamily="34" charset="0"/>
                <a:cs typeface="Arial" panose="020B0604020202020204" pitchFamily="34" charset="0"/>
              </a:rPr>
              <a:t>The Transformational Opportunity of AI on ICT Jobs</a:t>
            </a:r>
          </a:p>
        </p:txBody>
      </p:sp>
      <p:sp>
        <p:nvSpPr>
          <p:cNvPr id="5" name="Slide Number Placeholder 5">
            <a:extLst>
              <a:ext uri="{FF2B5EF4-FFF2-40B4-BE49-F238E27FC236}">
                <a16:creationId xmlns:a16="http://schemas.microsoft.com/office/drawing/2014/main" id="{44C6FD84-9810-7BCB-D7D9-EAFD010FDC3F}"/>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spTree>
    <p:extLst>
      <p:ext uri="{BB962C8B-B14F-4D97-AF65-F5344CB8AC3E}">
        <p14:creationId xmlns:p14="http://schemas.microsoft.com/office/powerpoint/2010/main" val="3916086375"/>
      </p:ext>
    </p:extLst>
  </p:cSld>
  <p:clrMapOvr>
    <a:masterClrMapping/>
  </p:clrMapOvr>
  <p:extLst>
    <p:ext uri="{DCECCB84-F9BA-43D5-87BE-67443E8EF086}">
      <p15:sldGuideLst xmlns:p15="http://schemas.microsoft.com/office/powerpoint/2012/main">
        <p15:guide id="1" orient="horz" pos="3120">
          <p15:clr>
            <a:srgbClr val="FBAE40"/>
          </p15:clr>
        </p15:guide>
        <p15:guide id="2" pos="216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0"/>
            <a:ext cx="10515600" cy="2852737"/>
          </a:xfrm>
        </p:spPr>
        <p:txBody>
          <a:bodyPr anchor="b"/>
          <a:lstStyle>
            <a:lvl1pPr>
              <a:defRPr sz="3115"/>
            </a:lvl1pPr>
          </a:lstStyle>
          <a:p>
            <a:r>
              <a:rPr lang="en-US"/>
              <a:t>Click to edit Master title style</a:t>
            </a:r>
          </a:p>
        </p:txBody>
      </p:sp>
      <p:sp>
        <p:nvSpPr>
          <p:cNvPr id="3" name="Text Placeholder 2"/>
          <p:cNvSpPr>
            <a:spLocks noGrp="1"/>
          </p:cNvSpPr>
          <p:nvPr>
            <p:ph type="body" idx="1"/>
          </p:nvPr>
        </p:nvSpPr>
        <p:spPr>
          <a:xfrm>
            <a:off x="831852" y="4589465"/>
            <a:ext cx="10515600" cy="1500187"/>
          </a:xfrm>
        </p:spPr>
        <p:txBody>
          <a:bodyPr/>
          <a:lstStyle>
            <a:lvl1pPr marL="0" indent="0">
              <a:buNone/>
              <a:defRPr sz="1246">
                <a:solidFill>
                  <a:schemeClr val="tx1"/>
                </a:solidFill>
              </a:defRPr>
            </a:lvl1pPr>
            <a:lvl2pPr marL="237390" indent="0">
              <a:buNone/>
              <a:defRPr sz="1038">
                <a:solidFill>
                  <a:schemeClr val="tx1">
                    <a:tint val="75000"/>
                  </a:schemeClr>
                </a:solidFill>
              </a:defRPr>
            </a:lvl2pPr>
            <a:lvl3pPr marL="474779" indent="0">
              <a:buNone/>
              <a:defRPr sz="935">
                <a:solidFill>
                  <a:schemeClr val="tx1">
                    <a:tint val="75000"/>
                  </a:schemeClr>
                </a:solidFill>
              </a:defRPr>
            </a:lvl3pPr>
            <a:lvl4pPr marL="712169" indent="0">
              <a:buNone/>
              <a:defRPr sz="831">
                <a:solidFill>
                  <a:schemeClr val="tx1">
                    <a:tint val="75000"/>
                  </a:schemeClr>
                </a:solidFill>
              </a:defRPr>
            </a:lvl4pPr>
            <a:lvl5pPr marL="949559" indent="0">
              <a:buNone/>
              <a:defRPr sz="831">
                <a:solidFill>
                  <a:schemeClr val="tx1">
                    <a:tint val="75000"/>
                  </a:schemeClr>
                </a:solidFill>
              </a:defRPr>
            </a:lvl5pPr>
            <a:lvl6pPr marL="1186948" indent="0">
              <a:buNone/>
              <a:defRPr sz="831">
                <a:solidFill>
                  <a:schemeClr val="tx1">
                    <a:tint val="75000"/>
                  </a:schemeClr>
                </a:solidFill>
              </a:defRPr>
            </a:lvl6pPr>
            <a:lvl7pPr marL="1424338" indent="0">
              <a:buNone/>
              <a:defRPr sz="831">
                <a:solidFill>
                  <a:schemeClr val="tx1">
                    <a:tint val="75000"/>
                  </a:schemeClr>
                </a:solidFill>
              </a:defRPr>
            </a:lvl7pPr>
            <a:lvl8pPr marL="1661728" indent="0">
              <a:buNone/>
              <a:defRPr sz="831">
                <a:solidFill>
                  <a:schemeClr val="tx1">
                    <a:tint val="75000"/>
                  </a:schemeClr>
                </a:solidFill>
              </a:defRPr>
            </a:lvl8pPr>
            <a:lvl9pPr marL="1899117" indent="0">
              <a:buNone/>
              <a:defRPr sz="831">
                <a:solidFill>
                  <a:schemeClr val="tx1">
                    <a:tint val="75000"/>
                  </a:schemeClr>
                </a:solidFill>
              </a:defRPr>
            </a:lvl9pPr>
          </a:lstStyle>
          <a:p>
            <a:pPr lvl="0"/>
            <a:r>
              <a:rPr lang="en-US"/>
              <a:t>Click to edit Master text styles</a:t>
            </a:r>
          </a:p>
        </p:txBody>
      </p:sp>
      <p:sp>
        <p:nvSpPr>
          <p:cNvPr id="4" name="Slide Number Placeholder 5">
            <a:extLst>
              <a:ext uri="{FF2B5EF4-FFF2-40B4-BE49-F238E27FC236}">
                <a16:creationId xmlns:a16="http://schemas.microsoft.com/office/drawing/2014/main" id="{EAB37BBC-B647-677A-198B-9F33F67E4928}"/>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cxnSp>
        <p:nvCxnSpPr>
          <p:cNvPr id="5" name="Straight Connector 4">
            <a:extLst>
              <a:ext uri="{FF2B5EF4-FFF2-40B4-BE49-F238E27FC236}">
                <a16:creationId xmlns:a16="http://schemas.microsoft.com/office/drawing/2014/main" id="{1A2633A8-0325-AA8A-6C1D-640A00D95342}"/>
              </a:ext>
            </a:extLst>
          </p:cNvPr>
          <p:cNvCxnSpPr>
            <a:cxnSpLocks/>
          </p:cNvCxnSpPr>
          <p:nvPr userDrawn="1"/>
        </p:nvCxnSpPr>
        <p:spPr>
          <a:xfrm>
            <a:off x="3429000" y="530114"/>
            <a:ext cx="5486400" cy="0"/>
          </a:xfrm>
          <a:prstGeom prst="line">
            <a:avLst/>
          </a:prstGeom>
          <a:ln w="9525">
            <a:gradFill flip="none" rotWithShape="1">
              <a:gsLst>
                <a:gs pos="0">
                  <a:srgbClr val="2C92AE"/>
                </a:gs>
                <a:gs pos="100000">
                  <a:srgbClr val="FF832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84914E4E-05D6-1818-F15D-4E6E4BC7D53C}"/>
              </a:ext>
            </a:extLst>
          </p:cNvPr>
          <p:cNvSpPr txBox="1">
            <a:spLocks/>
          </p:cNvSpPr>
          <p:nvPr userDrawn="1"/>
        </p:nvSpPr>
        <p:spPr>
          <a:xfrm>
            <a:off x="4564832" y="0"/>
            <a:ext cx="3233737" cy="669799"/>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pPr algn="ctr"/>
            <a:r>
              <a:rPr lang="en-US" sz="1000" noProof="0">
                <a:solidFill>
                  <a:schemeClr val="bg1">
                    <a:lumMod val="50000"/>
                  </a:schemeClr>
                </a:solidFill>
                <a:latin typeface="Arial" panose="020B0604020202020204" pitchFamily="34" charset="0"/>
                <a:cs typeface="Arial" panose="020B0604020202020204" pitchFamily="34" charset="0"/>
              </a:rPr>
              <a:t>The Transformational Opportunity of AI on ICT Jobs</a:t>
            </a:r>
          </a:p>
        </p:txBody>
      </p:sp>
    </p:spTree>
    <p:extLst>
      <p:ext uri="{BB962C8B-B14F-4D97-AF65-F5344CB8AC3E}">
        <p14:creationId xmlns:p14="http://schemas.microsoft.com/office/powerpoint/2010/main" val="2266666513"/>
      </p:ext>
    </p:extLst>
  </p:cSld>
  <p:clrMapOvr>
    <a:masterClrMapping/>
  </p:clrMapOvr>
  <p:extLst>
    <p:ext uri="{DCECCB84-F9BA-43D5-87BE-67443E8EF086}">
      <p15:sldGuideLst xmlns:p15="http://schemas.microsoft.com/office/powerpoint/2012/main">
        <p15:guide id="1" orient="horz" pos="3120">
          <p15:clr>
            <a:srgbClr val="FBAE40"/>
          </p15:clr>
        </p15:guide>
        <p15:guide id="2" pos="216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FF809879-36BE-05B8-809C-5AE563B66DC9}"/>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cxnSp>
        <p:nvCxnSpPr>
          <p:cNvPr id="6" name="Straight Connector 5">
            <a:extLst>
              <a:ext uri="{FF2B5EF4-FFF2-40B4-BE49-F238E27FC236}">
                <a16:creationId xmlns:a16="http://schemas.microsoft.com/office/drawing/2014/main" id="{CC3DC0C9-0EAB-E3D4-D754-03924DAB02EC}"/>
              </a:ext>
            </a:extLst>
          </p:cNvPr>
          <p:cNvCxnSpPr>
            <a:cxnSpLocks/>
          </p:cNvCxnSpPr>
          <p:nvPr userDrawn="1"/>
        </p:nvCxnSpPr>
        <p:spPr>
          <a:xfrm>
            <a:off x="3124201" y="365127"/>
            <a:ext cx="5486400" cy="0"/>
          </a:xfrm>
          <a:prstGeom prst="line">
            <a:avLst/>
          </a:prstGeom>
          <a:ln w="9525">
            <a:gradFill flip="none" rotWithShape="1">
              <a:gsLst>
                <a:gs pos="0">
                  <a:srgbClr val="2C92AE"/>
                </a:gs>
                <a:gs pos="100000">
                  <a:srgbClr val="FF832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8DB08825-E3F8-5C7D-51A7-498FE167FCE8}"/>
              </a:ext>
            </a:extLst>
          </p:cNvPr>
          <p:cNvSpPr txBox="1">
            <a:spLocks/>
          </p:cNvSpPr>
          <p:nvPr userDrawn="1"/>
        </p:nvSpPr>
        <p:spPr>
          <a:xfrm>
            <a:off x="4260033" y="-164987"/>
            <a:ext cx="3233737" cy="669799"/>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pPr algn="ctr"/>
            <a:r>
              <a:rPr lang="en-US" sz="1000" noProof="0">
                <a:solidFill>
                  <a:schemeClr val="bg1">
                    <a:lumMod val="50000"/>
                  </a:schemeClr>
                </a:solidFill>
                <a:latin typeface="Arial" panose="020B0604020202020204" pitchFamily="34" charset="0"/>
                <a:cs typeface="Arial" panose="020B0604020202020204" pitchFamily="34" charset="0"/>
              </a:rPr>
              <a:t>The Transformational Opportunity of AI on ICT Jobs</a:t>
            </a:r>
          </a:p>
        </p:txBody>
      </p:sp>
    </p:spTree>
    <p:extLst>
      <p:ext uri="{BB962C8B-B14F-4D97-AF65-F5344CB8AC3E}">
        <p14:creationId xmlns:p14="http://schemas.microsoft.com/office/powerpoint/2010/main" val="30220774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4"/>
            <a:ext cx="5157787" cy="823912"/>
          </a:xfrm>
        </p:spPr>
        <p:txBody>
          <a:bodyPr anchor="b"/>
          <a:lstStyle>
            <a:lvl1pPr marL="0" indent="0">
              <a:buNone/>
              <a:defRPr sz="1246" b="1"/>
            </a:lvl1pPr>
            <a:lvl2pPr marL="237390" indent="0">
              <a:buNone/>
              <a:defRPr sz="1038" b="1"/>
            </a:lvl2pPr>
            <a:lvl3pPr marL="474779" indent="0">
              <a:buNone/>
              <a:defRPr sz="935" b="1"/>
            </a:lvl3pPr>
            <a:lvl4pPr marL="712169" indent="0">
              <a:buNone/>
              <a:defRPr sz="831" b="1"/>
            </a:lvl4pPr>
            <a:lvl5pPr marL="949559" indent="0">
              <a:buNone/>
              <a:defRPr sz="831" b="1"/>
            </a:lvl5pPr>
            <a:lvl6pPr marL="1186948" indent="0">
              <a:buNone/>
              <a:defRPr sz="831" b="1"/>
            </a:lvl6pPr>
            <a:lvl7pPr marL="1424338" indent="0">
              <a:buNone/>
              <a:defRPr sz="831" b="1"/>
            </a:lvl7pPr>
            <a:lvl8pPr marL="1661728" indent="0">
              <a:buNone/>
              <a:defRPr sz="831" b="1"/>
            </a:lvl8pPr>
            <a:lvl9pPr marL="1899117" indent="0">
              <a:buNone/>
              <a:defRPr sz="831" b="1"/>
            </a:lvl9pPr>
          </a:lstStyle>
          <a:p>
            <a:pPr lvl="0"/>
            <a:r>
              <a:rPr lang="en-US"/>
              <a:t>Click to edit Master text styles</a:t>
            </a:r>
          </a:p>
        </p:txBody>
      </p:sp>
      <p:sp>
        <p:nvSpPr>
          <p:cNvPr id="4" name="Content Placeholder 3"/>
          <p:cNvSpPr>
            <a:spLocks noGrp="1"/>
          </p:cNvSpPr>
          <p:nvPr>
            <p:ph sz="half" idx="2"/>
          </p:nvPr>
        </p:nvSpPr>
        <p:spPr>
          <a:xfrm>
            <a:off x="839789" y="2505076"/>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1246" b="1"/>
            </a:lvl1pPr>
            <a:lvl2pPr marL="237390" indent="0">
              <a:buNone/>
              <a:defRPr sz="1038" b="1"/>
            </a:lvl2pPr>
            <a:lvl3pPr marL="474779" indent="0">
              <a:buNone/>
              <a:defRPr sz="935" b="1"/>
            </a:lvl3pPr>
            <a:lvl4pPr marL="712169" indent="0">
              <a:buNone/>
              <a:defRPr sz="831" b="1"/>
            </a:lvl4pPr>
            <a:lvl5pPr marL="949559" indent="0">
              <a:buNone/>
              <a:defRPr sz="831" b="1"/>
            </a:lvl5pPr>
            <a:lvl6pPr marL="1186948" indent="0">
              <a:buNone/>
              <a:defRPr sz="831" b="1"/>
            </a:lvl6pPr>
            <a:lvl7pPr marL="1424338" indent="0">
              <a:buNone/>
              <a:defRPr sz="831" b="1"/>
            </a:lvl7pPr>
            <a:lvl8pPr marL="1661728" indent="0">
              <a:buNone/>
              <a:defRPr sz="831" b="1"/>
            </a:lvl8pPr>
            <a:lvl9pPr marL="1899117" indent="0">
              <a:buNone/>
              <a:defRPr sz="831" b="1"/>
            </a:lvl9pPr>
          </a:lstStyle>
          <a:p>
            <a:pPr lvl="0"/>
            <a:r>
              <a:rPr lang="en-US"/>
              <a:t>Click to edit Master text styles</a:t>
            </a:r>
          </a:p>
        </p:txBody>
      </p:sp>
      <p:sp>
        <p:nvSpPr>
          <p:cNvPr id="6" name="Content Placeholder 5"/>
          <p:cNvSpPr>
            <a:spLocks noGrp="1"/>
          </p:cNvSpPr>
          <p:nvPr>
            <p:ph sz="quarter" idx="4"/>
          </p:nvPr>
        </p:nvSpPr>
        <p:spPr>
          <a:xfrm>
            <a:off x="6172202" y="2505076"/>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9C646AC0-446A-B78F-81BD-157660206886}"/>
              </a:ext>
            </a:extLst>
          </p:cNvPr>
          <p:cNvSpPr>
            <a:spLocks noGrp="1"/>
          </p:cNvSpPr>
          <p:nvPr>
            <p:ph type="sldNum" sz="quarter" idx="11"/>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cxnSp>
        <p:nvCxnSpPr>
          <p:cNvPr id="10" name="Straight Connector 9">
            <a:extLst>
              <a:ext uri="{FF2B5EF4-FFF2-40B4-BE49-F238E27FC236}">
                <a16:creationId xmlns:a16="http://schemas.microsoft.com/office/drawing/2014/main" id="{DA537C6D-D341-A1B6-659B-71DB6DDFBA3D}"/>
              </a:ext>
            </a:extLst>
          </p:cNvPr>
          <p:cNvCxnSpPr>
            <a:cxnSpLocks/>
          </p:cNvCxnSpPr>
          <p:nvPr userDrawn="1"/>
        </p:nvCxnSpPr>
        <p:spPr>
          <a:xfrm>
            <a:off x="3429002" y="365127"/>
            <a:ext cx="5486400" cy="0"/>
          </a:xfrm>
          <a:prstGeom prst="line">
            <a:avLst/>
          </a:prstGeom>
          <a:ln w="9525">
            <a:gradFill flip="none" rotWithShape="1">
              <a:gsLst>
                <a:gs pos="0">
                  <a:srgbClr val="2C92AE"/>
                </a:gs>
                <a:gs pos="100000">
                  <a:srgbClr val="FF832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88181C75-F595-9284-8E0B-CCD56BC35040}"/>
              </a:ext>
            </a:extLst>
          </p:cNvPr>
          <p:cNvSpPr txBox="1">
            <a:spLocks/>
          </p:cNvSpPr>
          <p:nvPr userDrawn="1"/>
        </p:nvSpPr>
        <p:spPr>
          <a:xfrm>
            <a:off x="4564834" y="-164987"/>
            <a:ext cx="3233737" cy="669799"/>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pPr algn="ctr"/>
            <a:r>
              <a:rPr lang="en-US" sz="1000" noProof="0">
                <a:solidFill>
                  <a:schemeClr val="bg1">
                    <a:lumMod val="50000"/>
                  </a:schemeClr>
                </a:solidFill>
                <a:latin typeface="Arial" panose="020B0604020202020204" pitchFamily="34" charset="0"/>
                <a:cs typeface="Arial" panose="020B0604020202020204" pitchFamily="34" charset="0"/>
              </a:rPr>
              <a:t>The Transformational Opportunity of AI on ICT Jobs</a:t>
            </a:r>
          </a:p>
        </p:txBody>
      </p:sp>
    </p:spTree>
    <p:extLst>
      <p:ext uri="{BB962C8B-B14F-4D97-AF65-F5344CB8AC3E}">
        <p14:creationId xmlns:p14="http://schemas.microsoft.com/office/powerpoint/2010/main" val="3335550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87B940AD-1375-1766-8782-64CABA15CE0C}"/>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cxnSp>
        <p:nvCxnSpPr>
          <p:cNvPr id="4" name="Straight Connector 3">
            <a:extLst>
              <a:ext uri="{FF2B5EF4-FFF2-40B4-BE49-F238E27FC236}">
                <a16:creationId xmlns:a16="http://schemas.microsoft.com/office/drawing/2014/main" id="{68E92060-5053-87B0-5D6C-147B42787F84}"/>
              </a:ext>
            </a:extLst>
          </p:cNvPr>
          <p:cNvCxnSpPr>
            <a:cxnSpLocks/>
          </p:cNvCxnSpPr>
          <p:nvPr userDrawn="1"/>
        </p:nvCxnSpPr>
        <p:spPr>
          <a:xfrm>
            <a:off x="3429000" y="365127"/>
            <a:ext cx="5486400" cy="0"/>
          </a:xfrm>
          <a:prstGeom prst="line">
            <a:avLst/>
          </a:prstGeom>
          <a:ln w="9525">
            <a:gradFill flip="none" rotWithShape="1">
              <a:gsLst>
                <a:gs pos="0">
                  <a:srgbClr val="2C92AE"/>
                </a:gs>
                <a:gs pos="100000">
                  <a:srgbClr val="FF832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B44FBD41-3691-C52F-CA09-9AFD9E6505BB}"/>
              </a:ext>
            </a:extLst>
          </p:cNvPr>
          <p:cNvSpPr txBox="1">
            <a:spLocks/>
          </p:cNvSpPr>
          <p:nvPr userDrawn="1"/>
        </p:nvSpPr>
        <p:spPr>
          <a:xfrm>
            <a:off x="4488632" y="-164987"/>
            <a:ext cx="3233737" cy="669799"/>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kern="1200">
                <a:solidFill>
                  <a:schemeClr val="tx1"/>
                </a:solidFill>
                <a:latin typeface="Arial Black" panose="020B0A04020102020204" pitchFamily="34" charset="0"/>
                <a:ea typeface="+mj-ea"/>
                <a:cs typeface="Arial" panose="020B0604020202020204" pitchFamily="34" charset="0"/>
              </a:defRPr>
            </a:lvl1pPr>
          </a:lstStyle>
          <a:p>
            <a:pPr algn="ctr"/>
            <a:r>
              <a:rPr lang="en-US" sz="1000" noProof="0">
                <a:solidFill>
                  <a:schemeClr val="bg1">
                    <a:lumMod val="50000"/>
                  </a:schemeClr>
                </a:solidFill>
                <a:latin typeface="Arial" panose="020B0604020202020204" pitchFamily="34" charset="0"/>
                <a:cs typeface="Arial" panose="020B0604020202020204" pitchFamily="34" charset="0"/>
              </a:rPr>
              <a:t>The Transformational Opportunity of AI on ICT Jobs</a:t>
            </a:r>
          </a:p>
        </p:txBody>
      </p:sp>
    </p:spTree>
    <p:extLst>
      <p:ext uri="{BB962C8B-B14F-4D97-AF65-F5344CB8AC3E}">
        <p14:creationId xmlns:p14="http://schemas.microsoft.com/office/powerpoint/2010/main" val="1960814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1A0DC-CB30-49CE-98A3-D9AA8005E518}"/>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878F83D5-BB5A-4322-AF95-4407A1D0644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578D2D6B-4DB8-423E-937B-75ABEA20F64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68E81F4A-A7A6-487C-BAC5-BE9FD374A378}"/>
              </a:ext>
            </a:extLst>
          </p:cNvPr>
          <p:cNvSpPr>
            <a:spLocks noGrp="1"/>
          </p:cNvSpPr>
          <p:nvPr>
            <p:ph type="dt" sz="half" idx="10"/>
          </p:nvPr>
        </p:nvSpPr>
        <p:spPr/>
        <p:txBody>
          <a:bodyPr/>
          <a:lstStyle/>
          <a:p>
            <a:fld id="{0AB2C963-1EA0-431C-9527-10198B92689F}" type="datetime1">
              <a:rPr lang="de-DE" smtClean="0"/>
              <a:t>03.09.2024</a:t>
            </a:fld>
            <a:endParaRPr lang="de-DE"/>
          </a:p>
        </p:txBody>
      </p:sp>
      <p:sp>
        <p:nvSpPr>
          <p:cNvPr id="6" name="Footer Placeholder 5">
            <a:extLst>
              <a:ext uri="{FF2B5EF4-FFF2-40B4-BE49-F238E27FC236}">
                <a16:creationId xmlns:a16="http://schemas.microsoft.com/office/drawing/2014/main" id="{816E6ECB-AC34-4C88-96D7-EE3D7153BD7D}"/>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AA9FE9FD-3F45-4492-9586-0CB36900B784}"/>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37387614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9656D74B-567A-7767-9083-9FB1F20DC4C9}"/>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spTree>
    <p:extLst>
      <p:ext uri="{BB962C8B-B14F-4D97-AF65-F5344CB8AC3E}">
        <p14:creationId xmlns:p14="http://schemas.microsoft.com/office/powerpoint/2010/main" val="1181195886"/>
      </p:ext>
    </p:extLst>
  </p:cSld>
  <p:clrMapOvr>
    <a:masterClrMapping/>
  </p:clrMapOvr>
  <p:extLst>
    <p:ext uri="{DCECCB84-F9BA-43D5-87BE-67443E8EF086}">
      <p15:sldGuideLst xmlns:p15="http://schemas.microsoft.com/office/powerpoint/2012/main">
        <p15:guide id="1" orient="horz" pos="3120">
          <p15:clr>
            <a:srgbClr val="FBAE40"/>
          </p15:clr>
        </p15:guide>
        <p15:guide id="2" pos="216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1662"/>
            </a:lvl1pPr>
          </a:lstStyle>
          <a:p>
            <a:r>
              <a:rPr lang="en-US"/>
              <a:t>Click to edit Master title style</a:t>
            </a:r>
          </a:p>
        </p:txBody>
      </p:sp>
      <p:sp>
        <p:nvSpPr>
          <p:cNvPr id="3" name="Content Placeholder 2"/>
          <p:cNvSpPr>
            <a:spLocks noGrp="1"/>
          </p:cNvSpPr>
          <p:nvPr>
            <p:ph idx="1"/>
          </p:nvPr>
        </p:nvSpPr>
        <p:spPr>
          <a:xfrm>
            <a:off x="5183188" y="987427"/>
            <a:ext cx="6172201" cy="4873625"/>
          </a:xfrm>
        </p:spPr>
        <p:txBody>
          <a:bodyPr/>
          <a:lstStyle>
            <a:lvl1pPr>
              <a:defRPr sz="1662"/>
            </a:lvl1pPr>
            <a:lvl2pPr>
              <a:defRPr sz="1454"/>
            </a:lvl2pPr>
            <a:lvl3pPr>
              <a:defRPr sz="1246"/>
            </a:lvl3pPr>
            <a:lvl4pPr>
              <a:defRPr sz="1038"/>
            </a:lvl4pPr>
            <a:lvl5pPr>
              <a:defRPr sz="1038"/>
            </a:lvl5pPr>
            <a:lvl6pPr>
              <a:defRPr sz="1038"/>
            </a:lvl6pPr>
            <a:lvl7pPr>
              <a:defRPr sz="1038"/>
            </a:lvl7pPr>
            <a:lvl8pPr>
              <a:defRPr sz="1038"/>
            </a:lvl8pPr>
            <a:lvl9pPr>
              <a:defRPr sz="103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9" y="2057400"/>
            <a:ext cx="3932238" cy="3811588"/>
          </a:xfrm>
        </p:spPr>
        <p:txBody>
          <a:bodyPr/>
          <a:lstStyle>
            <a:lvl1pPr marL="0" indent="0">
              <a:buNone/>
              <a:defRPr sz="831"/>
            </a:lvl1pPr>
            <a:lvl2pPr marL="237390" indent="0">
              <a:buNone/>
              <a:defRPr sz="727"/>
            </a:lvl2pPr>
            <a:lvl3pPr marL="474779" indent="0">
              <a:buNone/>
              <a:defRPr sz="623"/>
            </a:lvl3pPr>
            <a:lvl4pPr marL="712169" indent="0">
              <a:buNone/>
              <a:defRPr sz="519"/>
            </a:lvl4pPr>
            <a:lvl5pPr marL="949559" indent="0">
              <a:buNone/>
              <a:defRPr sz="519"/>
            </a:lvl5pPr>
            <a:lvl6pPr marL="1186948" indent="0">
              <a:buNone/>
              <a:defRPr sz="519"/>
            </a:lvl6pPr>
            <a:lvl7pPr marL="1424338" indent="0">
              <a:buNone/>
              <a:defRPr sz="519"/>
            </a:lvl7pPr>
            <a:lvl8pPr marL="1661728" indent="0">
              <a:buNone/>
              <a:defRPr sz="519"/>
            </a:lvl8pPr>
            <a:lvl9pPr marL="1899117" indent="0">
              <a:buNone/>
              <a:defRPr sz="519"/>
            </a:lvl9pPr>
          </a:lstStyle>
          <a:p>
            <a:pPr lvl="0"/>
            <a:r>
              <a:rPr lang="en-US"/>
              <a:t>Click to edit Master text styles</a:t>
            </a:r>
          </a:p>
        </p:txBody>
      </p:sp>
      <p:sp>
        <p:nvSpPr>
          <p:cNvPr id="5" name="Slide Number Placeholder 5">
            <a:extLst>
              <a:ext uri="{FF2B5EF4-FFF2-40B4-BE49-F238E27FC236}">
                <a16:creationId xmlns:a16="http://schemas.microsoft.com/office/drawing/2014/main" id="{D6E34F81-FF68-9238-FEC5-2D9A5471F728}"/>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spTree>
    <p:extLst>
      <p:ext uri="{BB962C8B-B14F-4D97-AF65-F5344CB8AC3E}">
        <p14:creationId xmlns:p14="http://schemas.microsoft.com/office/powerpoint/2010/main" val="11238336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1662"/>
            </a:lvl1pPr>
          </a:lstStyle>
          <a:p>
            <a:r>
              <a:rPr lang="en-US"/>
              <a:t>Click to edit Master title style</a:t>
            </a:r>
          </a:p>
        </p:txBody>
      </p:sp>
      <p:sp>
        <p:nvSpPr>
          <p:cNvPr id="3" name="Picture Placeholder 2"/>
          <p:cNvSpPr>
            <a:spLocks noGrp="1" noChangeAspect="1"/>
          </p:cNvSpPr>
          <p:nvPr>
            <p:ph type="pic" idx="1"/>
          </p:nvPr>
        </p:nvSpPr>
        <p:spPr>
          <a:xfrm>
            <a:off x="5183188" y="987427"/>
            <a:ext cx="6172201" cy="4873625"/>
          </a:xfrm>
        </p:spPr>
        <p:txBody>
          <a:bodyPr anchor="t"/>
          <a:lstStyle>
            <a:lvl1pPr marL="0" indent="0">
              <a:buNone/>
              <a:defRPr sz="1662"/>
            </a:lvl1pPr>
            <a:lvl2pPr marL="237390" indent="0">
              <a:buNone/>
              <a:defRPr sz="1454"/>
            </a:lvl2pPr>
            <a:lvl3pPr marL="474779" indent="0">
              <a:buNone/>
              <a:defRPr sz="1246"/>
            </a:lvl3pPr>
            <a:lvl4pPr marL="712169" indent="0">
              <a:buNone/>
              <a:defRPr sz="1038"/>
            </a:lvl4pPr>
            <a:lvl5pPr marL="949559" indent="0">
              <a:buNone/>
              <a:defRPr sz="1038"/>
            </a:lvl5pPr>
            <a:lvl6pPr marL="1186948" indent="0">
              <a:buNone/>
              <a:defRPr sz="1038"/>
            </a:lvl6pPr>
            <a:lvl7pPr marL="1424338" indent="0">
              <a:buNone/>
              <a:defRPr sz="1038"/>
            </a:lvl7pPr>
            <a:lvl8pPr marL="1661728" indent="0">
              <a:buNone/>
              <a:defRPr sz="1038"/>
            </a:lvl8pPr>
            <a:lvl9pPr marL="1899117" indent="0">
              <a:buNone/>
              <a:defRPr sz="1038"/>
            </a:lvl9pPr>
          </a:lstStyle>
          <a:p>
            <a:r>
              <a:rPr lang="en-US"/>
              <a:t>Click icon to add picture</a:t>
            </a:r>
          </a:p>
        </p:txBody>
      </p:sp>
      <p:sp>
        <p:nvSpPr>
          <p:cNvPr id="4" name="Text Placeholder 3"/>
          <p:cNvSpPr>
            <a:spLocks noGrp="1"/>
          </p:cNvSpPr>
          <p:nvPr>
            <p:ph type="body" sz="half" idx="2"/>
          </p:nvPr>
        </p:nvSpPr>
        <p:spPr>
          <a:xfrm>
            <a:off x="839789" y="2057400"/>
            <a:ext cx="3932238" cy="3811588"/>
          </a:xfrm>
        </p:spPr>
        <p:txBody>
          <a:bodyPr/>
          <a:lstStyle>
            <a:lvl1pPr marL="0" indent="0">
              <a:buNone/>
              <a:defRPr sz="831"/>
            </a:lvl1pPr>
            <a:lvl2pPr marL="237390" indent="0">
              <a:buNone/>
              <a:defRPr sz="727"/>
            </a:lvl2pPr>
            <a:lvl3pPr marL="474779" indent="0">
              <a:buNone/>
              <a:defRPr sz="623"/>
            </a:lvl3pPr>
            <a:lvl4pPr marL="712169" indent="0">
              <a:buNone/>
              <a:defRPr sz="519"/>
            </a:lvl4pPr>
            <a:lvl5pPr marL="949559" indent="0">
              <a:buNone/>
              <a:defRPr sz="519"/>
            </a:lvl5pPr>
            <a:lvl6pPr marL="1186948" indent="0">
              <a:buNone/>
              <a:defRPr sz="519"/>
            </a:lvl6pPr>
            <a:lvl7pPr marL="1424338" indent="0">
              <a:buNone/>
              <a:defRPr sz="519"/>
            </a:lvl7pPr>
            <a:lvl8pPr marL="1661728" indent="0">
              <a:buNone/>
              <a:defRPr sz="519"/>
            </a:lvl8pPr>
            <a:lvl9pPr marL="1899117" indent="0">
              <a:buNone/>
              <a:defRPr sz="519"/>
            </a:lvl9pPr>
          </a:lstStyle>
          <a:p>
            <a:pPr lvl="0"/>
            <a:r>
              <a:rPr lang="en-US"/>
              <a:t>Click to edit Master text styles</a:t>
            </a:r>
          </a:p>
        </p:txBody>
      </p:sp>
      <p:sp>
        <p:nvSpPr>
          <p:cNvPr id="5" name="Slide Number Placeholder 5">
            <a:extLst>
              <a:ext uri="{FF2B5EF4-FFF2-40B4-BE49-F238E27FC236}">
                <a16:creationId xmlns:a16="http://schemas.microsoft.com/office/drawing/2014/main" id="{E7559B76-164E-AFAD-5900-57198A3E1080}"/>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spTree>
    <p:extLst>
      <p:ext uri="{BB962C8B-B14F-4D97-AF65-F5344CB8AC3E}">
        <p14:creationId xmlns:p14="http://schemas.microsoft.com/office/powerpoint/2010/main" val="10095689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DDCDB1C5-35CE-75DF-ED1D-D80BE5805F3D}"/>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spTree>
    <p:extLst>
      <p:ext uri="{BB962C8B-B14F-4D97-AF65-F5344CB8AC3E}">
        <p14:creationId xmlns:p14="http://schemas.microsoft.com/office/powerpoint/2010/main" val="30343909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2" name="Picture 31" descr="A colorful waves of different colors&#10;&#10;Description automatically generated with medium confidence">
            <a:extLst>
              <a:ext uri="{FF2B5EF4-FFF2-40B4-BE49-F238E27FC236}">
                <a16:creationId xmlns:a16="http://schemas.microsoft.com/office/drawing/2014/main" id="{7E132FF8-C726-BE51-A15D-91AA2B4805C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864830" y="5029750"/>
            <a:ext cx="12192000" cy="1436576"/>
          </a:xfrm>
          <a:prstGeom prst="rect">
            <a:avLst/>
          </a:prstGeom>
        </p:spPr>
      </p:pic>
      <p:grpSp>
        <p:nvGrpSpPr>
          <p:cNvPr id="21" name="Group 20">
            <a:extLst>
              <a:ext uri="{FF2B5EF4-FFF2-40B4-BE49-F238E27FC236}">
                <a16:creationId xmlns:a16="http://schemas.microsoft.com/office/drawing/2014/main" id="{06A91E1A-B219-C652-5679-C15891B33505}"/>
              </a:ext>
            </a:extLst>
          </p:cNvPr>
          <p:cNvGrpSpPr/>
          <p:nvPr/>
        </p:nvGrpSpPr>
        <p:grpSpPr>
          <a:xfrm>
            <a:off x="16280940" y="3198998"/>
            <a:ext cx="12192000" cy="1438503"/>
            <a:chOff x="0" y="7367164"/>
            <a:chExt cx="6858000" cy="2077837"/>
          </a:xfrm>
        </p:grpSpPr>
        <p:pic>
          <p:nvPicPr>
            <p:cNvPr id="18" name="Picture 17" descr="A close up of a wave&#10;&#10;Description automatically generated">
              <a:extLst>
                <a:ext uri="{FF2B5EF4-FFF2-40B4-BE49-F238E27FC236}">
                  <a16:creationId xmlns:a16="http://schemas.microsoft.com/office/drawing/2014/main" id="{073681EA-87F0-E956-8E7A-C9115355E4F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7367164"/>
              <a:ext cx="6858000" cy="2077837"/>
            </a:xfrm>
            <a:prstGeom prst="rect">
              <a:avLst/>
            </a:prstGeom>
          </p:spPr>
        </p:pic>
        <p:sp>
          <p:nvSpPr>
            <p:cNvPr id="19" name="Rectangle 18">
              <a:extLst>
                <a:ext uri="{FF2B5EF4-FFF2-40B4-BE49-F238E27FC236}">
                  <a16:creationId xmlns:a16="http://schemas.microsoft.com/office/drawing/2014/main" id="{DDD46AA3-7C5C-F46D-B73B-1AAF65977510}"/>
                </a:ext>
              </a:extLst>
            </p:cNvPr>
            <p:cNvSpPr/>
            <p:nvPr/>
          </p:nvSpPr>
          <p:spPr>
            <a:xfrm>
              <a:off x="0" y="7367164"/>
              <a:ext cx="6858000" cy="1039407"/>
            </a:xfrm>
            <a:prstGeom prst="rect">
              <a:avLst/>
            </a:prstGeom>
            <a:gradFill>
              <a:gsLst>
                <a:gs pos="0">
                  <a:schemeClr val="bg1"/>
                </a:gs>
                <a:gs pos="100000">
                  <a:schemeClr val="bg1">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46"/>
            </a:p>
          </p:txBody>
        </p:sp>
      </p:grpSp>
      <p:pic>
        <p:nvPicPr>
          <p:cNvPr id="11" name="Picture 10" descr="A blue and black wavy surface&#10;&#10;Description automatically generated">
            <a:extLst>
              <a:ext uri="{FF2B5EF4-FFF2-40B4-BE49-F238E27FC236}">
                <a16:creationId xmlns:a16="http://schemas.microsoft.com/office/drawing/2014/main" id="{427927D5-7AF4-BF4C-22CF-48E3C1741081}"/>
              </a:ext>
            </a:extLst>
          </p:cNvPr>
          <p:cNvPicPr>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a:off x="13763045" y="5152259"/>
            <a:ext cx="12192000" cy="1070463"/>
          </a:xfrm>
          <a:prstGeom prst="rect">
            <a:avLst/>
          </a:prstGeom>
        </p:spPr>
      </p:pic>
      <p:sp>
        <p:nvSpPr>
          <p:cNvPr id="35" name="Graphic 27" descr="Rating 3 Star outline">
            <a:extLst>
              <a:ext uri="{FF2B5EF4-FFF2-40B4-BE49-F238E27FC236}">
                <a16:creationId xmlns:a16="http://schemas.microsoft.com/office/drawing/2014/main" id="{45B371E1-0806-86EA-D0F0-F9899BF234CF}"/>
              </a:ext>
            </a:extLst>
          </p:cNvPr>
          <p:cNvSpPr/>
          <p:nvPr/>
        </p:nvSpPr>
        <p:spPr>
          <a:xfrm>
            <a:off x="-1733867" y="925160"/>
            <a:ext cx="1123349" cy="147404"/>
          </a:xfrm>
          <a:custGeom>
            <a:avLst/>
            <a:gdLst>
              <a:gd name="connsiteX0" fmla="*/ 552041 w 631884"/>
              <a:gd name="connsiteY0" fmla="*/ 79844 h 212917"/>
              <a:gd name="connsiteX1" fmla="*/ 525426 w 631884"/>
              <a:gd name="connsiteY1" fmla="*/ 0 h 212917"/>
              <a:gd name="connsiteX2" fmla="*/ 498811 w 631884"/>
              <a:gd name="connsiteY2" fmla="*/ 79844 h 212917"/>
              <a:gd name="connsiteX3" fmla="*/ 342557 w 631884"/>
              <a:gd name="connsiteY3" fmla="*/ 79844 h 212917"/>
              <a:gd name="connsiteX4" fmla="*/ 315942 w 631884"/>
              <a:gd name="connsiteY4" fmla="*/ 0 h 212917"/>
              <a:gd name="connsiteX5" fmla="*/ 289328 w 631884"/>
              <a:gd name="connsiteY5" fmla="*/ 79844 h 212917"/>
              <a:gd name="connsiteX6" fmla="*/ 133074 w 631884"/>
              <a:gd name="connsiteY6" fmla="*/ 79844 h 212917"/>
              <a:gd name="connsiteX7" fmla="*/ 106459 w 631884"/>
              <a:gd name="connsiteY7" fmla="*/ 0 h 212917"/>
              <a:gd name="connsiteX8" fmla="*/ 79844 w 631884"/>
              <a:gd name="connsiteY8" fmla="*/ 79844 h 212917"/>
              <a:gd name="connsiteX9" fmla="*/ 0 w 631884"/>
              <a:gd name="connsiteY9" fmla="*/ 79844 h 212917"/>
              <a:gd name="connsiteX10" fmla="*/ 61210 w 631884"/>
              <a:gd name="connsiteY10" fmla="*/ 133074 h 212917"/>
              <a:gd name="connsiteX11" fmla="*/ 37261 w 631884"/>
              <a:gd name="connsiteY11" fmla="*/ 212918 h 212917"/>
              <a:gd name="connsiteX12" fmla="*/ 106459 w 631884"/>
              <a:gd name="connsiteY12" fmla="*/ 165011 h 212917"/>
              <a:gd name="connsiteX13" fmla="*/ 175657 w 631884"/>
              <a:gd name="connsiteY13" fmla="*/ 212918 h 212917"/>
              <a:gd name="connsiteX14" fmla="*/ 151707 w 631884"/>
              <a:gd name="connsiteY14" fmla="*/ 133074 h 212917"/>
              <a:gd name="connsiteX15" fmla="*/ 211153 w 631884"/>
              <a:gd name="connsiteY15" fmla="*/ 81376 h 212917"/>
              <a:gd name="connsiteX16" fmla="*/ 211249 w 631884"/>
              <a:gd name="connsiteY16" fmla="*/ 81376 h 212917"/>
              <a:gd name="connsiteX17" fmla="*/ 270694 w 631884"/>
              <a:gd name="connsiteY17" fmla="*/ 133074 h 212917"/>
              <a:gd name="connsiteX18" fmla="*/ 246744 w 631884"/>
              <a:gd name="connsiteY18" fmla="*/ 212918 h 212917"/>
              <a:gd name="connsiteX19" fmla="*/ 315942 w 631884"/>
              <a:gd name="connsiteY19" fmla="*/ 165011 h 212917"/>
              <a:gd name="connsiteX20" fmla="*/ 385141 w 631884"/>
              <a:gd name="connsiteY20" fmla="*/ 212918 h 212917"/>
              <a:gd name="connsiteX21" fmla="*/ 361191 w 631884"/>
              <a:gd name="connsiteY21" fmla="*/ 133074 h 212917"/>
              <a:gd name="connsiteX22" fmla="*/ 420636 w 631884"/>
              <a:gd name="connsiteY22" fmla="*/ 81376 h 212917"/>
              <a:gd name="connsiteX23" fmla="*/ 420732 w 631884"/>
              <a:gd name="connsiteY23" fmla="*/ 81376 h 212917"/>
              <a:gd name="connsiteX24" fmla="*/ 480184 w 631884"/>
              <a:gd name="connsiteY24" fmla="*/ 133074 h 212917"/>
              <a:gd name="connsiteX25" fmla="*/ 456228 w 631884"/>
              <a:gd name="connsiteY25" fmla="*/ 212918 h 212917"/>
              <a:gd name="connsiteX26" fmla="*/ 525426 w 631884"/>
              <a:gd name="connsiteY26" fmla="*/ 165011 h 212917"/>
              <a:gd name="connsiteX27" fmla="*/ 594624 w 631884"/>
              <a:gd name="connsiteY27" fmla="*/ 212918 h 212917"/>
              <a:gd name="connsiteX28" fmla="*/ 570674 w 631884"/>
              <a:gd name="connsiteY28" fmla="*/ 133074 h 212917"/>
              <a:gd name="connsiteX29" fmla="*/ 631885 w 631884"/>
              <a:gd name="connsiteY29" fmla="*/ 79844 h 212917"/>
              <a:gd name="connsiteX30" fmla="*/ 135993 w 631884"/>
              <a:gd name="connsiteY30" fmla="*/ 128527 h 212917"/>
              <a:gd name="connsiteX31" fmla="*/ 151220 w 631884"/>
              <a:gd name="connsiteY31" fmla="*/ 179297 h 212917"/>
              <a:gd name="connsiteX32" fmla="*/ 106459 w 631884"/>
              <a:gd name="connsiteY32" fmla="*/ 148301 h 212917"/>
              <a:gd name="connsiteX33" fmla="*/ 61691 w 631884"/>
              <a:gd name="connsiteY33" fmla="*/ 179297 h 212917"/>
              <a:gd name="connsiteX34" fmla="*/ 76925 w 631884"/>
              <a:gd name="connsiteY34" fmla="*/ 128527 h 212917"/>
              <a:gd name="connsiteX35" fmla="*/ 36732 w 631884"/>
              <a:gd name="connsiteY35" fmla="*/ 93581 h 212917"/>
              <a:gd name="connsiteX36" fmla="*/ 89748 w 631884"/>
              <a:gd name="connsiteY36" fmla="*/ 93581 h 212917"/>
              <a:gd name="connsiteX37" fmla="*/ 106459 w 631884"/>
              <a:gd name="connsiteY37" fmla="*/ 43442 h 212917"/>
              <a:gd name="connsiteX38" fmla="*/ 123169 w 631884"/>
              <a:gd name="connsiteY38" fmla="*/ 93581 h 212917"/>
              <a:gd name="connsiteX39" fmla="*/ 176186 w 631884"/>
              <a:gd name="connsiteY39" fmla="*/ 93581 h 212917"/>
              <a:gd name="connsiteX40" fmla="*/ 345476 w 631884"/>
              <a:gd name="connsiteY40" fmla="*/ 128527 h 212917"/>
              <a:gd name="connsiteX41" fmla="*/ 360710 w 631884"/>
              <a:gd name="connsiteY41" fmla="*/ 179297 h 212917"/>
              <a:gd name="connsiteX42" fmla="*/ 315942 w 631884"/>
              <a:gd name="connsiteY42" fmla="*/ 148301 h 212917"/>
              <a:gd name="connsiteX43" fmla="*/ 271175 w 631884"/>
              <a:gd name="connsiteY43" fmla="*/ 179297 h 212917"/>
              <a:gd name="connsiteX44" fmla="*/ 286409 w 631884"/>
              <a:gd name="connsiteY44" fmla="*/ 128527 h 212917"/>
              <a:gd name="connsiteX45" fmla="*/ 246222 w 631884"/>
              <a:gd name="connsiteY45" fmla="*/ 93581 h 212917"/>
              <a:gd name="connsiteX46" fmla="*/ 299239 w 631884"/>
              <a:gd name="connsiteY46" fmla="*/ 93581 h 212917"/>
              <a:gd name="connsiteX47" fmla="*/ 315942 w 631884"/>
              <a:gd name="connsiteY47" fmla="*/ 43442 h 212917"/>
              <a:gd name="connsiteX48" fmla="*/ 332653 w 631884"/>
              <a:gd name="connsiteY48" fmla="*/ 93581 h 212917"/>
              <a:gd name="connsiteX49" fmla="*/ 385670 w 631884"/>
              <a:gd name="connsiteY49" fmla="*/ 93581 h 212917"/>
              <a:gd name="connsiteX50" fmla="*/ 570194 w 631884"/>
              <a:gd name="connsiteY50" fmla="*/ 179297 h 212917"/>
              <a:gd name="connsiteX51" fmla="*/ 525426 w 631884"/>
              <a:gd name="connsiteY51" fmla="*/ 148301 h 212917"/>
              <a:gd name="connsiteX52" fmla="*/ 480658 w 631884"/>
              <a:gd name="connsiteY52" fmla="*/ 179297 h 212917"/>
              <a:gd name="connsiteX53" fmla="*/ 495892 w 631884"/>
              <a:gd name="connsiteY53" fmla="*/ 128527 h 212917"/>
              <a:gd name="connsiteX54" fmla="*/ 455706 w 631884"/>
              <a:gd name="connsiteY54" fmla="*/ 93581 h 212917"/>
              <a:gd name="connsiteX55" fmla="*/ 508722 w 631884"/>
              <a:gd name="connsiteY55" fmla="*/ 93581 h 212917"/>
              <a:gd name="connsiteX56" fmla="*/ 525433 w 631884"/>
              <a:gd name="connsiteY56" fmla="*/ 43442 h 212917"/>
              <a:gd name="connsiteX57" fmla="*/ 542143 w 631884"/>
              <a:gd name="connsiteY57" fmla="*/ 93581 h 212917"/>
              <a:gd name="connsiteX58" fmla="*/ 595160 w 631884"/>
              <a:gd name="connsiteY58" fmla="*/ 93581 h 212917"/>
              <a:gd name="connsiteX59" fmla="*/ 554960 w 631884"/>
              <a:gd name="connsiteY59" fmla="*/ 128527 h 212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1884" h="212917">
                <a:moveTo>
                  <a:pt x="552041" y="79844"/>
                </a:moveTo>
                <a:lnTo>
                  <a:pt x="525426" y="0"/>
                </a:lnTo>
                <a:lnTo>
                  <a:pt x="498811" y="79844"/>
                </a:lnTo>
                <a:lnTo>
                  <a:pt x="342557" y="79844"/>
                </a:lnTo>
                <a:lnTo>
                  <a:pt x="315942" y="0"/>
                </a:lnTo>
                <a:lnTo>
                  <a:pt x="289328" y="79844"/>
                </a:lnTo>
                <a:lnTo>
                  <a:pt x="133074" y="79844"/>
                </a:lnTo>
                <a:lnTo>
                  <a:pt x="106459" y="0"/>
                </a:lnTo>
                <a:lnTo>
                  <a:pt x="79844" y="79844"/>
                </a:lnTo>
                <a:lnTo>
                  <a:pt x="0" y="79844"/>
                </a:lnTo>
                <a:lnTo>
                  <a:pt x="61210" y="133074"/>
                </a:lnTo>
                <a:lnTo>
                  <a:pt x="37261" y="212918"/>
                </a:lnTo>
                <a:lnTo>
                  <a:pt x="106459" y="165011"/>
                </a:lnTo>
                <a:lnTo>
                  <a:pt x="175657" y="212918"/>
                </a:lnTo>
                <a:lnTo>
                  <a:pt x="151707" y="133074"/>
                </a:lnTo>
                <a:lnTo>
                  <a:pt x="211153" y="81376"/>
                </a:lnTo>
                <a:lnTo>
                  <a:pt x="211249" y="81376"/>
                </a:lnTo>
                <a:lnTo>
                  <a:pt x="270694" y="133074"/>
                </a:lnTo>
                <a:lnTo>
                  <a:pt x="246744" y="212918"/>
                </a:lnTo>
                <a:lnTo>
                  <a:pt x="315942" y="165011"/>
                </a:lnTo>
                <a:lnTo>
                  <a:pt x="385141" y="212918"/>
                </a:lnTo>
                <a:lnTo>
                  <a:pt x="361191" y="133074"/>
                </a:lnTo>
                <a:lnTo>
                  <a:pt x="420636" y="81376"/>
                </a:lnTo>
                <a:lnTo>
                  <a:pt x="420732" y="81376"/>
                </a:lnTo>
                <a:lnTo>
                  <a:pt x="480184" y="133074"/>
                </a:lnTo>
                <a:lnTo>
                  <a:pt x="456228" y="212918"/>
                </a:lnTo>
                <a:lnTo>
                  <a:pt x="525426" y="165011"/>
                </a:lnTo>
                <a:lnTo>
                  <a:pt x="594624" y="212918"/>
                </a:lnTo>
                <a:lnTo>
                  <a:pt x="570674" y="133074"/>
                </a:lnTo>
                <a:lnTo>
                  <a:pt x="631885" y="79844"/>
                </a:lnTo>
                <a:close/>
                <a:moveTo>
                  <a:pt x="135993" y="128527"/>
                </a:moveTo>
                <a:lnTo>
                  <a:pt x="151220" y="179297"/>
                </a:lnTo>
                <a:lnTo>
                  <a:pt x="106459" y="148301"/>
                </a:lnTo>
                <a:lnTo>
                  <a:pt x="61691" y="179297"/>
                </a:lnTo>
                <a:lnTo>
                  <a:pt x="76925" y="128527"/>
                </a:lnTo>
                <a:lnTo>
                  <a:pt x="36732" y="93581"/>
                </a:lnTo>
                <a:lnTo>
                  <a:pt x="89748" y="93581"/>
                </a:lnTo>
                <a:lnTo>
                  <a:pt x="106459" y="43442"/>
                </a:lnTo>
                <a:lnTo>
                  <a:pt x="123169" y="93581"/>
                </a:lnTo>
                <a:lnTo>
                  <a:pt x="176186" y="93581"/>
                </a:lnTo>
                <a:close/>
                <a:moveTo>
                  <a:pt x="345476" y="128527"/>
                </a:moveTo>
                <a:lnTo>
                  <a:pt x="360710" y="179297"/>
                </a:lnTo>
                <a:lnTo>
                  <a:pt x="315942" y="148301"/>
                </a:lnTo>
                <a:lnTo>
                  <a:pt x="271175" y="179297"/>
                </a:lnTo>
                <a:lnTo>
                  <a:pt x="286409" y="128527"/>
                </a:lnTo>
                <a:lnTo>
                  <a:pt x="246222" y="93581"/>
                </a:lnTo>
                <a:lnTo>
                  <a:pt x="299239" y="93581"/>
                </a:lnTo>
                <a:lnTo>
                  <a:pt x="315942" y="43442"/>
                </a:lnTo>
                <a:lnTo>
                  <a:pt x="332653" y="93581"/>
                </a:lnTo>
                <a:lnTo>
                  <a:pt x="385670" y="93581"/>
                </a:lnTo>
                <a:close/>
                <a:moveTo>
                  <a:pt x="570194" y="179297"/>
                </a:moveTo>
                <a:lnTo>
                  <a:pt x="525426" y="148301"/>
                </a:lnTo>
                <a:lnTo>
                  <a:pt x="480658" y="179297"/>
                </a:lnTo>
                <a:lnTo>
                  <a:pt x="495892" y="128527"/>
                </a:lnTo>
                <a:lnTo>
                  <a:pt x="455706" y="93581"/>
                </a:lnTo>
                <a:lnTo>
                  <a:pt x="508722" y="93581"/>
                </a:lnTo>
                <a:lnTo>
                  <a:pt x="525433" y="43442"/>
                </a:lnTo>
                <a:lnTo>
                  <a:pt x="542143" y="93581"/>
                </a:lnTo>
                <a:lnTo>
                  <a:pt x="595160" y="93581"/>
                </a:lnTo>
                <a:lnTo>
                  <a:pt x="554960" y="128527"/>
                </a:lnTo>
                <a:close/>
              </a:path>
            </a:pathLst>
          </a:custGeom>
          <a:solidFill>
            <a:schemeClr val="accent2"/>
          </a:solidFill>
          <a:ln w="6846" cap="flat">
            <a:noFill/>
            <a:prstDash val="solid"/>
            <a:miter/>
          </a:ln>
        </p:spPr>
        <p:txBody>
          <a:bodyPr rtlCol="0" anchor="ctr"/>
          <a:lstStyle/>
          <a:p>
            <a:endParaRPr lang="en-US" sz="1246"/>
          </a:p>
        </p:txBody>
      </p:sp>
      <p:sp>
        <p:nvSpPr>
          <p:cNvPr id="45" name="Graphic 32" descr="Rating 1 Star outline">
            <a:extLst>
              <a:ext uri="{FF2B5EF4-FFF2-40B4-BE49-F238E27FC236}">
                <a16:creationId xmlns:a16="http://schemas.microsoft.com/office/drawing/2014/main" id="{7DD06F36-28BE-820B-A5A6-60ECDC1361CD}"/>
              </a:ext>
            </a:extLst>
          </p:cNvPr>
          <p:cNvSpPr/>
          <p:nvPr/>
        </p:nvSpPr>
        <p:spPr>
          <a:xfrm>
            <a:off x="-1733867" y="1145957"/>
            <a:ext cx="1123349" cy="147404"/>
          </a:xfrm>
          <a:custGeom>
            <a:avLst/>
            <a:gdLst>
              <a:gd name="connsiteX0" fmla="*/ 525426 w 631884"/>
              <a:gd name="connsiteY0" fmla="*/ 0 h 212917"/>
              <a:gd name="connsiteX1" fmla="*/ 498811 w 631884"/>
              <a:gd name="connsiteY1" fmla="*/ 79844 h 212917"/>
              <a:gd name="connsiteX2" fmla="*/ 342557 w 631884"/>
              <a:gd name="connsiteY2" fmla="*/ 79844 h 212917"/>
              <a:gd name="connsiteX3" fmla="*/ 315942 w 631884"/>
              <a:gd name="connsiteY3" fmla="*/ 0 h 212917"/>
              <a:gd name="connsiteX4" fmla="*/ 289328 w 631884"/>
              <a:gd name="connsiteY4" fmla="*/ 79844 h 212917"/>
              <a:gd name="connsiteX5" fmla="*/ 133074 w 631884"/>
              <a:gd name="connsiteY5" fmla="*/ 79844 h 212917"/>
              <a:gd name="connsiteX6" fmla="*/ 106459 w 631884"/>
              <a:gd name="connsiteY6" fmla="*/ 0 h 212917"/>
              <a:gd name="connsiteX7" fmla="*/ 79844 w 631884"/>
              <a:gd name="connsiteY7" fmla="*/ 79844 h 212917"/>
              <a:gd name="connsiteX8" fmla="*/ 0 w 631884"/>
              <a:gd name="connsiteY8" fmla="*/ 79844 h 212917"/>
              <a:gd name="connsiteX9" fmla="*/ 61210 w 631884"/>
              <a:gd name="connsiteY9" fmla="*/ 133074 h 212917"/>
              <a:gd name="connsiteX10" fmla="*/ 37261 w 631884"/>
              <a:gd name="connsiteY10" fmla="*/ 212918 h 212917"/>
              <a:gd name="connsiteX11" fmla="*/ 106459 w 631884"/>
              <a:gd name="connsiteY11" fmla="*/ 165011 h 212917"/>
              <a:gd name="connsiteX12" fmla="*/ 175657 w 631884"/>
              <a:gd name="connsiteY12" fmla="*/ 212918 h 212917"/>
              <a:gd name="connsiteX13" fmla="*/ 151707 w 631884"/>
              <a:gd name="connsiteY13" fmla="*/ 133074 h 212917"/>
              <a:gd name="connsiteX14" fmla="*/ 211153 w 631884"/>
              <a:gd name="connsiteY14" fmla="*/ 81376 h 212917"/>
              <a:gd name="connsiteX15" fmla="*/ 211249 w 631884"/>
              <a:gd name="connsiteY15" fmla="*/ 81376 h 212917"/>
              <a:gd name="connsiteX16" fmla="*/ 270694 w 631884"/>
              <a:gd name="connsiteY16" fmla="*/ 133074 h 212917"/>
              <a:gd name="connsiteX17" fmla="*/ 246744 w 631884"/>
              <a:gd name="connsiteY17" fmla="*/ 212918 h 212917"/>
              <a:gd name="connsiteX18" fmla="*/ 315942 w 631884"/>
              <a:gd name="connsiteY18" fmla="*/ 165011 h 212917"/>
              <a:gd name="connsiteX19" fmla="*/ 385141 w 631884"/>
              <a:gd name="connsiteY19" fmla="*/ 212918 h 212917"/>
              <a:gd name="connsiteX20" fmla="*/ 361191 w 631884"/>
              <a:gd name="connsiteY20" fmla="*/ 133074 h 212917"/>
              <a:gd name="connsiteX21" fmla="*/ 420636 w 631884"/>
              <a:gd name="connsiteY21" fmla="*/ 81376 h 212917"/>
              <a:gd name="connsiteX22" fmla="*/ 420732 w 631884"/>
              <a:gd name="connsiteY22" fmla="*/ 81376 h 212917"/>
              <a:gd name="connsiteX23" fmla="*/ 480184 w 631884"/>
              <a:gd name="connsiteY23" fmla="*/ 133074 h 212917"/>
              <a:gd name="connsiteX24" fmla="*/ 456228 w 631884"/>
              <a:gd name="connsiteY24" fmla="*/ 212918 h 212917"/>
              <a:gd name="connsiteX25" fmla="*/ 525426 w 631884"/>
              <a:gd name="connsiteY25" fmla="*/ 165011 h 212917"/>
              <a:gd name="connsiteX26" fmla="*/ 594624 w 631884"/>
              <a:gd name="connsiteY26" fmla="*/ 212918 h 212917"/>
              <a:gd name="connsiteX27" fmla="*/ 570674 w 631884"/>
              <a:gd name="connsiteY27" fmla="*/ 133074 h 212917"/>
              <a:gd name="connsiteX28" fmla="*/ 631885 w 631884"/>
              <a:gd name="connsiteY28" fmla="*/ 79844 h 212917"/>
              <a:gd name="connsiteX29" fmla="*/ 552041 w 631884"/>
              <a:gd name="connsiteY29" fmla="*/ 79844 h 212917"/>
              <a:gd name="connsiteX30" fmla="*/ 135993 w 631884"/>
              <a:gd name="connsiteY30" fmla="*/ 128527 h 212917"/>
              <a:gd name="connsiteX31" fmla="*/ 151220 w 631884"/>
              <a:gd name="connsiteY31" fmla="*/ 179297 h 212917"/>
              <a:gd name="connsiteX32" fmla="*/ 106459 w 631884"/>
              <a:gd name="connsiteY32" fmla="*/ 148301 h 212917"/>
              <a:gd name="connsiteX33" fmla="*/ 61691 w 631884"/>
              <a:gd name="connsiteY33" fmla="*/ 179297 h 212917"/>
              <a:gd name="connsiteX34" fmla="*/ 76925 w 631884"/>
              <a:gd name="connsiteY34" fmla="*/ 128527 h 212917"/>
              <a:gd name="connsiteX35" fmla="*/ 36732 w 631884"/>
              <a:gd name="connsiteY35" fmla="*/ 93581 h 212917"/>
              <a:gd name="connsiteX36" fmla="*/ 89748 w 631884"/>
              <a:gd name="connsiteY36" fmla="*/ 93581 h 212917"/>
              <a:gd name="connsiteX37" fmla="*/ 106459 w 631884"/>
              <a:gd name="connsiteY37" fmla="*/ 43442 h 212917"/>
              <a:gd name="connsiteX38" fmla="*/ 123169 w 631884"/>
              <a:gd name="connsiteY38" fmla="*/ 93581 h 212917"/>
              <a:gd name="connsiteX39" fmla="*/ 176186 w 631884"/>
              <a:gd name="connsiteY39" fmla="*/ 93581 h 212917"/>
              <a:gd name="connsiteX40" fmla="*/ 357255 w 631884"/>
              <a:gd name="connsiteY40" fmla="*/ 131961 h 212917"/>
              <a:gd name="connsiteX41" fmla="*/ 379028 w 631884"/>
              <a:gd name="connsiteY41" fmla="*/ 204538 h 212917"/>
              <a:gd name="connsiteX42" fmla="*/ 315942 w 631884"/>
              <a:gd name="connsiteY42" fmla="*/ 160835 h 212917"/>
              <a:gd name="connsiteX43" fmla="*/ 252850 w 631884"/>
              <a:gd name="connsiteY43" fmla="*/ 204511 h 212917"/>
              <a:gd name="connsiteX44" fmla="*/ 274623 w 631884"/>
              <a:gd name="connsiteY44" fmla="*/ 131933 h 212917"/>
              <a:gd name="connsiteX45" fmla="*/ 218666 w 631884"/>
              <a:gd name="connsiteY45" fmla="*/ 83278 h 212917"/>
              <a:gd name="connsiteX46" fmla="*/ 291800 w 631884"/>
              <a:gd name="connsiteY46" fmla="*/ 83278 h 212917"/>
              <a:gd name="connsiteX47" fmla="*/ 315942 w 631884"/>
              <a:gd name="connsiteY47" fmla="*/ 10859 h 212917"/>
              <a:gd name="connsiteX48" fmla="*/ 340085 w 631884"/>
              <a:gd name="connsiteY48" fmla="*/ 83278 h 212917"/>
              <a:gd name="connsiteX49" fmla="*/ 413218 w 631884"/>
              <a:gd name="connsiteY49" fmla="*/ 83278 h 212917"/>
              <a:gd name="connsiteX50" fmla="*/ 566739 w 631884"/>
              <a:gd name="connsiteY50" fmla="*/ 131961 h 212917"/>
              <a:gd name="connsiteX51" fmla="*/ 588511 w 631884"/>
              <a:gd name="connsiteY51" fmla="*/ 204538 h 212917"/>
              <a:gd name="connsiteX52" fmla="*/ 525426 w 631884"/>
              <a:gd name="connsiteY52" fmla="*/ 160835 h 212917"/>
              <a:gd name="connsiteX53" fmla="*/ 462334 w 631884"/>
              <a:gd name="connsiteY53" fmla="*/ 204511 h 212917"/>
              <a:gd name="connsiteX54" fmla="*/ 484106 w 631884"/>
              <a:gd name="connsiteY54" fmla="*/ 131933 h 212917"/>
              <a:gd name="connsiteX55" fmla="*/ 428150 w 631884"/>
              <a:gd name="connsiteY55" fmla="*/ 83278 h 212917"/>
              <a:gd name="connsiteX56" fmla="*/ 501284 w 631884"/>
              <a:gd name="connsiteY56" fmla="*/ 83278 h 212917"/>
              <a:gd name="connsiteX57" fmla="*/ 525426 w 631884"/>
              <a:gd name="connsiteY57" fmla="*/ 10859 h 212917"/>
              <a:gd name="connsiteX58" fmla="*/ 549568 w 631884"/>
              <a:gd name="connsiteY58" fmla="*/ 83278 h 212917"/>
              <a:gd name="connsiteX59" fmla="*/ 622702 w 631884"/>
              <a:gd name="connsiteY59" fmla="*/ 83278 h 212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1884" h="212917">
                <a:moveTo>
                  <a:pt x="525426" y="0"/>
                </a:moveTo>
                <a:lnTo>
                  <a:pt x="498811" y="79844"/>
                </a:lnTo>
                <a:lnTo>
                  <a:pt x="342557" y="79844"/>
                </a:lnTo>
                <a:lnTo>
                  <a:pt x="315942" y="0"/>
                </a:lnTo>
                <a:lnTo>
                  <a:pt x="289328" y="79844"/>
                </a:lnTo>
                <a:lnTo>
                  <a:pt x="133074" y="79844"/>
                </a:lnTo>
                <a:lnTo>
                  <a:pt x="106459" y="0"/>
                </a:lnTo>
                <a:lnTo>
                  <a:pt x="79844" y="79844"/>
                </a:lnTo>
                <a:lnTo>
                  <a:pt x="0" y="79844"/>
                </a:lnTo>
                <a:lnTo>
                  <a:pt x="61210" y="133074"/>
                </a:lnTo>
                <a:lnTo>
                  <a:pt x="37261" y="212918"/>
                </a:lnTo>
                <a:lnTo>
                  <a:pt x="106459" y="165011"/>
                </a:lnTo>
                <a:lnTo>
                  <a:pt x="175657" y="212918"/>
                </a:lnTo>
                <a:lnTo>
                  <a:pt x="151707" y="133074"/>
                </a:lnTo>
                <a:lnTo>
                  <a:pt x="211153" y="81376"/>
                </a:lnTo>
                <a:lnTo>
                  <a:pt x="211249" y="81376"/>
                </a:lnTo>
                <a:lnTo>
                  <a:pt x="270694" y="133074"/>
                </a:lnTo>
                <a:lnTo>
                  <a:pt x="246744" y="212918"/>
                </a:lnTo>
                <a:lnTo>
                  <a:pt x="315942" y="165011"/>
                </a:lnTo>
                <a:lnTo>
                  <a:pt x="385141" y="212918"/>
                </a:lnTo>
                <a:lnTo>
                  <a:pt x="361191" y="133074"/>
                </a:lnTo>
                <a:lnTo>
                  <a:pt x="420636" y="81376"/>
                </a:lnTo>
                <a:lnTo>
                  <a:pt x="420732" y="81376"/>
                </a:lnTo>
                <a:lnTo>
                  <a:pt x="480184" y="133074"/>
                </a:lnTo>
                <a:lnTo>
                  <a:pt x="456228" y="212918"/>
                </a:lnTo>
                <a:lnTo>
                  <a:pt x="525426" y="165011"/>
                </a:lnTo>
                <a:lnTo>
                  <a:pt x="594624" y="212918"/>
                </a:lnTo>
                <a:lnTo>
                  <a:pt x="570674" y="133074"/>
                </a:lnTo>
                <a:lnTo>
                  <a:pt x="631885" y="79844"/>
                </a:lnTo>
                <a:lnTo>
                  <a:pt x="552041" y="79844"/>
                </a:lnTo>
                <a:close/>
                <a:moveTo>
                  <a:pt x="135993" y="128527"/>
                </a:moveTo>
                <a:lnTo>
                  <a:pt x="151220" y="179297"/>
                </a:lnTo>
                <a:lnTo>
                  <a:pt x="106459" y="148301"/>
                </a:lnTo>
                <a:lnTo>
                  <a:pt x="61691" y="179297"/>
                </a:lnTo>
                <a:lnTo>
                  <a:pt x="76925" y="128527"/>
                </a:lnTo>
                <a:lnTo>
                  <a:pt x="36732" y="93581"/>
                </a:lnTo>
                <a:lnTo>
                  <a:pt x="89748" y="93581"/>
                </a:lnTo>
                <a:lnTo>
                  <a:pt x="106459" y="43442"/>
                </a:lnTo>
                <a:lnTo>
                  <a:pt x="123169" y="93581"/>
                </a:lnTo>
                <a:lnTo>
                  <a:pt x="176186" y="93581"/>
                </a:lnTo>
                <a:close/>
                <a:moveTo>
                  <a:pt x="357255" y="131961"/>
                </a:moveTo>
                <a:lnTo>
                  <a:pt x="379028" y="204538"/>
                </a:lnTo>
                <a:lnTo>
                  <a:pt x="315942" y="160835"/>
                </a:lnTo>
                <a:lnTo>
                  <a:pt x="252850" y="204511"/>
                </a:lnTo>
                <a:lnTo>
                  <a:pt x="274623" y="131933"/>
                </a:lnTo>
                <a:lnTo>
                  <a:pt x="218666" y="83278"/>
                </a:lnTo>
                <a:lnTo>
                  <a:pt x="291800" y="83278"/>
                </a:lnTo>
                <a:lnTo>
                  <a:pt x="315942" y="10859"/>
                </a:lnTo>
                <a:lnTo>
                  <a:pt x="340085" y="83278"/>
                </a:lnTo>
                <a:lnTo>
                  <a:pt x="413218" y="83278"/>
                </a:lnTo>
                <a:close/>
                <a:moveTo>
                  <a:pt x="566739" y="131961"/>
                </a:moveTo>
                <a:lnTo>
                  <a:pt x="588511" y="204538"/>
                </a:lnTo>
                <a:lnTo>
                  <a:pt x="525426" y="160835"/>
                </a:lnTo>
                <a:lnTo>
                  <a:pt x="462334" y="204511"/>
                </a:lnTo>
                <a:lnTo>
                  <a:pt x="484106" y="131933"/>
                </a:lnTo>
                <a:lnTo>
                  <a:pt x="428150" y="83278"/>
                </a:lnTo>
                <a:lnTo>
                  <a:pt x="501284" y="83278"/>
                </a:lnTo>
                <a:lnTo>
                  <a:pt x="525426" y="10859"/>
                </a:lnTo>
                <a:lnTo>
                  <a:pt x="549568" y="83278"/>
                </a:lnTo>
                <a:lnTo>
                  <a:pt x="622702" y="83278"/>
                </a:lnTo>
                <a:close/>
              </a:path>
            </a:pathLst>
          </a:custGeom>
          <a:solidFill>
            <a:schemeClr val="accent2"/>
          </a:solidFill>
          <a:ln w="6846" cap="flat">
            <a:noFill/>
            <a:prstDash val="solid"/>
            <a:miter/>
          </a:ln>
        </p:spPr>
        <p:txBody>
          <a:bodyPr rtlCol="0" anchor="ctr"/>
          <a:lstStyle/>
          <a:p>
            <a:endParaRPr lang="en-US" sz="1246"/>
          </a:p>
        </p:txBody>
      </p:sp>
      <p:sp>
        <p:nvSpPr>
          <p:cNvPr id="4" name="Slide Number Placeholder 5">
            <a:extLst>
              <a:ext uri="{FF2B5EF4-FFF2-40B4-BE49-F238E27FC236}">
                <a16:creationId xmlns:a16="http://schemas.microsoft.com/office/drawing/2014/main" id="{7071DF62-42CC-0AF0-9DA9-A832387BEC92}"/>
              </a:ext>
            </a:extLst>
          </p:cNvPr>
          <p:cNvSpPr>
            <a:spLocks noGrp="1"/>
          </p:cNvSpPr>
          <p:nvPr>
            <p:ph type="sldNum" sz="quarter" idx="4"/>
          </p:nvPr>
        </p:nvSpPr>
        <p:spPr>
          <a:xfrm>
            <a:off x="8610601" y="6622282"/>
            <a:ext cx="2743200"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spTree>
    <p:extLst>
      <p:ext uri="{BB962C8B-B14F-4D97-AF65-F5344CB8AC3E}">
        <p14:creationId xmlns:p14="http://schemas.microsoft.com/office/powerpoint/2010/main" val="39454706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2DC10-F8F7-3A95-AA6F-12936C0E8FD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D8348E-1525-DB85-CFF6-1D63DADFB7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58BA99-8D13-152C-8277-EBB8D316872F}"/>
              </a:ext>
            </a:extLst>
          </p:cNvPr>
          <p:cNvSpPr>
            <a:spLocks noGrp="1"/>
          </p:cNvSpPr>
          <p:nvPr>
            <p:ph type="dt" sz="half" idx="10"/>
          </p:nvPr>
        </p:nvSpPr>
        <p:spPr/>
        <p:txBody>
          <a:bodyPr/>
          <a:lstStyle/>
          <a:p>
            <a:fld id="{CE5624DE-E22B-4087-87B0-1429A9314640}" type="datetime1">
              <a:rPr lang="de-DE" smtClean="0"/>
              <a:t>03.09.2024</a:t>
            </a:fld>
            <a:endParaRPr lang="en-US"/>
          </a:p>
        </p:txBody>
      </p:sp>
      <p:sp>
        <p:nvSpPr>
          <p:cNvPr id="5" name="Footer Placeholder 4">
            <a:extLst>
              <a:ext uri="{FF2B5EF4-FFF2-40B4-BE49-F238E27FC236}">
                <a16:creationId xmlns:a16="http://schemas.microsoft.com/office/drawing/2014/main" id="{B486E56B-7D0F-7919-C9E1-0914CDE13A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0182CD-2470-0FDF-B42E-54E041553BBA}"/>
              </a:ext>
            </a:extLst>
          </p:cNvPr>
          <p:cNvSpPr>
            <a:spLocks noGrp="1"/>
          </p:cNvSpPr>
          <p:nvPr>
            <p:ph type="sldNum" sz="quarter" idx="12"/>
          </p:nvPr>
        </p:nvSpPr>
        <p:spPr/>
        <p:txBody>
          <a:bodyPr/>
          <a:lstStyle/>
          <a:p>
            <a:fld id="{52ACBA99-DD9B-4CE7-AAC2-EC46A49DC45C}" type="slidenum">
              <a:rPr lang="en-US" smtClean="0"/>
              <a:t>‹#›</a:t>
            </a:fld>
            <a:endParaRPr lang="en-US"/>
          </a:p>
        </p:txBody>
      </p:sp>
    </p:spTree>
    <p:extLst>
      <p:ext uri="{BB962C8B-B14F-4D97-AF65-F5344CB8AC3E}">
        <p14:creationId xmlns:p14="http://schemas.microsoft.com/office/powerpoint/2010/main" val="10441046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AA810-4EEC-4D0F-B163-DFC963816F74}"/>
              </a:ext>
            </a:extLst>
          </p:cNvPr>
          <p:cNvSpPr>
            <a:spLocks noGrp="1"/>
          </p:cNvSpPr>
          <p:nvPr>
            <p:ph type="title"/>
          </p:nvPr>
        </p:nvSpPr>
        <p:spPr/>
        <p:txBody>
          <a:bodyPr/>
          <a:lstStyle/>
          <a:p>
            <a:r>
              <a:rPr lang="fr-FR"/>
              <a:t>Modifiez le style du titre</a:t>
            </a:r>
            <a:endParaRPr lang="en-ZA"/>
          </a:p>
        </p:txBody>
      </p:sp>
      <p:sp>
        <p:nvSpPr>
          <p:cNvPr id="6" name="Footer Placeholder 5">
            <a:extLst>
              <a:ext uri="{FF2B5EF4-FFF2-40B4-BE49-F238E27FC236}">
                <a16:creationId xmlns:a16="http://schemas.microsoft.com/office/drawing/2014/main" id="{61FB6233-FC4F-4628-BA1D-2782F6494517}"/>
              </a:ext>
            </a:extLst>
          </p:cNvPr>
          <p:cNvSpPr>
            <a:spLocks noGrp="1"/>
          </p:cNvSpPr>
          <p:nvPr>
            <p:ph type="ftr" sz="quarter" idx="10"/>
          </p:nvPr>
        </p:nvSpPr>
        <p:spPr/>
        <p:txBody>
          <a:bodyPr/>
          <a:lstStyle/>
          <a:p>
            <a:endParaRPr lang="en-ZA"/>
          </a:p>
        </p:txBody>
      </p:sp>
      <p:sp>
        <p:nvSpPr>
          <p:cNvPr id="7" name="Slide Number Placeholder 6">
            <a:extLst>
              <a:ext uri="{FF2B5EF4-FFF2-40B4-BE49-F238E27FC236}">
                <a16:creationId xmlns:a16="http://schemas.microsoft.com/office/drawing/2014/main" id="{F4A1D367-A9C7-46F9-B78E-724D1BEC0650}"/>
              </a:ext>
            </a:extLst>
          </p:cNvPr>
          <p:cNvSpPr>
            <a:spLocks noGrp="1"/>
          </p:cNvSpPr>
          <p:nvPr>
            <p:ph type="sldNum" sz="quarter" idx="11"/>
          </p:nvPr>
        </p:nvSpPr>
        <p:spPr/>
        <p:txBody>
          <a:bodyPr/>
          <a:lstStyle/>
          <a:p>
            <a:fld id="{83ADE164-D45A-44D8-82C5-2E0962BB70DA}" type="slidenum">
              <a:rPr lang="en-ZA" smtClean="0"/>
              <a:t>‹#›</a:t>
            </a:fld>
            <a:endParaRPr lang="en-ZA"/>
          </a:p>
        </p:txBody>
      </p:sp>
    </p:spTree>
    <p:extLst>
      <p:ext uri="{BB962C8B-B14F-4D97-AF65-F5344CB8AC3E}">
        <p14:creationId xmlns:p14="http://schemas.microsoft.com/office/powerpoint/2010/main" val="25126945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0" y="0"/>
            <a:ext cx="12192000"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Tree>
    <p:extLst>
      <p:ext uri="{BB962C8B-B14F-4D97-AF65-F5344CB8AC3E}">
        <p14:creationId xmlns:p14="http://schemas.microsoft.com/office/powerpoint/2010/main" val="18662764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E279CCE-4788-4EAF-A8D2-C4C6E2E14424}"/>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59DDC155-8F3E-40D1-8418-5129E995E2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01976A79-26AA-4C3B-BF79-4415181573D2}"/>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5" name="Segnaposto piè di pagina 4">
            <a:extLst>
              <a:ext uri="{FF2B5EF4-FFF2-40B4-BE49-F238E27FC236}">
                <a16:creationId xmlns:a16="http://schemas.microsoft.com/office/drawing/2014/main" id="{CB2CC6E7-3105-43BB-A132-39A3B0F0A52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EAAD727-31CB-4150-8C2B-4D5C333332BA}"/>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30135313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3F7EFC7-C17D-471D-92D4-84D6CB6F3AD3}"/>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0D33DA89-3815-4DBE-9069-0EDCA02961C5}"/>
              </a:ext>
            </a:extLst>
          </p:cNvPr>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A0C7AB7-9687-4A71-A565-398A27CC0175}"/>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5" name="Segnaposto piè di pagina 4">
            <a:extLst>
              <a:ext uri="{FF2B5EF4-FFF2-40B4-BE49-F238E27FC236}">
                <a16:creationId xmlns:a16="http://schemas.microsoft.com/office/drawing/2014/main" id="{4180812E-2EC0-4EAE-812B-76F775E74EB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0DA9B36-BA0D-409D-A866-CED81EED4075}"/>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3413282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BBB75-B98C-458B-88E7-E41131E17E4F}"/>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284B7437-EF65-48E3-A498-C37331CEFB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69A4DE-798D-4932-8931-F75A924D52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8808388E-7EE0-42FD-B3C3-E68DC895E9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AF17D9-D653-4FA2-81FD-B0C3298A479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5DDEF682-8E80-4A1B-AB9F-AFE528C24B42}"/>
              </a:ext>
            </a:extLst>
          </p:cNvPr>
          <p:cNvSpPr>
            <a:spLocks noGrp="1"/>
          </p:cNvSpPr>
          <p:nvPr>
            <p:ph type="dt" sz="half" idx="10"/>
          </p:nvPr>
        </p:nvSpPr>
        <p:spPr/>
        <p:txBody>
          <a:bodyPr/>
          <a:lstStyle/>
          <a:p>
            <a:fld id="{FB6FECE6-90B5-4B64-9F71-5F99C8A7D224}" type="datetime1">
              <a:rPr lang="de-DE" smtClean="0"/>
              <a:t>03.09.2024</a:t>
            </a:fld>
            <a:endParaRPr lang="de-DE"/>
          </a:p>
        </p:txBody>
      </p:sp>
      <p:sp>
        <p:nvSpPr>
          <p:cNvPr id="8" name="Footer Placeholder 7">
            <a:extLst>
              <a:ext uri="{FF2B5EF4-FFF2-40B4-BE49-F238E27FC236}">
                <a16:creationId xmlns:a16="http://schemas.microsoft.com/office/drawing/2014/main" id="{E31FF975-7C0D-4CE4-9067-EBA3D5212183}"/>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8AC2F98B-9E1F-4AA1-82DE-739902E5226A}"/>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26012366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449F1C-C6BB-41E0-84DB-986DE98BECBA}"/>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00B02DD0-C911-41CF-9A73-3D3233F035E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a:extLst>
              <a:ext uri="{FF2B5EF4-FFF2-40B4-BE49-F238E27FC236}">
                <a16:creationId xmlns:a16="http://schemas.microsoft.com/office/drawing/2014/main" id="{7082AA29-F6B3-458F-BE96-866545EF7A58}"/>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5" name="Segnaposto piè di pagina 4">
            <a:extLst>
              <a:ext uri="{FF2B5EF4-FFF2-40B4-BE49-F238E27FC236}">
                <a16:creationId xmlns:a16="http://schemas.microsoft.com/office/drawing/2014/main" id="{192B6169-E276-4B80-8CF8-5B00DC14DA8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175CD94-C0AC-422F-A130-5955DA359C0C}"/>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18453582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72D001C-EC6B-4749-9E68-FA678120F9F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013FA926-682F-4C83-B56A-0F72E315CD4D}"/>
              </a:ext>
            </a:extLst>
          </p:cNvPr>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AE8808BD-2CCC-4A27-9103-43C3DEA72938}"/>
              </a:ext>
            </a:extLst>
          </p:cNvPr>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21DCDBCB-78DE-4D4C-B738-381E4D06D6DF}"/>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6" name="Segnaposto piè di pagina 5">
            <a:extLst>
              <a:ext uri="{FF2B5EF4-FFF2-40B4-BE49-F238E27FC236}">
                <a16:creationId xmlns:a16="http://schemas.microsoft.com/office/drawing/2014/main" id="{CE7ABEFC-D3D2-4900-B27B-EF5E1CDA95EB}"/>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FB6DAEC-6413-4F00-B5F5-6058CB9C5D9F}"/>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3605312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97F48AC-DE48-4DDB-B470-E136CD1D2689}"/>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AF981199-5344-46D7-B2F0-27725CFC7B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a:extLst>
              <a:ext uri="{FF2B5EF4-FFF2-40B4-BE49-F238E27FC236}">
                <a16:creationId xmlns:a16="http://schemas.microsoft.com/office/drawing/2014/main" id="{C18FCD7B-C15E-428C-9CFF-4F3C8002BEE6}"/>
              </a:ext>
            </a:extLst>
          </p:cNvPr>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A9BC35F3-20E2-46EA-8D93-93BE0162AF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a:extLst>
              <a:ext uri="{FF2B5EF4-FFF2-40B4-BE49-F238E27FC236}">
                <a16:creationId xmlns:a16="http://schemas.microsoft.com/office/drawing/2014/main" id="{FCA944B2-FF76-40B1-A1A1-AF15F201045B}"/>
              </a:ext>
            </a:extLst>
          </p:cNvPr>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C098DA80-B0BF-4FDC-BFB7-E2C90E70AF07}"/>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8" name="Segnaposto piè di pagina 7">
            <a:extLst>
              <a:ext uri="{FF2B5EF4-FFF2-40B4-BE49-F238E27FC236}">
                <a16:creationId xmlns:a16="http://schemas.microsoft.com/office/drawing/2014/main" id="{9DCBBBA5-E712-412B-97F8-95699EDDB054}"/>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E367DAAB-5626-4D8C-B278-19975FDE3423}"/>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19098877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6BB8715-80AD-41BC-AB3D-B0B167F8C5C1}"/>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F8D8D948-6E54-4802-8CB9-6A7CCCE62301}"/>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4" name="Segnaposto piè di pagina 3">
            <a:extLst>
              <a:ext uri="{FF2B5EF4-FFF2-40B4-BE49-F238E27FC236}">
                <a16:creationId xmlns:a16="http://schemas.microsoft.com/office/drawing/2014/main" id="{7E199E9A-1D70-4A69-AD02-1E776EAFFCF0}"/>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3FB1CA67-2100-4307-8603-C645F0A9AC0E}"/>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8782680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09C93EEF-3576-467B-9BCC-86EB7EA32447}"/>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3" name="Segnaposto piè di pagina 2">
            <a:extLst>
              <a:ext uri="{FF2B5EF4-FFF2-40B4-BE49-F238E27FC236}">
                <a16:creationId xmlns:a16="http://schemas.microsoft.com/office/drawing/2014/main" id="{B0AA9BDF-D290-4250-A1FC-44F240D0A191}"/>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FD008465-374A-4CE1-B711-5AED21DC4C3C}"/>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1356855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FCC924F-9D8F-4D6B-94CD-F5D0797626F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B834EC9-D66E-4561-8E17-4FAF74E969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A557704B-24E4-4676-9915-3C6B8D970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32ECADB1-2F43-4435-8074-919E248AC702}"/>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6" name="Segnaposto piè di pagina 5">
            <a:extLst>
              <a:ext uri="{FF2B5EF4-FFF2-40B4-BE49-F238E27FC236}">
                <a16:creationId xmlns:a16="http://schemas.microsoft.com/office/drawing/2014/main" id="{D9810EA8-4239-421D-9DD6-C04C25B48F70}"/>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A1FB7A7-E453-43B8-945E-B8BAFDE8EA27}"/>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31641383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80140C0-243A-4B17-908A-27E09D879DF5}"/>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7B254D3E-86E7-4DFD-AE6E-2784C12306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F50F29E4-6739-4D0B-84C0-917C7F9E62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82E803AE-25AB-4959-9F4C-83D383F55641}"/>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6" name="Segnaposto piè di pagina 5">
            <a:extLst>
              <a:ext uri="{FF2B5EF4-FFF2-40B4-BE49-F238E27FC236}">
                <a16:creationId xmlns:a16="http://schemas.microsoft.com/office/drawing/2014/main" id="{B0FFA33F-7558-4531-864F-18DA44475092}"/>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941C89B8-781A-4798-B96F-69E641298EBB}"/>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22959497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D0257AA-C0D1-40FC-BF47-CEF6E9A394CB}"/>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898B45FF-3A09-41B5-80CC-1B554516053E}"/>
              </a:ext>
            </a:extLst>
          </p:cNvPr>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A1FBCD1-85CE-4AB0-AAC9-CCB5B8ECB210}"/>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5" name="Segnaposto piè di pagina 4">
            <a:extLst>
              <a:ext uri="{FF2B5EF4-FFF2-40B4-BE49-F238E27FC236}">
                <a16:creationId xmlns:a16="http://schemas.microsoft.com/office/drawing/2014/main" id="{CA697658-268B-4A5E-A289-4D5DA6D693D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A4B233C-C1BB-47CE-A3FF-4031C53E91A3}"/>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1544546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62D14815-215E-489A-B698-F4F6E6B8E8D4}"/>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922A926-49C7-4780-8FE3-707197789F1B}"/>
              </a:ext>
            </a:extLst>
          </p:cNvPr>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4087B49-7B75-4A61-A3D9-D13C06F9D65A}"/>
              </a:ext>
            </a:extLst>
          </p:cNvPr>
          <p:cNvSpPr>
            <a:spLocks noGrp="1"/>
          </p:cNvSpPr>
          <p:nvPr>
            <p:ph type="dt" sz="half" idx="10"/>
          </p:nvPr>
        </p:nvSpPr>
        <p:spPr/>
        <p:txBody>
          <a:bodyPr/>
          <a:lstStyle/>
          <a:p>
            <a:fld id="{22167C60-64B0-4E6C-8862-E6A5ECB828D0}" type="datetimeFigureOut">
              <a:rPr lang="it-IT" smtClean="0"/>
              <a:t>03/09/2024</a:t>
            </a:fld>
            <a:endParaRPr lang="it-IT"/>
          </a:p>
        </p:txBody>
      </p:sp>
      <p:sp>
        <p:nvSpPr>
          <p:cNvPr id="5" name="Segnaposto piè di pagina 4">
            <a:extLst>
              <a:ext uri="{FF2B5EF4-FFF2-40B4-BE49-F238E27FC236}">
                <a16:creationId xmlns:a16="http://schemas.microsoft.com/office/drawing/2014/main" id="{A5951680-19BC-4467-9A5B-B2FCA692B47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DDFD1AE-F06E-409F-BFF9-69383AF32253}"/>
              </a:ext>
            </a:extLst>
          </p:cNvPr>
          <p:cNvSpPr>
            <a:spLocks noGrp="1"/>
          </p:cNvSpPr>
          <p:nvPr>
            <p:ph type="sldNum" sz="quarter" idx="12"/>
          </p:nvPr>
        </p:nvSpPr>
        <p:spPr/>
        <p:txBody>
          <a:bodyPr/>
          <a:lstStyle/>
          <a:p>
            <a:fld id="{F40828EF-1EA7-4118-876D-3F2C18D1E3EE}" type="slidenum">
              <a:rPr lang="it-IT" smtClean="0"/>
              <a:t>‹#›</a:t>
            </a:fld>
            <a:endParaRPr lang="it-IT"/>
          </a:p>
        </p:txBody>
      </p:sp>
    </p:spTree>
    <p:extLst>
      <p:ext uri="{BB962C8B-B14F-4D97-AF65-F5344CB8AC3E}">
        <p14:creationId xmlns:p14="http://schemas.microsoft.com/office/powerpoint/2010/main" val="857889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63337-F475-4119-A910-6F76CD9B0D38}"/>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2B3D9C84-54AF-4E16-848B-21964617B072}"/>
              </a:ext>
            </a:extLst>
          </p:cNvPr>
          <p:cNvSpPr>
            <a:spLocks noGrp="1"/>
          </p:cNvSpPr>
          <p:nvPr>
            <p:ph type="dt" sz="half" idx="10"/>
          </p:nvPr>
        </p:nvSpPr>
        <p:spPr/>
        <p:txBody>
          <a:bodyPr/>
          <a:lstStyle/>
          <a:p>
            <a:fld id="{FFB23410-842F-48CF-B5C3-B4CE6B4E6CEF}" type="datetime1">
              <a:rPr lang="de-DE" smtClean="0"/>
              <a:t>03.09.2024</a:t>
            </a:fld>
            <a:endParaRPr lang="de-DE"/>
          </a:p>
        </p:txBody>
      </p:sp>
      <p:sp>
        <p:nvSpPr>
          <p:cNvPr id="4" name="Footer Placeholder 3">
            <a:extLst>
              <a:ext uri="{FF2B5EF4-FFF2-40B4-BE49-F238E27FC236}">
                <a16:creationId xmlns:a16="http://schemas.microsoft.com/office/drawing/2014/main" id="{0A039424-2A32-4290-90D6-0057A6708E79}"/>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06C4B7E9-A327-4299-90C9-AE0EFC955607}"/>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3557187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C33DDB-88E4-4A11-9444-4C2B8A18D052}"/>
              </a:ext>
            </a:extLst>
          </p:cNvPr>
          <p:cNvSpPr>
            <a:spLocks noGrp="1"/>
          </p:cNvSpPr>
          <p:nvPr>
            <p:ph type="dt" sz="half" idx="10"/>
          </p:nvPr>
        </p:nvSpPr>
        <p:spPr/>
        <p:txBody>
          <a:bodyPr/>
          <a:lstStyle/>
          <a:p>
            <a:fld id="{90B28EC1-9BC6-47D3-8DFE-FC1B63C3CB7E}" type="datetime1">
              <a:rPr lang="de-DE" smtClean="0"/>
              <a:t>03.09.2024</a:t>
            </a:fld>
            <a:endParaRPr lang="de-DE"/>
          </a:p>
        </p:txBody>
      </p:sp>
      <p:sp>
        <p:nvSpPr>
          <p:cNvPr id="3" name="Footer Placeholder 2">
            <a:extLst>
              <a:ext uri="{FF2B5EF4-FFF2-40B4-BE49-F238E27FC236}">
                <a16:creationId xmlns:a16="http://schemas.microsoft.com/office/drawing/2014/main" id="{8717B06A-DC0B-4002-B2C7-30925683C9E4}"/>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4A8FE437-237C-4FD6-AE64-DF3E923B1A02}"/>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2645327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835E5-E3D2-454D-8FC7-04367ECF77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F1AD20ED-A196-457F-B625-B2AFE84511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604F1357-0453-4149-9C86-F952B1E361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8AC340-D1C2-44EF-9D1C-47FF3649358C}"/>
              </a:ext>
            </a:extLst>
          </p:cNvPr>
          <p:cNvSpPr>
            <a:spLocks noGrp="1"/>
          </p:cNvSpPr>
          <p:nvPr>
            <p:ph type="dt" sz="half" idx="10"/>
          </p:nvPr>
        </p:nvSpPr>
        <p:spPr/>
        <p:txBody>
          <a:bodyPr/>
          <a:lstStyle/>
          <a:p>
            <a:fld id="{BC0E640B-CA41-426F-8E95-B4E384E2B851}" type="datetime1">
              <a:rPr lang="de-DE" smtClean="0"/>
              <a:t>03.09.2024</a:t>
            </a:fld>
            <a:endParaRPr lang="de-DE"/>
          </a:p>
        </p:txBody>
      </p:sp>
      <p:sp>
        <p:nvSpPr>
          <p:cNvPr id="6" name="Footer Placeholder 5">
            <a:extLst>
              <a:ext uri="{FF2B5EF4-FFF2-40B4-BE49-F238E27FC236}">
                <a16:creationId xmlns:a16="http://schemas.microsoft.com/office/drawing/2014/main" id="{D88D40F8-C086-43BA-AD69-7FDA0BC9184A}"/>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9D71FCE-C587-4634-B42F-2E9A9595ACA1}"/>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3280331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3641D-4EA6-4BDB-8571-E1C1B5C5FA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1617D59A-F349-4B98-A5C5-1C21EFB141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3913A360-F341-4ABD-9B58-611A61C452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C6E4CE-884B-40CF-95D5-09E19F6C8D7D}"/>
              </a:ext>
            </a:extLst>
          </p:cNvPr>
          <p:cNvSpPr>
            <a:spLocks noGrp="1"/>
          </p:cNvSpPr>
          <p:nvPr>
            <p:ph type="dt" sz="half" idx="10"/>
          </p:nvPr>
        </p:nvSpPr>
        <p:spPr/>
        <p:txBody>
          <a:bodyPr/>
          <a:lstStyle/>
          <a:p>
            <a:fld id="{A0D840F4-1BB9-4AC5-B01E-E2BB11BDE082}" type="datetime1">
              <a:rPr lang="de-DE" smtClean="0"/>
              <a:t>03.09.2024</a:t>
            </a:fld>
            <a:endParaRPr lang="de-DE"/>
          </a:p>
        </p:txBody>
      </p:sp>
      <p:sp>
        <p:nvSpPr>
          <p:cNvPr id="6" name="Footer Placeholder 5">
            <a:extLst>
              <a:ext uri="{FF2B5EF4-FFF2-40B4-BE49-F238E27FC236}">
                <a16:creationId xmlns:a16="http://schemas.microsoft.com/office/drawing/2014/main" id="{65AAC18F-5069-40BA-BD61-2E23FEC6ED44}"/>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5C09A08B-C6E1-4233-84E3-1B32F85BABAD}"/>
              </a:ext>
            </a:extLst>
          </p:cNvPr>
          <p:cNvSpPr>
            <a:spLocks noGrp="1"/>
          </p:cNvSpPr>
          <p:nvPr>
            <p:ph type="sldNum" sz="quarter" idx="12"/>
          </p:nvPr>
        </p:nvSpPr>
        <p:spPr/>
        <p:txBody>
          <a:bodyPr/>
          <a:lstStyle/>
          <a:p>
            <a:fld id="{3E670B2A-D168-4DD7-89FB-F7F241F14F91}" type="slidenum">
              <a:rPr lang="de-DE" smtClean="0"/>
              <a:t>‹#›</a:t>
            </a:fld>
            <a:endParaRPr lang="de-DE"/>
          </a:p>
        </p:txBody>
      </p:sp>
    </p:spTree>
    <p:extLst>
      <p:ext uri="{BB962C8B-B14F-4D97-AF65-F5344CB8AC3E}">
        <p14:creationId xmlns:p14="http://schemas.microsoft.com/office/powerpoint/2010/main" val="2619659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image" Target="../media/image9.png"/><Relationship Id="rId3" Type="http://schemas.openxmlformats.org/officeDocument/2006/relationships/slideLayout" Target="../slideLayouts/slideLayout34.xml"/><Relationship Id="rId21" Type="http://schemas.openxmlformats.org/officeDocument/2006/relationships/image" Target="../media/image12.png"/><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8.svg"/><Relationship Id="rId2" Type="http://schemas.openxmlformats.org/officeDocument/2006/relationships/slideLayout" Target="../slideLayouts/slideLayout33.xml"/><Relationship Id="rId16" Type="http://schemas.openxmlformats.org/officeDocument/2006/relationships/image" Target="../media/image7.png"/><Relationship Id="rId20" Type="http://schemas.openxmlformats.org/officeDocument/2006/relationships/image" Target="../media/image11.pn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4.xml"/><Relationship Id="rId10" Type="http://schemas.openxmlformats.org/officeDocument/2006/relationships/slideLayout" Target="../slideLayouts/slideLayout41.xml"/><Relationship Id="rId19" Type="http://schemas.openxmlformats.org/officeDocument/2006/relationships/image" Target="../media/image10.png"/><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58E4ABD-BB08-4A57-B2D2-945C75520D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408A208-4932-4795-A241-57F5F0B473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418ABBAD-183B-47A4-AA6E-32C5A15FBB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25126-BB00-424F-80B4-29A11599C7CA}" type="datetime1">
              <a:rPr lang="de-DE" smtClean="0"/>
              <a:t>03.09.2024</a:t>
            </a:fld>
            <a:endParaRPr lang="de-DE"/>
          </a:p>
        </p:txBody>
      </p:sp>
      <p:sp>
        <p:nvSpPr>
          <p:cNvPr id="5" name="Footer Placeholder 4">
            <a:extLst>
              <a:ext uri="{FF2B5EF4-FFF2-40B4-BE49-F238E27FC236}">
                <a16:creationId xmlns:a16="http://schemas.microsoft.com/office/drawing/2014/main" id="{7C2397C9-D5DC-4B7D-B912-D323AA2E29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E5C640B0-943C-401C-9A27-C7B3411D1B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70B2A-D168-4DD7-89FB-F7F241F14F91}" type="slidenum">
              <a:rPr lang="de-DE" smtClean="0"/>
              <a:t>‹#›</a:t>
            </a:fld>
            <a:endParaRPr lang="de-DE"/>
          </a:p>
        </p:txBody>
      </p:sp>
    </p:spTree>
    <p:extLst>
      <p:ext uri="{BB962C8B-B14F-4D97-AF65-F5344CB8AC3E}">
        <p14:creationId xmlns:p14="http://schemas.microsoft.com/office/powerpoint/2010/main" val="23968020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B02131-22DB-4754-A433-C2056EBF56D5}"/>
              </a:ext>
            </a:extLst>
          </p:cNvPr>
          <p:cNvSpPr>
            <a:spLocks noGrp="1"/>
          </p:cNvSpPr>
          <p:nvPr>
            <p:ph type="title"/>
          </p:nvPr>
        </p:nvSpPr>
        <p:spPr>
          <a:xfrm>
            <a:off x="432000" y="432000"/>
            <a:ext cx="11340000" cy="540000"/>
          </a:xfrm>
          <a:prstGeom prst="rect">
            <a:avLst/>
          </a:prstGeom>
        </p:spPr>
        <p:txBody>
          <a:bodyPr vert="horz" lIns="0" tIns="0" rIns="0" bIns="0" rtlCol="0" anchor="t">
            <a:normAutofit/>
          </a:bodyPr>
          <a:lstStyle/>
          <a:p>
            <a:r>
              <a:rPr lang="fr-FR"/>
              <a:t>Modifiez le style du titre</a:t>
            </a:r>
            <a:endParaRPr lang="en-ZA"/>
          </a:p>
        </p:txBody>
      </p:sp>
      <p:sp>
        <p:nvSpPr>
          <p:cNvPr id="3" name="Text Placeholder 2">
            <a:extLst>
              <a:ext uri="{FF2B5EF4-FFF2-40B4-BE49-F238E27FC236}">
                <a16:creationId xmlns:a16="http://schemas.microsoft.com/office/drawing/2014/main" id="{C0150D3D-41CA-4DC7-907E-3C00ACD28A37}"/>
              </a:ext>
            </a:extLst>
          </p:cNvPr>
          <p:cNvSpPr>
            <a:spLocks noGrp="1"/>
          </p:cNvSpPr>
          <p:nvPr>
            <p:ph type="body" idx="1"/>
          </p:nvPr>
        </p:nvSpPr>
        <p:spPr>
          <a:xfrm>
            <a:off x="431999" y="1224000"/>
            <a:ext cx="11339999" cy="485874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ZA"/>
          </a:p>
        </p:txBody>
      </p:sp>
      <p:sp>
        <p:nvSpPr>
          <p:cNvPr id="5" name="Footer Placeholder 4">
            <a:extLst>
              <a:ext uri="{FF2B5EF4-FFF2-40B4-BE49-F238E27FC236}">
                <a16:creationId xmlns:a16="http://schemas.microsoft.com/office/drawing/2014/main" id="{7806C7A0-E91C-4A95-B866-B5D3FEE09319}"/>
              </a:ext>
            </a:extLst>
          </p:cNvPr>
          <p:cNvSpPr>
            <a:spLocks noGrp="1"/>
          </p:cNvSpPr>
          <p:nvPr>
            <p:ph type="ftr" sz="quarter" idx="3"/>
          </p:nvPr>
        </p:nvSpPr>
        <p:spPr>
          <a:xfrm>
            <a:off x="431999" y="6356350"/>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ZA"/>
          </a:p>
        </p:txBody>
      </p:sp>
      <p:sp>
        <p:nvSpPr>
          <p:cNvPr id="6" name="Slide Number Placeholder 5">
            <a:extLst>
              <a:ext uri="{FF2B5EF4-FFF2-40B4-BE49-F238E27FC236}">
                <a16:creationId xmlns:a16="http://schemas.microsoft.com/office/drawing/2014/main" id="{42F51BA1-B199-498E-8F99-F7D1F5869B9F}"/>
              </a:ext>
            </a:extLst>
          </p:cNvPr>
          <p:cNvSpPr>
            <a:spLocks noGrp="1"/>
          </p:cNvSpPr>
          <p:nvPr>
            <p:ph type="sldNum" sz="quarter" idx="4"/>
          </p:nvPr>
        </p:nvSpPr>
        <p:spPr>
          <a:xfrm>
            <a:off x="9028798"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ADE164-D45A-44D8-82C5-2E0962BB70DA}" type="slidenum">
              <a:rPr lang="en-ZA" smtClean="0"/>
              <a:t>‹#›</a:t>
            </a:fld>
            <a:endParaRPr lang="en-ZA"/>
          </a:p>
        </p:txBody>
      </p:sp>
    </p:spTree>
    <p:extLst>
      <p:ext uri="{BB962C8B-B14F-4D97-AF65-F5344CB8AC3E}">
        <p14:creationId xmlns:p14="http://schemas.microsoft.com/office/powerpoint/2010/main" val="3621944262"/>
      </p:ext>
    </p:extLst>
  </p:cSld>
  <p:clrMap bg1="lt1" tx1="dk1" bg2="lt2" tx2="dk2" accent1="accent1" accent2="accent2" accent3="accent3" accent4="accent4" accent5="accent5" accent6="accent6" hlink="hlink" folHlink="folHlink"/>
  <p:sldLayoutIdLst>
    <p:sldLayoutId id="2147483662" r:id="rId1"/>
    <p:sldLayoutId id="2147483663" r:id="rId2"/>
  </p:sldLayoutIdLst>
  <p:hf hdr="0" ftr="0" dt="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1BD79A-085B-B167-D402-50675EF607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1B75F55-BC1D-E6DF-233A-0DF0352EDF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B6476AE-258A-2B15-6541-C5BE061BA6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D9E9FB3-BA23-461F-939A-ADAD87ABA16F}" type="datetime1">
              <a:rPr lang="de-DE" smtClean="0"/>
              <a:t>03.09.2024</a:t>
            </a:fld>
            <a:endParaRPr lang="en-GB"/>
          </a:p>
        </p:txBody>
      </p:sp>
      <p:sp>
        <p:nvSpPr>
          <p:cNvPr id="5" name="Footer Placeholder 4">
            <a:extLst>
              <a:ext uri="{FF2B5EF4-FFF2-40B4-BE49-F238E27FC236}">
                <a16:creationId xmlns:a16="http://schemas.microsoft.com/office/drawing/2014/main" id="{6CA08EE9-4DC6-9EA3-7477-C99E3C019B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7C3A1C3C-28E4-31E7-9891-D526F439FB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2AAAAF2-F2DC-4019-89F0-3B356FF6D0A4}" type="slidenum">
              <a:rPr lang="en-GB" smtClean="0"/>
              <a:t>‹#›</a:t>
            </a:fld>
            <a:endParaRPr lang="en-GB"/>
          </a:p>
        </p:txBody>
      </p:sp>
    </p:spTree>
    <p:extLst>
      <p:ext uri="{BB962C8B-B14F-4D97-AF65-F5344CB8AC3E}">
        <p14:creationId xmlns:p14="http://schemas.microsoft.com/office/powerpoint/2010/main" val="371790224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2"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2"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Graphic 4">
            <a:extLst>
              <a:ext uri="{FF2B5EF4-FFF2-40B4-BE49-F238E27FC236}">
                <a16:creationId xmlns:a16="http://schemas.microsoft.com/office/drawing/2014/main" id="{629A3A01-019D-7254-9319-3ED83A3DA6F3}"/>
              </a:ext>
            </a:extLst>
          </p:cNvPr>
          <p:cNvPicPr>
            <a:picLocks noChangeAspect="1"/>
          </p:cNvPicPr>
          <p:nvPr/>
        </p:nvPicPr>
        <p:blipFill rotWithShape="1">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rcRect t="27970" b="56549"/>
          <a:stretch/>
        </p:blipFill>
        <p:spPr>
          <a:xfrm>
            <a:off x="0" y="6409266"/>
            <a:ext cx="12212320" cy="448734"/>
          </a:xfrm>
          <a:prstGeom prst="rect">
            <a:avLst/>
          </a:prstGeom>
        </p:spPr>
      </p:pic>
      <p:sp>
        <p:nvSpPr>
          <p:cNvPr id="8" name="Slide Number Placeholder 5">
            <a:extLst>
              <a:ext uri="{FF2B5EF4-FFF2-40B4-BE49-F238E27FC236}">
                <a16:creationId xmlns:a16="http://schemas.microsoft.com/office/drawing/2014/main" id="{C4F94CF2-529C-609B-1C44-6B977B3AEFA0}"/>
              </a:ext>
            </a:extLst>
          </p:cNvPr>
          <p:cNvSpPr>
            <a:spLocks noGrp="1"/>
          </p:cNvSpPr>
          <p:nvPr>
            <p:ph type="sldNum" sz="quarter" idx="4"/>
          </p:nvPr>
        </p:nvSpPr>
        <p:spPr>
          <a:xfrm>
            <a:off x="10106769" y="6556822"/>
            <a:ext cx="1247031" cy="153623"/>
          </a:xfrm>
          <a:prstGeom prst="rect">
            <a:avLst/>
          </a:prstGeom>
        </p:spPr>
        <p:txBody>
          <a:bodyPr vert="horz" lIns="91440" tIns="45720" rIns="91440" bIns="45720" rtlCol="0" anchor="ctr"/>
          <a:lstStyle>
            <a:lvl1pPr algn="r">
              <a:defRPr sz="623">
                <a:solidFill>
                  <a:schemeClr val="bg1"/>
                </a:solidFill>
                <a:latin typeface="Arial" panose="020B0604020202020204" pitchFamily="34" charset="0"/>
              </a:defRPr>
            </a:lvl1pPr>
          </a:lstStyle>
          <a:p>
            <a:fld id="{52ACBA99-DD9B-4CE7-AAC2-EC46A49DC45C}" type="slidenum">
              <a:rPr lang="en-US" smtClean="0"/>
              <a:t>‹#›</a:t>
            </a:fld>
            <a:endParaRPr lang="en-US"/>
          </a:p>
        </p:txBody>
      </p:sp>
      <p:sp>
        <p:nvSpPr>
          <p:cNvPr id="12" name="Freeform: Shape 11">
            <a:extLst>
              <a:ext uri="{FF2B5EF4-FFF2-40B4-BE49-F238E27FC236}">
                <a16:creationId xmlns:a16="http://schemas.microsoft.com/office/drawing/2014/main" id="{07F2538F-5674-480C-77B4-050698AAF015}"/>
              </a:ext>
            </a:extLst>
          </p:cNvPr>
          <p:cNvSpPr/>
          <p:nvPr userDrawn="1"/>
        </p:nvSpPr>
        <p:spPr>
          <a:xfrm>
            <a:off x="1120620" y="6552458"/>
            <a:ext cx="658851" cy="162350"/>
          </a:xfrm>
          <a:custGeom>
            <a:avLst/>
            <a:gdLst>
              <a:gd name="connsiteX0" fmla="*/ 302005 w 518983"/>
              <a:gd name="connsiteY0" fmla="*/ 38420 h 136988"/>
              <a:gd name="connsiteX1" fmla="*/ 331818 w 518983"/>
              <a:gd name="connsiteY1" fmla="*/ 27293 h 136988"/>
              <a:gd name="connsiteX2" fmla="*/ 302005 w 518983"/>
              <a:gd name="connsiteY2" fmla="*/ 15536 h 136988"/>
              <a:gd name="connsiteX3" fmla="*/ 302005 w 518983"/>
              <a:gd name="connsiteY3" fmla="*/ 0 h 136988"/>
              <a:gd name="connsiteX4" fmla="*/ 353127 w 518983"/>
              <a:gd name="connsiteY4" fmla="*/ 20680 h 136988"/>
              <a:gd name="connsiteX5" fmla="*/ 353127 w 518983"/>
              <a:gd name="connsiteY5" fmla="*/ 33381 h 136988"/>
              <a:gd name="connsiteX6" fmla="*/ 302005 w 518983"/>
              <a:gd name="connsiteY6" fmla="*/ 54061 h 136988"/>
              <a:gd name="connsiteX7" fmla="*/ 302005 w 518983"/>
              <a:gd name="connsiteY7" fmla="*/ 38525 h 136988"/>
              <a:gd name="connsiteX8" fmla="*/ 19735 w 518983"/>
              <a:gd name="connsiteY8" fmla="*/ 136884 h 136988"/>
              <a:gd name="connsiteX9" fmla="*/ 0 w 518983"/>
              <a:gd name="connsiteY9" fmla="*/ 119459 h 136988"/>
              <a:gd name="connsiteX10" fmla="*/ 0 w 518983"/>
              <a:gd name="connsiteY10" fmla="*/ 118829 h 136988"/>
              <a:gd name="connsiteX11" fmla="*/ 28238 w 518983"/>
              <a:gd name="connsiteY11" fmla="*/ 99094 h 136988"/>
              <a:gd name="connsiteX12" fmla="*/ 35481 w 518983"/>
              <a:gd name="connsiteY12" fmla="*/ 99094 h 136988"/>
              <a:gd name="connsiteX13" fmla="*/ 35481 w 518983"/>
              <a:gd name="connsiteY13" fmla="*/ 96260 h 136988"/>
              <a:gd name="connsiteX14" fmla="*/ 26558 w 518983"/>
              <a:gd name="connsiteY14" fmla="*/ 86707 h 136988"/>
              <a:gd name="connsiteX15" fmla="*/ 17635 w 518983"/>
              <a:gd name="connsiteY15" fmla="*/ 94370 h 136988"/>
              <a:gd name="connsiteX16" fmla="*/ 1890 w 518983"/>
              <a:gd name="connsiteY16" fmla="*/ 94370 h 136988"/>
              <a:gd name="connsiteX17" fmla="*/ 27608 w 518983"/>
              <a:gd name="connsiteY17" fmla="*/ 74740 h 136988"/>
              <a:gd name="connsiteX18" fmla="*/ 52381 w 518983"/>
              <a:gd name="connsiteY18" fmla="*/ 95735 h 136988"/>
              <a:gd name="connsiteX19" fmla="*/ 52381 w 518983"/>
              <a:gd name="connsiteY19" fmla="*/ 135729 h 136988"/>
              <a:gd name="connsiteX20" fmla="*/ 36215 w 518983"/>
              <a:gd name="connsiteY20" fmla="*/ 135729 h 136988"/>
              <a:gd name="connsiteX21" fmla="*/ 36215 w 518983"/>
              <a:gd name="connsiteY21" fmla="*/ 128696 h 136988"/>
              <a:gd name="connsiteX22" fmla="*/ 19735 w 518983"/>
              <a:gd name="connsiteY22" fmla="*/ 136989 h 136988"/>
              <a:gd name="connsiteX23" fmla="*/ 35586 w 518983"/>
              <a:gd name="connsiteY23" fmla="*/ 115575 h 136988"/>
              <a:gd name="connsiteX24" fmla="*/ 35586 w 518983"/>
              <a:gd name="connsiteY24" fmla="*/ 109801 h 136988"/>
              <a:gd name="connsiteX25" fmla="*/ 28972 w 518983"/>
              <a:gd name="connsiteY25" fmla="*/ 109801 h 136988"/>
              <a:gd name="connsiteX26" fmla="*/ 16586 w 518983"/>
              <a:gd name="connsiteY26" fmla="*/ 117464 h 136988"/>
              <a:gd name="connsiteX27" fmla="*/ 16586 w 518983"/>
              <a:gd name="connsiteY27" fmla="*/ 118094 h 136988"/>
              <a:gd name="connsiteX28" fmla="*/ 24878 w 518983"/>
              <a:gd name="connsiteY28" fmla="*/ 125022 h 136988"/>
              <a:gd name="connsiteX29" fmla="*/ 35691 w 518983"/>
              <a:gd name="connsiteY29" fmla="*/ 115470 h 136988"/>
              <a:gd name="connsiteX30" fmla="*/ 90171 w 518983"/>
              <a:gd name="connsiteY30" fmla="*/ 136884 h 136988"/>
              <a:gd name="connsiteX31" fmla="*/ 61619 w 518983"/>
              <a:gd name="connsiteY31" fmla="*/ 106442 h 136988"/>
              <a:gd name="connsiteX32" fmla="*/ 61619 w 518983"/>
              <a:gd name="connsiteY32" fmla="*/ 105497 h 136988"/>
              <a:gd name="connsiteX33" fmla="*/ 90171 w 518983"/>
              <a:gd name="connsiteY33" fmla="*/ 74425 h 136988"/>
              <a:gd name="connsiteX34" fmla="*/ 116204 w 518983"/>
              <a:gd name="connsiteY34" fmla="*/ 96994 h 136988"/>
              <a:gd name="connsiteX35" fmla="*/ 100354 w 518983"/>
              <a:gd name="connsiteY35" fmla="*/ 96994 h 136988"/>
              <a:gd name="connsiteX36" fmla="*/ 90486 w 518983"/>
              <a:gd name="connsiteY36" fmla="*/ 87442 h 136988"/>
              <a:gd name="connsiteX37" fmla="*/ 78414 w 518983"/>
              <a:gd name="connsiteY37" fmla="*/ 104867 h 136988"/>
              <a:gd name="connsiteX38" fmla="*/ 78414 w 518983"/>
              <a:gd name="connsiteY38" fmla="*/ 106757 h 136988"/>
              <a:gd name="connsiteX39" fmla="*/ 90486 w 518983"/>
              <a:gd name="connsiteY39" fmla="*/ 124182 h 136988"/>
              <a:gd name="connsiteX40" fmla="*/ 101298 w 518983"/>
              <a:gd name="connsiteY40" fmla="*/ 113370 h 136988"/>
              <a:gd name="connsiteX41" fmla="*/ 116519 w 518983"/>
              <a:gd name="connsiteY41" fmla="*/ 113370 h 136988"/>
              <a:gd name="connsiteX42" fmla="*/ 90171 w 518983"/>
              <a:gd name="connsiteY42" fmla="*/ 136884 h 136988"/>
              <a:gd name="connsiteX43" fmla="*/ 152420 w 518983"/>
              <a:gd name="connsiteY43" fmla="*/ 136884 h 136988"/>
              <a:gd name="connsiteX44" fmla="*/ 123867 w 518983"/>
              <a:gd name="connsiteY44" fmla="*/ 106442 h 136988"/>
              <a:gd name="connsiteX45" fmla="*/ 123867 w 518983"/>
              <a:gd name="connsiteY45" fmla="*/ 105497 h 136988"/>
              <a:gd name="connsiteX46" fmla="*/ 152420 w 518983"/>
              <a:gd name="connsiteY46" fmla="*/ 74425 h 136988"/>
              <a:gd name="connsiteX47" fmla="*/ 178453 w 518983"/>
              <a:gd name="connsiteY47" fmla="*/ 96994 h 136988"/>
              <a:gd name="connsiteX48" fmla="*/ 162602 w 518983"/>
              <a:gd name="connsiteY48" fmla="*/ 96994 h 136988"/>
              <a:gd name="connsiteX49" fmla="*/ 152735 w 518983"/>
              <a:gd name="connsiteY49" fmla="*/ 87442 h 136988"/>
              <a:gd name="connsiteX50" fmla="*/ 140663 w 518983"/>
              <a:gd name="connsiteY50" fmla="*/ 104867 h 136988"/>
              <a:gd name="connsiteX51" fmla="*/ 140663 w 518983"/>
              <a:gd name="connsiteY51" fmla="*/ 106757 h 136988"/>
              <a:gd name="connsiteX52" fmla="*/ 152735 w 518983"/>
              <a:gd name="connsiteY52" fmla="*/ 124182 h 136988"/>
              <a:gd name="connsiteX53" fmla="*/ 163547 w 518983"/>
              <a:gd name="connsiteY53" fmla="*/ 113370 h 136988"/>
              <a:gd name="connsiteX54" fmla="*/ 178768 w 518983"/>
              <a:gd name="connsiteY54" fmla="*/ 113370 h 136988"/>
              <a:gd name="connsiteX55" fmla="*/ 152420 w 518983"/>
              <a:gd name="connsiteY55" fmla="*/ 136884 h 136988"/>
              <a:gd name="connsiteX56" fmla="*/ 214983 w 518983"/>
              <a:gd name="connsiteY56" fmla="*/ 136884 h 136988"/>
              <a:gd name="connsiteX57" fmla="*/ 186116 w 518983"/>
              <a:gd name="connsiteY57" fmla="*/ 106652 h 136988"/>
              <a:gd name="connsiteX58" fmla="*/ 186116 w 518983"/>
              <a:gd name="connsiteY58" fmla="*/ 105392 h 136988"/>
              <a:gd name="connsiteX59" fmla="*/ 214668 w 518983"/>
              <a:gd name="connsiteY59" fmla="*/ 74320 h 136988"/>
              <a:gd name="connsiteX60" fmla="*/ 241961 w 518983"/>
              <a:gd name="connsiteY60" fmla="*/ 102558 h 136988"/>
              <a:gd name="connsiteX61" fmla="*/ 241961 w 518983"/>
              <a:gd name="connsiteY61" fmla="*/ 109906 h 136988"/>
              <a:gd name="connsiteX62" fmla="*/ 203226 w 518983"/>
              <a:gd name="connsiteY62" fmla="*/ 109906 h 136988"/>
              <a:gd name="connsiteX63" fmla="*/ 215613 w 518983"/>
              <a:gd name="connsiteY63" fmla="*/ 124812 h 136988"/>
              <a:gd name="connsiteX64" fmla="*/ 226740 w 518983"/>
              <a:gd name="connsiteY64" fmla="*/ 117149 h 136988"/>
              <a:gd name="connsiteX65" fmla="*/ 242276 w 518983"/>
              <a:gd name="connsiteY65" fmla="*/ 117149 h 136988"/>
              <a:gd name="connsiteX66" fmla="*/ 214983 w 518983"/>
              <a:gd name="connsiteY66" fmla="*/ 136884 h 136988"/>
              <a:gd name="connsiteX67" fmla="*/ 203226 w 518983"/>
              <a:gd name="connsiteY67" fmla="*/ 98779 h 136988"/>
              <a:gd name="connsiteX68" fmla="*/ 225796 w 518983"/>
              <a:gd name="connsiteY68" fmla="*/ 98779 h 136988"/>
              <a:gd name="connsiteX69" fmla="*/ 214668 w 518983"/>
              <a:gd name="connsiteY69" fmla="*/ 86077 h 136988"/>
              <a:gd name="connsiteX70" fmla="*/ 203226 w 518983"/>
              <a:gd name="connsiteY70" fmla="*/ 98779 h 136988"/>
              <a:gd name="connsiteX71" fmla="*/ 252144 w 518983"/>
              <a:gd name="connsiteY71" fmla="*/ 75895 h 136988"/>
              <a:gd name="connsiteX72" fmla="*/ 268939 w 518983"/>
              <a:gd name="connsiteY72" fmla="*/ 75895 h 136988"/>
              <a:gd name="connsiteX73" fmla="*/ 268939 w 518983"/>
              <a:gd name="connsiteY73" fmla="*/ 84818 h 136988"/>
              <a:gd name="connsiteX74" fmla="*/ 287099 w 518983"/>
              <a:gd name="connsiteY74" fmla="*/ 74635 h 136988"/>
              <a:gd name="connsiteX75" fmla="*/ 305155 w 518983"/>
              <a:gd name="connsiteY75" fmla="*/ 95630 h 136988"/>
              <a:gd name="connsiteX76" fmla="*/ 305155 w 518983"/>
              <a:gd name="connsiteY76" fmla="*/ 135624 h 136988"/>
              <a:gd name="connsiteX77" fmla="*/ 288359 w 518983"/>
              <a:gd name="connsiteY77" fmla="*/ 135624 h 136988"/>
              <a:gd name="connsiteX78" fmla="*/ 288359 w 518983"/>
              <a:gd name="connsiteY78" fmla="*/ 98149 h 136988"/>
              <a:gd name="connsiteX79" fmla="*/ 279436 w 518983"/>
              <a:gd name="connsiteY79" fmla="*/ 87967 h 136988"/>
              <a:gd name="connsiteX80" fmla="*/ 268939 w 518983"/>
              <a:gd name="connsiteY80" fmla="*/ 99094 h 136988"/>
              <a:gd name="connsiteX81" fmla="*/ 268939 w 518983"/>
              <a:gd name="connsiteY81" fmla="*/ 135624 h 136988"/>
              <a:gd name="connsiteX82" fmla="*/ 252144 w 518983"/>
              <a:gd name="connsiteY82" fmla="*/ 135624 h 136988"/>
              <a:gd name="connsiteX83" fmla="*/ 252144 w 518983"/>
              <a:gd name="connsiteY83" fmla="*/ 75895 h 136988"/>
              <a:gd name="connsiteX84" fmla="*/ 336016 w 518983"/>
              <a:gd name="connsiteY84" fmla="*/ 57840 h 136988"/>
              <a:gd name="connsiteX85" fmla="*/ 336016 w 518983"/>
              <a:gd name="connsiteY85" fmla="*/ 76000 h 136988"/>
              <a:gd name="connsiteX86" fmla="*/ 347458 w 518983"/>
              <a:gd name="connsiteY86" fmla="*/ 76000 h 136988"/>
              <a:gd name="connsiteX87" fmla="*/ 347458 w 518983"/>
              <a:gd name="connsiteY87" fmla="*/ 88387 h 136988"/>
              <a:gd name="connsiteX88" fmla="*/ 336016 w 518983"/>
              <a:gd name="connsiteY88" fmla="*/ 88387 h 136988"/>
              <a:gd name="connsiteX89" fmla="*/ 336016 w 518983"/>
              <a:gd name="connsiteY89" fmla="*/ 116624 h 136988"/>
              <a:gd name="connsiteX90" fmla="*/ 342105 w 518983"/>
              <a:gd name="connsiteY90" fmla="*/ 123342 h 136988"/>
              <a:gd name="connsiteX91" fmla="*/ 347878 w 518983"/>
              <a:gd name="connsiteY91" fmla="*/ 122398 h 136988"/>
              <a:gd name="connsiteX92" fmla="*/ 347878 w 518983"/>
              <a:gd name="connsiteY92" fmla="*/ 135414 h 136988"/>
              <a:gd name="connsiteX93" fmla="*/ 338326 w 518983"/>
              <a:gd name="connsiteY93" fmla="*/ 136674 h 136988"/>
              <a:gd name="connsiteX94" fmla="*/ 319221 w 518983"/>
              <a:gd name="connsiteY94" fmla="*/ 118619 h 136988"/>
              <a:gd name="connsiteX95" fmla="*/ 319221 w 518983"/>
              <a:gd name="connsiteY95" fmla="*/ 88492 h 136988"/>
              <a:gd name="connsiteX96" fmla="*/ 312188 w 518983"/>
              <a:gd name="connsiteY96" fmla="*/ 88492 h 136988"/>
              <a:gd name="connsiteX97" fmla="*/ 312188 w 518983"/>
              <a:gd name="connsiteY97" fmla="*/ 76105 h 136988"/>
              <a:gd name="connsiteX98" fmla="*/ 319221 w 518983"/>
              <a:gd name="connsiteY98" fmla="*/ 76105 h 136988"/>
              <a:gd name="connsiteX99" fmla="*/ 319221 w 518983"/>
              <a:gd name="connsiteY99" fmla="*/ 64978 h 136988"/>
              <a:gd name="connsiteX100" fmla="*/ 336016 w 518983"/>
              <a:gd name="connsiteY100" fmla="*/ 57945 h 136988"/>
              <a:gd name="connsiteX101" fmla="*/ 410337 w 518983"/>
              <a:gd name="connsiteY101" fmla="*/ 135624 h 136988"/>
              <a:gd name="connsiteX102" fmla="*/ 393541 w 518983"/>
              <a:gd name="connsiteY102" fmla="*/ 135624 h 136988"/>
              <a:gd name="connsiteX103" fmla="*/ 393541 w 518983"/>
              <a:gd name="connsiteY103" fmla="*/ 126702 h 136988"/>
              <a:gd name="connsiteX104" fmla="*/ 376116 w 518983"/>
              <a:gd name="connsiteY104" fmla="*/ 136884 h 136988"/>
              <a:gd name="connsiteX105" fmla="*/ 357431 w 518983"/>
              <a:gd name="connsiteY105" fmla="*/ 116204 h 136988"/>
              <a:gd name="connsiteX106" fmla="*/ 357431 w 518983"/>
              <a:gd name="connsiteY106" fmla="*/ 75895 h 136988"/>
              <a:gd name="connsiteX107" fmla="*/ 374226 w 518983"/>
              <a:gd name="connsiteY107" fmla="*/ 75895 h 136988"/>
              <a:gd name="connsiteX108" fmla="*/ 374226 w 518983"/>
              <a:gd name="connsiteY108" fmla="*/ 114000 h 136988"/>
              <a:gd name="connsiteX109" fmla="*/ 382834 w 518983"/>
              <a:gd name="connsiteY109" fmla="*/ 124182 h 136988"/>
              <a:gd name="connsiteX110" fmla="*/ 393331 w 518983"/>
              <a:gd name="connsiteY110" fmla="*/ 113055 h 136988"/>
              <a:gd name="connsiteX111" fmla="*/ 393331 w 518983"/>
              <a:gd name="connsiteY111" fmla="*/ 76210 h 136988"/>
              <a:gd name="connsiteX112" fmla="*/ 410127 w 518983"/>
              <a:gd name="connsiteY112" fmla="*/ 76210 h 136988"/>
              <a:gd name="connsiteX113" fmla="*/ 410127 w 518983"/>
              <a:gd name="connsiteY113" fmla="*/ 135624 h 136988"/>
              <a:gd name="connsiteX114" fmla="*/ 410442 w 518983"/>
              <a:gd name="connsiteY114" fmla="*/ 135624 h 136988"/>
              <a:gd name="connsiteX115" fmla="*/ 422724 w 518983"/>
              <a:gd name="connsiteY115" fmla="*/ 75895 h 136988"/>
              <a:gd name="connsiteX116" fmla="*/ 439519 w 518983"/>
              <a:gd name="connsiteY116" fmla="*/ 75895 h 136988"/>
              <a:gd name="connsiteX117" fmla="*/ 439519 w 518983"/>
              <a:gd name="connsiteY117" fmla="*/ 87022 h 136988"/>
              <a:gd name="connsiteX118" fmla="*/ 457574 w 518983"/>
              <a:gd name="connsiteY118" fmla="*/ 75265 h 136988"/>
              <a:gd name="connsiteX119" fmla="*/ 457574 w 518983"/>
              <a:gd name="connsiteY119" fmla="*/ 91746 h 136988"/>
              <a:gd name="connsiteX120" fmla="*/ 439519 w 518983"/>
              <a:gd name="connsiteY120" fmla="*/ 105077 h 136988"/>
              <a:gd name="connsiteX121" fmla="*/ 439519 w 518983"/>
              <a:gd name="connsiteY121" fmla="*/ 135834 h 136988"/>
              <a:gd name="connsiteX122" fmla="*/ 422724 w 518983"/>
              <a:gd name="connsiteY122" fmla="*/ 135834 h 136988"/>
              <a:gd name="connsiteX123" fmla="*/ 422724 w 518983"/>
              <a:gd name="connsiteY123" fmla="*/ 75790 h 136988"/>
              <a:gd name="connsiteX124" fmla="*/ 491690 w 518983"/>
              <a:gd name="connsiteY124" fmla="*/ 136884 h 136988"/>
              <a:gd name="connsiteX125" fmla="*/ 462823 w 518983"/>
              <a:gd name="connsiteY125" fmla="*/ 106652 h 136988"/>
              <a:gd name="connsiteX126" fmla="*/ 462823 w 518983"/>
              <a:gd name="connsiteY126" fmla="*/ 105392 h 136988"/>
              <a:gd name="connsiteX127" fmla="*/ 491376 w 518983"/>
              <a:gd name="connsiteY127" fmla="*/ 74320 h 136988"/>
              <a:gd name="connsiteX128" fmla="*/ 518668 w 518983"/>
              <a:gd name="connsiteY128" fmla="*/ 102558 h 136988"/>
              <a:gd name="connsiteX129" fmla="*/ 518668 w 518983"/>
              <a:gd name="connsiteY129" fmla="*/ 109906 h 136988"/>
              <a:gd name="connsiteX130" fmla="*/ 479934 w 518983"/>
              <a:gd name="connsiteY130" fmla="*/ 109906 h 136988"/>
              <a:gd name="connsiteX131" fmla="*/ 492320 w 518983"/>
              <a:gd name="connsiteY131" fmla="*/ 124812 h 136988"/>
              <a:gd name="connsiteX132" fmla="*/ 503447 w 518983"/>
              <a:gd name="connsiteY132" fmla="*/ 117149 h 136988"/>
              <a:gd name="connsiteX133" fmla="*/ 518983 w 518983"/>
              <a:gd name="connsiteY133" fmla="*/ 117149 h 136988"/>
              <a:gd name="connsiteX134" fmla="*/ 491690 w 518983"/>
              <a:gd name="connsiteY134" fmla="*/ 136884 h 136988"/>
              <a:gd name="connsiteX135" fmla="*/ 479619 w 518983"/>
              <a:gd name="connsiteY135" fmla="*/ 98779 h 136988"/>
              <a:gd name="connsiteX136" fmla="*/ 502188 w 518983"/>
              <a:gd name="connsiteY136" fmla="*/ 98779 h 136988"/>
              <a:gd name="connsiteX137" fmla="*/ 491061 w 518983"/>
              <a:gd name="connsiteY137" fmla="*/ 86077 h 136988"/>
              <a:gd name="connsiteX138" fmla="*/ 479619 w 518983"/>
              <a:gd name="connsiteY138" fmla="*/ 98779 h 1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18983" h="136988">
                <a:moveTo>
                  <a:pt x="302005" y="38420"/>
                </a:moveTo>
                <a:lnTo>
                  <a:pt x="331818" y="27293"/>
                </a:lnTo>
                <a:lnTo>
                  <a:pt x="302005" y="15536"/>
                </a:lnTo>
                <a:lnTo>
                  <a:pt x="302005" y="0"/>
                </a:lnTo>
                <a:lnTo>
                  <a:pt x="353127" y="20680"/>
                </a:lnTo>
                <a:lnTo>
                  <a:pt x="353127" y="33381"/>
                </a:lnTo>
                <a:lnTo>
                  <a:pt x="302005" y="54061"/>
                </a:lnTo>
                <a:lnTo>
                  <a:pt x="302005" y="38525"/>
                </a:lnTo>
                <a:close/>
                <a:moveTo>
                  <a:pt x="19735" y="136884"/>
                </a:moveTo>
                <a:cubicBezTo>
                  <a:pt x="8923" y="136884"/>
                  <a:pt x="0" y="131425"/>
                  <a:pt x="0" y="119459"/>
                </a:cubicBezTo>
                <a:lnTo>
                  <a:pt x="0" y="118829"/>
                </a:lnTo>
                <a:cubicBezTo>
                  <a:pt x="0" y="104238"/>
                  <a:pt x="12702" y="99094"/>
                  <a:pt x="28238" y="99094"/>
                </a:cubicBezTo>
                <a:lnTo>
                  <a:pt x="35481" y="99094"/>
                </a:lnTo>
                <a:lnTo>
                  <a:pt x="35481" y="96260"/>
                </a:lnTo>
                <a:cubicBezTo>
                  <a:pt x="35481" y="90276"/>
                  <a:pt x="32961" y="86707"/>
                  <a:pt x="26558" y="86707"/>
                </a:cubicBezTo>
                <a:cubicBezTo>
                  <a:pt x="20889" y="86707"/>
                  <a:pt x="17950" y="89856"/>
                  <a:pt x="17635" y="94370"/>
                </a:cubicBezTo>
                <a:lnTo>
                  <a:pt x="1890" y="94370"/>
                </a:lnTo>
                <a:cubicBezTo>
                  <a:pt x="3149" y="81039"/>
                  <a:pt x="13646" y="74740"/>
                  <a:pt x="27608" y="74740"/>
                </a:cubicBezTo>
                <a:cubicBezTo>
                  <a:pt x="41569" y="74740"/>
                  <a:pt x="52381" y="80724"/>
                  <a:pt x="52381" y="95735"/>
                </a:cubicBezTo>
                <a:lnTo>
                  <a:pt x="52381" y="135729"/>
                </a:lnTo>
                <a:lnTo>
                  <a:pt x="36215" y="135729"/>
                </a:lnTo>
                <a:lnTo>
                  <a:pt x="36215" y="128696"/>
                </a:lnTo>
                <a:cubicBezTo>
                  <a:pt x="33066" y="133105"/>
                  <a:pt x="27608" y="136989"/>
                  <a:pt x="19735" y="136989"/>
                </a:cubicBezTo>
                <a:moveTo>
                  <a:pt x="35586" y="115575"/>
                </a:moveTo>
                <a:lnTo>
                  <a:pt x="35586" y="109801"/>
                </a:lnTo>
                <a:lnTo>
                  <a:pt x="28972" y="109801"/>
                </a:lnTo>
                <a:cubicBezTo>
                  <a:pt x="20680" y="109801"/>
                  <a:pt x="16586" y="112005"/>
                  <a:pt x="16586" y="117464"/>
                </a:cubicBezTo>
                <a:lnTo>
                  <a:pt x="16586" y="118094"/>
                </a:lnTo>
                <a:cubicBezTo>
                  <a:pt x="16586" y="122188"/>
                  <a:pt x="19105" y="125022"/>
                  <a:pt x="24878" y="125022"/>
                </a:cubicBezTo>
                <a:cubicBezTo>
                  <a:pt x="30652" y="125022"/>
                  <a:pt x="35691" y="121873"/>
                  <a:pt x="35691" y="115470"/>
                </a:cubicBezTo>
                <a:moveTo>
                  <a:pt x="90171" y="136884"/>
                </a:moveTo>
                <a:cubicBezTo>
                  <a:pt x="73691" y="136884"/>
                  <a:pt x="61619" y="126702"/>
                  <a:pt x="61619" y="106442"/>
                </a:cubicBezTo>
                <a:lnTo>
                  <a:pt x="61619" y="105497"/>
                </a:lnTo>
                <a:cubicBezTo>
                  <a:pt x="61619" y="85133"/>
                  <a:pt x="74320" y="74425"/>
                  <a:pt x="90171" y="74425"/>
                </a:cubicBezTo>
                <a:cubicBezTo>
                  <a:pt x="103818" y="74425"/>
                  <a:pt x="114945" y="81459"/>
                  <a:pt x="116204" y="96994"/>
                </a:cubicBezTo>
                <a:lnTo>
                  <a:pt x="100354" y="96994"/>
                </a:lnTo>
                <a:cubicBezTo>
                  <a:pt x="99409" y="91326"/>
                  <a:pt x="96260" y="87442"/>
                  <a:pt x="90486" y="87442"/>
                </a:cubicBezTo>
                <a:cubicBezTo>
                  <a:pt x="83453" y="87442"/>
                  <a:pt x="78414" y="93110"/>
                  <a:pt x="78414" y="104867"/>
                </a:cubicBezTo>
                <a:lnTo>
                  <a:pt x="78414" y="106757"/>
                </a:lnTo>
                <a:cubicBezTo>
                  <a:pt x="78414" y="118829"/>
                  <a:pt x="82823" y="124182"/>
                  <a:pt x="90486" y="124182"/>
                </a:cubicBezTo>
                <a:cubicBezTo>
                  <a:pt x="96155" y="124182"/>
                  <a:pt x="100354" y="120088"/>
                  <a:pt x="101298" y="113370"/>
                </a:cubicBezTo>
                <a:lnTo>
                  <a:pt x="116519" y="113370"/>
                </a:lnTo>
                <a:cubicBezTo>
                  <a:pt x="115575" y="127017"/>
                  <a:pt x="106337" y="136884"/>
                  <a:pt x="90171" y="136884"/>
                </a:cubicBezTo>
                <a:moveTo>
                  <a:pt x="152420" y="136884"/>
                </a:moveTo>
                <a:cubicBezTo>
                  <a:pt x="135939" y="136884"/>
                  <a:pt x="123867" y="126702"/>
                  <a:pt x="123867" y="106442"/>
                </a:cubicBezTo>
                <a:lnTo>
                  <a:pt x="123867" y="105497"/>
                </a:lnTo>
                <a:cubicBezTo>
                  <a:pt x="123867" y="85133"/>
                  <a:pt x="136569" y="74425"/>
                  <a:pt x="152420" y="74425"/>
                </a:cubicBezTo>
                <a:cubicBezTo>
                  <a:pt x="166066" y="74425"/>
                  <a:pt x="177193" y="81459"/>
                  <a:pt x="178453" y="96994"/>
                </a:cubicBezTo>
                <a:lnTo>
                  <a:pt x="162602" y="96994"/>
                </a:lnTo>
                <a:cubicBezTo>
                  <a:pt x="161657" y="91326"/>
                  <a:pt x="158508" y="87442"/>
                  <a:pt x="152735" y="87442"/>
                </a:cubicBezTo>
                <a:cubicBezTo>
                  <a:pt x="145702" y="87442"/>
                  <a:pt x="140663" y="93110"/>
                  <a:pt x="140663" y="104867"/>
                </a:cubicBezTo>
                <a:lnTo>
                  <a:pt x="140663" y="106757"/>
                </a:lnTo>
                <a:cubicBezTo>
                  <a:pt x="140663" y="118829"/>
                  <a:pt x="145072" y="124182"/>
                  <a:pt x="152735" y="124182"/>
                </a:cubicBezTo>
                <a:cubicBezTo>
                  <a:pt x="158403" y="124182"/>
                  <a:pt x="162602" y="120088"/>
                  <a:pt x="163547" y="113370"/>
                </a:cubicBezTo>
                <a:lnTo>
                  <a:pt x="178768" y="113370"/>
                </a:lnTo>
                <a:cubicBezTo>
                  <a:pt x="177823" y="127017"/>
                  <a:pt x="168586" y="136884"/>
                  <a:pt x="152420" y="136884"/>
                </a:cubicBezTo>
                <a:moveTo>
                  <a:pt x="214983" y="136884"/>
                </a:moveTo>
                <a:cubicBezTo>
                  <a:pt x="197873" y="136884"/>
                  <a:pt x="186116" y="126702"/>
                  <a:pt x="186116" y="106652"/>
                </a:cubicBezTo>
                <a:lnTo>
                  <a:pt x="186116" y="105392"/>
                </a:lnTo>
                <a:cubicBezTo>
                  <a:pt x="186116" y="85342"/>
                  <a:pt x="198503" y="74320"/>
                  <a:pt x="214668" y="74320"/>
                </a:cubicBezTo>
                <a:cubicBezTo>
                  <a:pt x="229575" y="74320"/>
                  <a:pt x="241961" y="82613"/>
                  <a:pt x="241961" y="102558"/>
                </a:cubicBezTo>
                <a:lnTo>
                  <a:pt x="241961" y="109906"/>
                </a:lnTo>
                <a:lnTo>
                  <a:pt x="203226" y="109906"/>
                </a:lnTo>
                <a:cubicBezTo>
                  <a:pt x="203856" y="120718"/>
                  <a:pt x="208580" y="124812"/>
                  <a:pt x="215613" y="124812"/>
                </a:cubicBezTo>
                <a:cubicBezTo>
                  <a:pt x="222017" y="124812"/>
                  <a:pt x="225481" y="121348"/>
                  <a:pt x="226740" y="117149"/>
                </a:cubicBezTo>
                <a:lnTo>
                  <a:pt x="242276" y="117149"/>
                </a:lnTo>
                <a:cubicBezTo>
                  <a:pt x="240072" y="128276"/>
                  <a:pt x="230834" y="136884"/>
                  <a:pt x="214983" y="136884"/>
                </a:cubicBezTo>
                <a:moveTo>
                  <a:pt x="203226" y="98779"/>
                </a:moveTo>
                <a:lnTo>
                  <a:pt x="225796" y="98779"/>
                </a:lnTo>
                <a:cubicBezTo>
                  <a:pt x="225481" y="89856"/>
                  <a:pt x="221387" y="86077"/>
                  <a:pt x="214668" y="86077"/>
                </a:cubicBezTo>
                <a:cubicBezTo>
                  <a:pt x="209315" y="86392"/>
                  <a:pt x="204486" y="89226"/>
                  <a:pt x="203226" y="98779"/>
                </a:cubicBezTo>
                <a:moveTo>
                  <a:pt x="252144" y="75895"/>
                </a:moveTo>
                <a:lnTo>
                  <a:pt x="268939" y="75895"/>
                </a:lnTo>
                <a:lnTo>
                  <a:pt x="268939" y="84818"/>
                </a:lnTo>
                <a:cubicBezTo>
                  <a:pt x="271773" y="79044"/>
                  <a:pt x="277862" y="74635"/>
                  <a:pt x="287099" y="74635"/>
                </a:cubicBezTo>
                <a:cubicBezTo>
                  <a:pt x="297912" y="74635"/>
                  <a:pt x="305155" y="81249"/>
                  <a:pt x="305155" y="95630"/>
                </a:cubicBezTo>
                <a:lnTo>
                  <a:pt x="305155" y="135624"/>
                </a:lnTo>
                <a:lnTo>
                  <a:pt x="288359" y="135624"/>
                </a:lnTo>
                <a:lnTo>
                  <a:pt x="288359" y="98149"/>
                </a:lnTo>
                <a:cubicBezTo>
                  <a:pt x="288359" y="91221"/>
                  <a:pt x="285525" y="87967"/>
                  <a:pt x="279436" y="87967"/>
                </a:cubicBezTo>
                <a:cubicBezTo>
                  <a:pt x="273663" y="87967"/>
                  <a:pt x="268939" y="91431"/>
                  <a:pt x="268939" y="99094"/>
                </a:cubicBezTo>
                <a:lnTo>
                  <a:pt x="268939" y="135624"/>
                </a:lnTo>
                <a:lnTo>
                  <a:pt x="252144" y="135624"/>
                </a:lnTo>
                <a:lnTo>
                  <a:pt x="252144" y="75895"/>
                </a:lnTo>
                <a:close/>
                <a:moveTo>
                  <a:pt x="336016" y="57840"/>
                </a:moveTo>
                <a:lnTo>
                  <a:pt x="336016" y="76000"/>
                </a:lnTo>
                <a:lnTo>
                  <a:pt x="347458" y="76000"/>
                </a:lnTo>
                <a:lnTo>
                  <a:pt x="347458" y="88387"/>
                </a:lnTo>
                <a:lnTo>
                  <a:pt x="336016" y="88387"/>
                </a:lnTo>
                <a:lnTo>
                  <a:pt x="336016" y="116624"/>
                </a:lnTo>
                <a:cubicBezTo>
                  <a:pt x="336016" y="121033"/>
                  <a:pt x="337906" y="123342"/>
                  <a:pt x="342105" y="123342"/>
                </a:cubicBezTo>
                <a:cubicBezTo>
                  <a:pt x="344624" y="123342"/>
                  <a:pt x="346199" y="123028"/>
                  <a:pt x="347878" y="122398"/>
                </a:cubicBezTo>
                <a:lnTo>
                  <a:pt x="347878" y="135414"/>
                </a:lnTo>
                <a:cubicBezTo>
                  <a:pt x="345989" y="136044"/>
                  <a:pt x="342420" y="136674"/>
                  <a:pt x="338326" y="136674"/>
                </a:cubicBezTo>
                <a:cubicBezTo>
                  <a:pt x="325309" y="136674"/>
                  <a:pt x="319221" y="130691"/>
                  <a:pt x="319221" y="118619"/>
                </a:cubicBezTo>
                <a:lnTo>
                  <a:pt x="319221" y="88492"/>
                </a:lnTo>
                <a:lnTo>
                  <a:pt x="312188" y="88492"/>
                </a:lnTo>
                <a:lnTo>
                  <a:pt x="312188" y="76105"/>
                </a:lnTo>
                <a:lnTo>
                  <a:pt x="319221" y="76105"/>
                </a:lnTo>
                <a:lnTo>
                  <a:pt x="319221" y="64978"/>
                </a:lnTo>
                <a:lnTo>
                  <a:pt x="336016" y="57945"/>
                </a:lnTo>
                <a:close/>
                <a:moveTo>
                  <a:pt x="410337" y="135624"/>
                </a:moveTo>
                <a:lnTo>
                  <a:pt x="393541" y="135624"/>
                </a:lnTo>
                <a:lnTo>
                  <a:pt x="393541" y="126702"/>
                </a:lnTo>
                <a:cubicBezTo>
                  <a:pt x="390707" y="132370"/>
                  <a:pt x="384934" y="136884"/>
                  <a:pt x="376116" y="136884"/>
                </a:cubicBezTo>
                <a:cubicBezTo>
                  <a:pt x="365304" y="136884"/>
                  <a:pt x="357431" y="130166"/>
                  <a:pt x="357431" y="116204"/>
                </a:cubicBezTo>
                <a:lnTo>
                  <a:pt x="357431" y="75895"/>
                </a:lnTo>
                <a:lnTo>
                  <a:pt x="374226" y="75895"/>
                </a:lnTo>
                <a:lnTo>
                  <a:pt x="374226" y="114000"/>
                </a:lnTo>
                <a:cubicBezTo>
                  <a:pt x="374226" y="121033"/>
                  <a:pt x="377061" y="124182"/>
                  <a:pt x="382834" y="124182"/>
                </a:cubicBezTo>
                <a:cubicBezTo>
                  <a:pt x="388608" y="124182"/>
                  <a:pt x="393331" y="120403"/>
                  <a:pt x="393331" y="113055"/>
                </a:cubicBezTo>
                <a:lnTo>
                  <a:pt x="393331" y="76210"/>
                </a:lnTo>
                <a:lnTo>
                  <a:pt x="410127" y="76210"/>
                </a:lnTo>
                <a:lnTo>
                  <a:pt x="410127" y="135624"/>
                </a:lnTo>
                <a:lnTo>
                  <a:pt x="410442" y="135624"/>
                </a:lnTo>
                <a:close/>
                <a:moveTo>
                  <a:pt x="422724" y="75895"/>
                </a:moveTo>
                <a:lnTo>
                  <a:pt x="439519" y="75895"/>
                </a:lnTo>
                <a:lnTo>
                  <a:pt x="439519" y="87022"/>
                </a:lnTo>
                <a:cubicBezTo>
                  <a:pt x="442983" y="79044"/>
                  <a:pt x="448757" y="75265"/>
                  <a:pt x="457574" y="75265"/>
                </a:cubicBezTo>
                <a:lnTo>
                  <a:pt x="457574" y="91746"/>
                </a:lnTo>
                <a:cubicBezTo>
                  <a:pt x="446132" y="91746"/>
                  <a:pt x="439519" y="95210"/>
                  <a:pt x="439519" y="105077"/>
                </a:cubicBezTo>
                <a:lnTo>
                  <a:pt x="439519" y="135834"/>
                </a:lnTo>
                <a:lnTo>
                  <a:pt x="422724" y="135834"/>
                </a:lnTo>
                <a:lnTo>
                  <a:pt x="422724" y="75790"/>
                </a:lnTo>
                <a:close/>
                <a:moveTo>
                  <a:pt x="491690" y="136884"/>
                </a:moveTo>
                <a:cubicBezTo>
                  <a:pt x="474580" y="136884"/>
                  <a:pt x="462823" y="126702"/>
                  <a:pt x="462823" y="106652"/>
                </a:cubicBezTo>
                <a:lnTo>
                  <a:pt x="462823" y="105392"/>
                </a:lnTo>
                <a:cubicBezTo>
                  <a:pt x="462823" y="85342"/>
                  <a:pt x="475210" y="74320"/>
                  <a:pt x="491376" y="74320"/>
                </a:cubicBezTo>
                <a:cubicBezTo>
                  <a:pt x="506282" y="74320"/>
                  <a:pt x="518668" y="82613"/>
                  <a:pt x="518668" y="102558"/>
                </a:cubicBezTo>
                <a:lnTo>
                  <a:pt x="518668" y="109906"/>
                </a:lnTo>
                <a:lnTo>
                  <a:pt x="479934" y="109906"/>
                </a:lnTo>
                <a:cubicBezTo>
                  <a:pt x="480563" y="120718"/>
                  <a:pt x="485287" y="124812"/>
                  <a:pt x="492320" y="124812"/>
                </a:cubicBezTo>
                <a:cubicBezTo>
                  <a:pt x="498619" y="124812"/>
                  <a:pt x="502188" y="121348"/>
                  <a:pt x="503447" y="117149"/>
                </a:cubicBezTo>
                <a:lnTo>
                  <a:pt x="518983" y="117149"/>
                </a:lnTo>
                <a:cubicBezTo>
                  <a:pt x="516464" y="128276"/>
                  <a:pt x="507226" y="136884"/>
                  <a:pt x="491690" y="136884"/>
                </a:cubicBezTo>
                <a:moveTo>
                  <a:pt x="479619" y="98779"/>
                </a:moveTo>
                <a:lnTo>
                  <a:pt x="502188" y="98779"/>
                </a:lnTo>
                <a:cubicBezTo>
                  <a:pt x="501873" y="89856"/>
                  <a:pt x="497779" y="86077"/>
                  <a:pt x="491061" y="86077"/>
                </a:cubicBezTo>
                <a:cubicBezTo>
                  <a:pt x="486022" y="86392"/>
                  <a:pt x="481193" y="89226"/>
                  <a:pt x="479619" y="98779"/>
                </a:cubicBezTo>
              </a:path>
            </a:pathLst>
          </a:custGeom>
          <a:solidFill>
            <a:srgbClr val="FFFFFF"/>
          </a:solidFill>
          <a:ln w="0" cap="flat">
            <a:noFill/>
            <a:prstDash val="solid"/>
            <a:miter/>
          </a:ln>
        </p:spPr>
        <p:txBody>
          <a:bodyPr rtlCol="0" anchor="ctr"/>
          <a:lstStyle/>
          <a:p>
            <a:endParaRPr lang="en-US"/>
          </a:p>
        </p:txBody>
      </p:sp>
      <p:pic>
        <p:nvPicPr>
          <p:cNvPr id="13" name="Picture 12">
            <a:extLst>
              <a:ext uri="{FF2B5EF4-FFF2-40B4-BE49-F238E27FC236}">
                <a16:creationId xmlns:a16="http://schemas.microsoft.com/office/drawing/2014/main" id="{A5C4262B-D3A5-6895-89F9-2E8C7FBF3755}"/>
              </a:ext>
            </a:extLst>
          </p:cNvPr>
          <p:cNvPicPr>
            <a:picLocks noChangeAspect="1"/>
          </p:cNvPicPr>
          <p:nvPr userDrawn="1"/>
        </p:nvPicPr>
        <p:blipFill rotWithShape="1">
          <a:blip r:embed="rId18" cstate="email">
            <a:extLst>
              <a:ext uri="{28A0092B-C50C-407E-A947-70E740481C1C}">
                <a14:useLocalDpi xmlns:a14="http://schemas.microsoft.com/office/drawing/2010/main"/>
              </a:ext>
            </a:extLst>
          </a:blip>
          <a:srcRect/>
          <a:stretch/>
        </p:blipFill>
        <p:spPr>
          <a:xfrm>
            <a:off x="2164951" y="6470909"/>
            <a:ext cx="448901" cy="325448"/>
          </a:xfrm>
          <a:custGeom>
            <a:avLst/>
            <a:gdLst>
              <a:gd name="connsiteX0" fmla="*/ -30 w 592044"/>
              <a:gd name="connsiteY0" fmla="*/ -41 h 274607"/>
              <a:gd name="connsiteX1" fmla="*/ 592014 w 592044"/>
              <a:gd name="connsiteY1" fmla="*/ -41 h 274607"/>
              <a:gd name="connsiteX2" fmla="*/ 592014 w 592044"/>
              <a:gd name="connsiteY2" fmla="*/ 274566 h 274607"/>
              <a:gd name="connsiteX3" fmla="*/ -30 w 592044"/>
              <a:gd name="connsiteY3" fmla="*/ 274566 h 274607"/>
            </a:gdLst>
            <a:ahLst/>
            <a:cxnLst>
              <a:cxn ang="0">
                <a:pos x="connsiteX0" y="connsiteY0"/>
              </a:cxn>
              <a:cxn ang="0">
                <a:pos x="connsiteX1" y="connsiteY1"/>
              </a:cxn>
              <a:cxn ang="0">
                <a:pos x="connsiteX2" y="connsiteY2"/>
              </a:cxn>
              <a:cxn ang="0">
                <a:pos x="connsiteX3" y="connsiteY3"/>
              </a:cxn>
            </a:cxnLst>
            <a:rect l="l" t="t" r="r" b="b"/>
            <a:pathLst>
              <a:path w="592044" h="274607">
                <a:moveTo>
                  <a:pt x="-30" y="-41"/>
                </a:moveTo>
                <a:lnTo>
                  <a:pt x="592014" y="-41"/>
                </a:lnTo>
                <a:lnTo>
                  <a:pt x="592014" y="274566"/>
                </a:lnTo>
                <a:lnTo>
                  <a:pt x="-30" y="274566"/>
                </a:lnTo>
                <a:close/>
              </a:path>
            </a:pathLst>
          </a:custGeom>
        </p:spPr>
      </p:pic>
      <p:grpSp>
        <p:nvGrpSpPr>
          <p:cNvPr id="14" name="Graphic 95">
            <a:extLst>
              <a:ext uri="{FF2B5EF4-FFF2-40B4-BE49-F238E27FC236}">
                <a16:creationId xmlns:a16="http://schemas.microsoft.com/office/drawing/2014/main" id="{57295C5C-528B-5D1C-0B15-2618A449A8BA}"/>
              </a:ext>
            </a:extLst>
          </p:cNvPr>
          <p:cNvGrpSpPr/>
          <p:nvPr userDrawn="1"/>
        </p:nvGrpSpPr>
        <p:grpSpPr>
          <a:xfrm>
            <a:off x="4136996" y="6548303"/>
            <a:ext cx="557566" cy="170660"/>
            <a:chOff x="1504585" y="8856607"/>
            <a:chExt cx="558175" cy="183012"/>
          </a:xfrm>
          <a:solidFill>
            <a:srgbClr val="FFFFFF"/>
          </a:solidFill>
        </p:grpSpPr>
        <p:sp>
          <p:nvSpPr>
            <p:cNvPr id="50" name="Freeform: Shape 49">
              <a:extLst>
                <a:ext uri="{FF2B5EF4-FFF2-40B4-BE49-F238E27FC236}">
                  <a16:creationId xmlns:a16="http://schemas.microsoft.com/office/drawing/2014/main" id="{540A3BA5-254B-F69A-64AE-C0BE1DDECF3C}"/>
                </a:ext>
              </a:extLst>
            </p:cNvPr>
            <p:cNvSpPr/>
            <p:nvPr/>
          </p:nvSpPr>
          <p:spPr>
            <a:xfrm>
              <a:off x="1504585" y="8856607"/>
              <a:ext cx="138341" cy="141992"/>
            </a:xfrm>
            <a:custGeom>
              <a:avLst/>
              <a:gdLst>
                <a:gd name="connsiteX0" fmla="*/ 72179 w 138341"/>
                <a:gd name="connsiteY0" fmla="*/ 64601 h 141992"/>
                <a:gd name="connsiteX1" fmla="*/ 73953 w 138341"/>
                <a:gd name="connsiteY1" fmla="*/ 64601 h 141992"/>
                <a:gd name="connsiteX2" fmla="*/ 135416 w 138341"/>
                <a:gd name="connsiteY2" fmla="*/ 64567 h 141992"/>
                <a:gd name="connsiteX3" fmla="*/ 137576 w 138341"/>
                <a:gd name="connsiteY3" fmla="*/ 66442 h 141992"/>
                <a:gd name="connsiteX4" fmla="*/ 122143 w 138341"/>
                <a:gd name="connsiteY4" fmla="*/ 121528 h 141992"/>
                <a:gd name="connsiteX5" fmla="*/ 89805 w 138341"/>
                <a:gd name="connsiteY5" fmla="*/ 139990 h 141992"/>
                <a:gd name="connsiteX6" fmla="*/ 50486 w 138341"/>
                <a:gd name="connsiteY6" fmla="*/ 138634 h 141992"/>
                <a:gd name="connsiteX7" fmla="*/ 372 w 138341"/>
                <a:gd name="connsiteY7" fmla="*/ 77657 h 141992"/>
                <a:gd name="connsiteX8" fmla="*/ 19437 w 138341"/>
                <a:gd name="connsiteY8" fmla="*/ 22872 h 141992"/>
                <a:gd name="connsiteX9" fmla="*/ 59659 w 138341"/>
                <a:gd name="connsiteY9" fmla="*/ 1029 h 141992"/>
                <a:gd name="connsiteX10" fmla="*/ 118176 w 138341"/>
                <a:gd name="connsiteY10" fmla="*/ 17031 h 141992"/>
                <a:gd name="connsiteX11" fmla="*/ 120570 w 138341"/>
                <a:gd name="connsiteY11" fmla="*/ 19290 h 141992"/>
                <a:gd name="connsiteX12" fmla="*/ 107279 w 138341"/>
                <a:gd name="connsiteY12" fmla="*/ 33049 h 141992"/>
                <a:gd name="connsiteX13" fmla="*/ 98073 w 138341"/>
                <a:gd name="connsiteY13" fmla="*/ 26538 h 141992"/>
                <a:gd name="connsiteX14" fmla="*/ 26919 w 138341"/>
                <a:gd name="connsiteY14" fmla="*/ 46992 h 141992"/>
                <a:gd name="connsiteX15" fmla="*/ 29530 w 138341"/>
                <a:gd name="connsiteY15" fmla="*/ 99483 h 141992"/>
                <a:gd name="connsiteX16" fmla="*/ 76698 w 138341"/>
                <a:gd name="connsiteY16" fmla="*/ 122348 h 141992"/>
                <a:gd name="connsiteX17" fmla="*/ 103530 w 138341"/>
                <a:gd name="connsiteY17" fmla="*/ 112439 h 141992"/>
                <a:gd name="connsiteX18" fmla="*/ 118226 w 138341"/>
                <a:gd name="connsiteY18" fmla="*/ 84001 h 141992"/>
                <a:gd name="connsiteX19" fmla="*/ 72162 w 138341"/>
                <a:gd name="connsiteY19" fmla="*/ 84001 h 141992"/>
                <a:gd name="connsiteX20" fmla="*/ 72162 w 138341"/>
                <a:gd name="connsiteY20" fmla="*/ 64618 h 14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341" h="141992">
                  <a:moveTo>
                    <a:pt x="72179" y="64601"/>
                  </a:moveTo>
                  <a:cubicBezTo>
                    <a:pt x="72849" y="64601"/>
                    <a:pt x="73401" y="64601"/>
                    <a:pt x="73953" y="64601"/>
                  </a:cubicBezTo>
                  <a:cubicBezTo>
                    <a:pt x="94441" y="64601"/>
                    <a:pt x="114929" y="64618"/>
                    <a:pt x="135416" y="64567"/>
                  </a:cubicBezTo>
                  <a:cubicBezTo>
                    <a:pt x="136923" y="64567"/>
                    <a:pt x="137392" y="65019"/>
                    <a:pt x="137576" y="66442"/>
                  </a:cubicBezTo>
                  <a:cubicBezTo>
                    <a:pt x="140204" y="86997"/>
                    <a:pt x="136304" y="105744"/>
                    <a:pt x="122143" y="121528"/>
                  </a:cubicBezTo>
                  <a:cubicBezTo>
                    <a:pt x="113456" y="131219"/>
                    <a:pt x="102409" y="137094"/>
                    <a:pt x="89805" y="139990"/>
                  </a:cubicBezTo>
                  <a:cubicBezTo>
                    <a:pt x="76598" y="143003"/>
                    <a:pt x="63442" y="142668"/>
                    <a:pt x="50486" y="138634"/>
                  </a:cubicBezTo>
                  <a:cubicBezTo>
                    <a:pt x="23119" y="130165"/>
                    <a:pt x="3217" y="106112"/>
                    <a:pt x="372" y="77657"/>
                  </a:cubicBezTo>
                  <a:cubicBezTo>
                    <a:pt x="-1737" y="56550"/>
                    <a:pt x="5192" y="38322"/>
                    <a:pt x="19437" y="22872"/>
                  </a:cubicBezTo>
                  <a:cubicBezTo>
                    <a:pt x="30317" y="11072"/>
                    <a:pt x="43758" y="3523"/>
                    <a:pt x="59659" y="1029"/>
                  </a:cubicBezTo>
                  <a:cubicBezTo>
                    <a:pt x="81469" y="-2402"/>
                    <a:pt x="101136" y="2703"/>
                    <a:pt x="118176" y="17031"/>
                  </a:cubicBezTo>
                  <a:cubicBezTo>
                    <a:pt x="118979" y="17717"/>
                    <a:pt x="119716" y="18487"/>
                    <a:pt x="120570" y="19290"/>
                  </a:cubicBezTo>
                  <a:cubicBezTo>
                    <a:pt x="116017" y="23994"/>
                    <a:pt x="111564" y="28597"/>
                    <a:pt x="107279" y="33049"/>
                  </a:cubicBezTo>
                  <a:cubicBezTo>
                    <a:pt x="104133" y="30806"/>
                    <a:pt x="101237" y="28463"/>
                    <a:pt x="98073" y="26538"/>
                  </a:cubicBezTo>
                  <a:cubicBezTo>
                    <a:pt x="73418" y="11390"/>
                    <a:pt x="39590" y="20998"/>
                    <a:pt x="26919" y="46992"/>
                  </a:cubicBezTo>
                  <a:cubicBezTo>
                    <a:pt x="18215" y="64835"/>
                    <a:pt x="18667" y="82762"/>
                    <a:pt x="29530" y="99483"/>
                  </a:cubicBezTo>
                  <a:cubicBezTo>
                    <a:pt x="40477" y="116322"/>
                    <a:pt x="56730" y="123603"/>
                    <a:pt x="76698" y="122348"/>
                  </a:cubicBezTo>
                  <a:cubicBezTo>
                    <a:pt x="86574" y="121729"/>
                    <a:pt x="95680" y="118649"/>
                    <a:pt x="103530" y="112439"/>
                  </a:cubicBezTo>
                  <a:cubicBezTo>
                    <a:pt x="112652" y="105241"/>
                    <a:pt x="117121" y="95600"/>
                    <a:pt x="118226" y="84001"/>
                  </a:cubicBezTo>
                  <a:lnTo>
                    <a:pt x="72162" y="84001"/>
                  </a:lnTo>
                  <a:lnTo>
                    <a:pt x="72162" y="64618"/>
                  </a:lnTo>
                  <a:close/>
                </a:path>
              </a:pathLst>
            </a:custGeom>
            <a:solidFill>
              <a:srgbClr val="FFFFFF"/>
            </a:solidFill>
            <a:ln w="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FE82084B-4E3C-90D1-BDBD-9CA78EB23659}"/>
                </a:ext>
              </a:extLst>
            </p:cNvPr>
            <p:cNvSpPr/>
            <p:nvPr/>
          </p:nvSpPr>
          <p:spPr>
            <a:xfrm>
              <a:off x="1848966" y="8907201"/>
              <a:ext cx="87582" cy="132418"/>
            </a:xfrm>
            <a:custGeom>
              <a:avLst/>
              <a:gdLst>
                <a:gd name="connsiteX0" fmla="*/ 68255 w 87582"/>
                <a:gd name="connsiteY0" fmla="*/ 80592 h 132418"/>
                <a:gd name="connsiteX1" fmla="*/ 67703 w 87582"/>
                <a:gd name="connsiteY1" fmla="*/ 81044 h 132418"/>
                <a:gd name="connsiteX2" fmla="*/ 40938 w 87582"/>
                <a:gd name="connsiteY2" fmla="*/ 91187 h 132418"/>
                <a:gd name="connsiteX3" fmla="*/ 2424 w 87582"/>
                <a:gd name="connsiteY3" fmla="*/ 60640 h 132418"/>
                <a:gd name="connsiteX4" fmla="*/ 20953 w 87582"/>
                <a:gd name="connsiteY4" fmla="*/ 6927 h 132418"/>
                <a:gd name="connsiteX5" fmla="*/ 54480 w 87582"/>
                <a:gd name="connsiteY5" fmla="*/ 1621 h 132418"/>
                <a:gd name="connsiteX6" fmla="*/ 67067 w 87582"/>
                <a:gd name="connsiteY6" fmla="*/ 9136 h 132418"/>
                <a:gd name="connsiteX7" fmla="*/ 67854 w 87582"/>
                <a:gd name="connsiteY7" fmla="*/ 10459 h 132418"/>
                <a:gd name="connsiteX8" fmla="*/ 68440 w 87582"/>
                <a:gd name="connsiteY8" fmla="*/ 10090 h 132418"/>
                <a:gd name="connsiteX9" fmla="*/ 68440 w 87582"/>
                <a:gd name="connsiteY9" fmla="*/ 2876 h 132418"/>
                <a:gd name="connsiteX10" fmla="*/ 87488 w 87582"/>
                <a:gd name="connsiteY10" fmla="*/ 2876 h 132418"/>
                <a:gd name="connsiteX11" fmla="*/ 87571 w 87582"/>
                <a:gd name="connsiteY11" fmla="*/ 4048 h 132418"/>
                <a:gd name="connsiteX12" fmla="*/ 87504 w 87582"/>
                <a:gd name="connsiteY12" fmla="*/ 87070 h 132418"/>
                <a:gd name="connsiteX13" fmla="*/ 80960 w 87582"/>
                <a:gd name="connsiteY13" fmla="*/ 113031 h 132418"/>
                <a:gd name="connsiteX14" fmla="*/ 54028 w 87582"/>
                <a:gd name="connsiteY14" fmla="*/ 131510 h 132418"/>
                <a:gd name="connsiteX15" fmla="*/ 22627 w 87582"/>
                <a:gd name="connsiteY15" fmla="*/ 126840 h 132418"/>
                <a:gd name="connsiteX16" fmla="*/ 3562 w 87582"/>
                <a:gd name="connsiteY16" fmla="*/ 105499 h 132418"/>
                <a:gd name="connsiteX17" fmla="*/ 21037 w 87582"/>
                <a:gd name="connsiteY17" fmla="*/ 98184 h 132418"/>
                <a:gd name="connsiteX18" fmla="*/ 22091 w 87582"/>
                <a:gd name="connsiteY18" fmla="*/ 100259 h 132418"/>
                <a:gd name="connsiteX19" fmla="*/ 57091 w 87582"/>
                <a:gd name="connsiteY19" fmla="*/ 111357 h 132418"/>
                <a:gd name="connsiteX20" fmla="*/ 68172 w 87582"/>
                <a:gd name="connsiteY20" fmla="*/ 93330 h 132418"/>
                <a:gd name="connsiteX21" fmla="*/ 68456 w 87582"/>
                <a:gd name="connsiteY21" fmla="*/ 81061 h 132418"/>
                <a:gd name="connsiteX22" fmla="*/ 68289 w 87582"/>
                <a:gd name="connsiteY22" fmla="*/ 80609 h 132418"/>
                <a:gd name="connsiteX23" fmla="*/ 69963 w 87582"/>
                <a:gd name="connsiteY23" fmla="*/ 45743 h 132418"/>
                <a:gd name="connsiteX24" fmla="*/ 67904 w 87582"/>
                <a:gd name="connsiteY24" fmla="*/ 34143 h 132418"/>
                <a:gd name="connsiteX25" fmla="*/ 48253 w 87582"/>
                <a:gd name="connsiteY25" fmla="*/ 18175 h 132418"/>
                <a:gd name="connsiteX26" fmla="*/ 25556 w 87582"/>
                <a:gd name="connsiteY26" fmla="*/ 28285 h 132418"/>
                <a:gd name="connsiteX27" fmla="*/ 25271 w 87582"/>
                <a:gd name="connsiteY27" fmla="*/ 62900 h 132418"/>
                <a:gd name="connsiteX28" fmla="*/ 62966 w 87582"/>
                <a:gd name="connsiteY28" fmla="*/ 65511 h 132418"/>
                <a:gd name="connsiteX29" fmla="*/ 69979 w 87582"/>
                <a:gd name="connsiteY29" fmla="*/ 45743 h 13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582" h="132418">
                  <a:moveTo>
                    <a:pt x="68255" y="80592"/>
                  </a:moveTo>
                  <a:cubicBezTo>
                    <a:pt x="68038" y="80776"/>
                    <a:pt x="67837" y="80893"/>
                    <a:pt x="67703" y="81044"/>
                  </a:cubicBezTo>
                  <a:cubicBezTo>
                    <a:pt x="60572" y="89128"/>
                    <a:pt x="51383" y="91907"/>
                    <a:pt x="40938" y="91187"/>
                  </a:cubicBezTo>
                  <a:cubicBezTo>
                    <a:pt x="23631" y="89999"/>
                    <a:pt x="8148" y="77679"/>
                    <a:pt x="2424" y="60640"/>
                  </a:cubicBezTo>
                  <a:cubicBezTo>
                    <a:pt x="-4288" y="40654"/>
                    <a:pt x="3277" y="18409"/>
                    <a:pt x="20953" y="6927"/>
                  </a:cubicBezTo>
                  <a:cubicBezTo>
                    <a:pt x="31264" y="215"/>
                    <a:pt x="42512" y="-1760"/>
                    <a:pt x="54480" y="1621"/>
                  </a:cubicBezTo>
                  <a:cubicBezTo>
                    <a:pt x="59317" y="2977"/>
                    <a:pt x="63468" y="5621"/>
                    <a:pt x="67067" y="9136"/>
                  </a:cubicBezTo>
                  <a:cubicBezTo>
                    <a:pt x="67418" y="9488"/>
                    <a:pt x="67603" y="10007"/>
                    <a:pt x="67854" y="10459"/>
                  </a:cubicBezTo>
                  <a:cubicBezTo>
                    <a:pt x="68055" y="10341"/>
                    <a:pt x="68239" y="10208"/>
                    <a:pt x="68440" y="10090"/>
                  </a:cubicBezTo>
                  <a:lnTo>
                    <a:pt x="68440" y="2876"/>
                  </a:lnTo>
                  <a:lnTo>
                    <a:pt x="87488" y="2876"/>
                  </a:lnTo>
                  <a:cubicBezTo>
                    <a:pt x="87521" y="3328"/>
                    <a:pt x="87571" y="3680"/>
                    <a:pt x="87571" y="4048"/>
                  </a:cubicBezTo>
                  <a:cubicBezTo>
                    <a:pt x="87571" y="31716"/>
                    <a:pt x="87622" y="59401"/>
                    <a:pt x="87504" y="87070"/>
                  </a:cubicBezTo>
                  <a:cubicBezTo>
                    <a:pt x="87471" y="96209"/>
                    <a:pt x="85596" y="104996"/>
                    <a:pt x="80960" y="113031"/>
                  </a:cubicBezTo>
                  <a:cubicBezTo>
                    <a:pt x="74934" y="123459"/>
                    <a:pt x="65728" y="129417"/>
                    <a:pt x="54028" y="131510"/>
                  </a:cubicBezTo>
                  <a:cubicBezTo>
                    <a:pt x="43098" y="133468"/>
                    <a:pt x="32486" y="132414"/>
                    <a:pt x="22627" y="126840"/>
                  </a:cubicBezTo>
                  <a:cubicBezTo>
                    <a:pt x="13940" y="121935"/>
                    <a:pt x="7947" y="114571"/>
                    <a:pt x="3562" y="105499"/>
                  </a:cubicBezTo>
                  <a:cubicBezTo>
                    <a:pt x="9420" y="103038"/>
                    <a:pt x="15178" y="100628"/>
                    <a:pt x="21037" y="98184"/>
                  </a:cubicBezTo>
                  <a:cubicBezTo>
                    <a:pt x="21422" y="98954"/>
                    <a:pt x="21756" y="99607"/>
                    <a:pt x="22091" y="100259"/>
                  </a:cubicBezTo>
                  <a:cubicBezTo>
                    <a:pt x="28770" y="113416"/>
                    <a:pt x="44520" y="118420"/>
                    <a:pt x="57091" y="111357"/>
                  </a:cubicBezTo>
                  <a:cubicBezTo>
                    <a:pt x="64104" y="107407"/>
                    <a:pt x="67385" y="101046"/>
                    <a:pt x="68172" y="93330"/>
                  </a:cubicBezTo>
                  <a:cubicBezTo>
                    <a:pt x="68573" y="89279"/>
                    <a:pt x="68389" y="85162"/>
                    <a:pt x="68456" y="81061"/>
                  </a:cubicBezTo>
                  <a:cubicBezTo>
                    <a:pt x="68456" y="80943"/>
                    <a:pt x="68373" y="80826"/>
                    <a:pt x="68289" y="80609"/>
                  </a:cubicBezTo>
                  <a:close/>
                  <a:moveTo>
                    <a:pt x="69963" y="45743"/>
                  </a:moveTo>
                  <a:cubicBezTo>
                    <a:pt x="69979" y="41742"/>
                    <a:pt x="69427" y="37842"/>
                    <a:pt x="67904" y="34143"/>
                  </a:cubicBezTo>
                  <a:cubicBezTo>
                    <a:pt x="64272" y="25272"/>
                    <a:pt x="57945" y="19380"/>
                    <a:pt x="48253" y="18175"/>
                  </a:cubicBezTo>
                  <a:cubicBezTo>
                    <a:pt x="38846" y="17020"/>
                    <a:pt x="31197" y="20769"/>
                    <a:pt x="25556" y="28285"/>
                  </a:cubicBezTo>
                  <a:cubicBezTo>
                    <a:pt x="18308" y="37926"/>
                    <a:pt x="18275" y="53057"/>
                    <a:pt x="25271" y="62900"/>
                  </a:cubicBezTo>
                  <a:cubicBezTo>
                    <a:pt x="34377" y="75704"/>
                    <a:pt x="52521" y="76976"/>
                    <a:pt x="62966" y="65511"/>
                  </a:cubicBezTo>
                  <a:cubicBezTo>
                    <a:pt x="68055" y="59920"/>
                    <a:pt x="69946" y="53158"/>
                    <a:pt x="69979" y="45743"/>
                  </a:cubicBezTo>
                  <a:close/>
                </a:path>
              </a:pathLst>
            </a:custGeom>
            <a:solidFill>
              <a:srgbClr val="FFFFFF"/>
            </a:solidFill>
            <a:ln w="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5EAEB899-4010-2791-7033-347EC1A33263}"/>
                </a:ext>
              </a:extLst>
            </p:cNvPr>
            <p:cNvSpPr/>
            <p:nvPr/>
          </p:nvSpPr>
          <p:spPr>
            <a:xfrm>
              <a:off x="1649291" y="8907114"/>
              <a:ext cx="91766" cy="91429"/>
            </a:xfrm>
            <a:custGeom>
              <a:avLst/>
              <a:gdLst>
                <a:gd name="connsiteX0" fmla="*/ 45796 w 91766"/>
                <a:gd name="connsiteY0" fmla="*/ 0 h 91429"/>
                <a:gd name="connsiteX1" fmla="*/ 85048 w 91766"/>
                <a:gd name="connsiteY1" fmla="*/ 21325 h 91429"/>
                <a:gd name="connsiteX2" fmla="*/ 66200 w 91766"/>
                <a:gd name="connsiteY2" fmla="*/ 86838 h 91429"/>
                <a:gd name="connsiteX3" fmla="*/ 235 w 91766"/>
                <a:gd name="connsiteY3" fmla="*/ 49863 h 91429"/>
                <a:gd name="connsiteX4" fmla="*/ 38415 w 91766"/>
                <a:gd name="connsiteY4" fmla="*/ 670 h 91429"/>
                <a:gd name="connsiteX5" fmla="*/ 45796 w 91766"/>
                <a:gd name="connsiteY5" fmla="*/ 0 h 91429"/>
                <a:gd name="connsiteX6" fmla="*/ 44440 w 91766"/>
                <a:gd name="connsiteY6" fmla="*/ 18044 h 91429"/>
                <a:gd name="connsiteX7" fmla="*/ 25593 w 91766"/>
                <a:gd name="connsiteY7" fmla="*/ 28254 h 91429"/>
                <a:gd name="connsiteX8" fmla="*/ 22078 w 91766"/>
                <a:gd name="connsiteY8" fmla="*/ 56776 h 91429"/>
                <a:gd name="connsiteX9" fmla="*/ 64593 w 91766"/>
                <a:gd name="connsiteY9" fmla="*/ 65062 h 91429"/>
                <a:gd name="connsiteX10" fmla="*/ 71222 w 91766"/>
                <a:gd name="connsiteY10" fmla="*/ 40071 h 91429"/>
                <a:gd name="connsiteX11" fmla="*/ 44457 w 91766"/>
                <a:gd name="connsiteY11" fmla="*/ 18061 h 9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766" h="91429">
                  <a:moveTo>
                    <a:pt x="45796" y="0"/>
                  </a:moveTo>
                  <a:cubicBezTo>
                    <a:pt x="62367" y="720"/>
                    <a:pt x="76042" y="6930"/>
                    <a:pt x="85048" y="21325"/>
                  </a:cubicBezTo>
                  <a:cubicBezTo>
                    <a:pt x="97149" y="40674"/>
                    <a:pt x="94069" y="73598"/>
                    <a:pt x="66200" y="86838"/>
                  </a:cubicBezTo>
                  <a:cubicBezTo>
                    <a:pt x="38867" y="99810"/>
                    <a:pt x="3666" y="84612"/>
                    <a:pt x="235" y="49863"/>
                  </a:cubicBezTo>
                  <a:cubicBezTo>
                    <a:pt x="-2176" y="25492"/>
                    <a:pt x="14228" y="4519"/>
                    <a:pt x="38415" y="670"/>
                  </a:cubicBezTo>
                  <a:cubicBezTo>
                    <a:pt x="40842" y="285"/>
                    <a:pt x="43319" y="218"/>
                    <a:pt x="45796" y="0"/>
                  </a:cubicBezTo>
                  <a:close/>
                  <a:moveTo>
                    <a:pt x="44440" y="18044"/>
                  </a:moveTo>
                  <a:cubicBezTo>
                    <a:pt x="37594" y="18195"/>
                    <a:pt x="30581" y="21392"/>
                    <a:pt x="25593" y="28254"/>
                  </a:cubicBezTo>
                  <a:cubicBezTo>
                    <a:pt x="19199" y="37042"/>
                    <a:pt x="18345" y="46767"/>
                    <a:pt x="22078" y="56776"/>
                  </a:cubicBezTo>
                  <a:cubicBezTo>
                    <a:pt x="28807" y="74803"/>
                    <a:pt x="51772" y="79256"/>
                    <a:pt x="64593" y="65062"/>
                  </a:cubicBezTo>
                  <a:cubicBezTo>
                    <a:pt x="71038" y="57931"/>
                    <a:pt x="72711" y="49361"/>
                    <a:pt x="71222" y="40071"/>
                  </a:cubicBezTo>
                  <a:cubicBezTo>
                    <a:pt x="69163" y="27267"/>
                    <a:pt x="58568" y="18044"/>
                    <a:pt x="44457" y="18061"/>
                  </a:cubicBezTo>
                  <a:close/>
                </a:path>
              </a:pathLst>
            </a:custGeom>
            <a:solidFill>
              <a:srgbClr val="FFFFFF"/>
            </a:solidFill>
            <a:ln w="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E3EAC8BF-A623-6535-5799-8B4DE2189E5C}"/>
                </a:ext>
              </a:extLst>
            </p:cNvPr>
            <p:cNvSpPr/>
            <p:nvPr/>
          </p:nvSpPr>
          <p:spPr>
            <a:xfrm>
              <a:off x="1749035" y="8907181"/>
              <a:ext cx="91794" cy="91352"/>
            </a:xfrm>
            <a:custGeom>
              <a:avLst/>
              <a:gdLst>
                <a:gd name="connsiteX0" fmla="*/ 45846 w 91794"/>
                <a:gd name="connsiteY0" fmla="*/ 0 h 91352"/>
                <a:gd name="connsiteX1" fmla="*/ 85080 w 91794"/>
                <a:gd name="connsiteY1" fmla="*/ 21241 h 91352"/>
                <a:gd name="connsiteX2" fmla="*/ 62534 w 91794"/>
                <a:gd name="connsiteY2" fmla="*/ 88345 h 91352"/>
                <a:gd name="connsiteX3" fmla="*/ 6527 w 91794"/>
                <a:gd name="connsiteY3" fmla="*/ 69296 h 91352"/>
                <a:gd name="connsiteX4" fmla="*/ 27450 w 91794"/>
                <a:gd name="connsiteY4" fmla="*/ 3682 h 91352"/>
                <a:gd name="connsiteX5" fmla="*/ 45846 w 91794"/>
                <a:gd name="connsiteY5" fmla="*/ 0 h 91352"/>
                <a:gd name="connsiteX6" fmla="*/ 19951 w 91794"/>
                <a:gd name="connsiteY6" fmla="*/ 46750 h 91352"/>
                <a:gd name="connsiteX7" fmla="*/ 21257 w 91794"/>
                <a:gd name="connsiteY7" fmla="*/ 54115 h 91352"/>
                <a:gd name="connsiteX8" fmla="*/ 40506 w 91794"/>
                <a:gd name="connsiteY8" fmla="*/ 72694 h 91352"/>
                <a:gd name="connsiteX9" fmla="*/ 65362 w 91794"/>
                <a:gd name="connsiteY9" fmla="*/ 64041 h 91352"/>
                <a:gd name="connsiteX10" fmla="*/ 69112 w 91794"/>
                <a:gd name="connsiteY10" fmla="*/ 33159 h 91352"/>
                <a:gd name="connsiteX11" fmla="*/ 33225 w 91794"/>
                <a:gd name="connsiteY11" fmla="*/ 21408 h 91352"/>
                <a:gd name="connsiteX12" fmla="*/ 19951 w 91794"/>
                <a:gd name="connsiteY12" fmla="*/ 46750 h 9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94" h="91352">
                  <a:moveTo>
                    <a:pt x="45846" y="0"/>
                  </a:moveTo>
                  <a:cubicBezTo>
                    <a:pt x="62400" y="653"/>
                    <a:pt x="76108" y="6829"/>
                    <a:pt x="85080" y="21241"/>
                  </a:cubicBezTo>
                  <a:cubicBezTo>
                    <a:pt x="97952" y="41913"/>
                    <a:pt x="93299" y="76728"/>
                    <a:pt x="62534" y="88345"/>
                  </a:cubicBezTo>
                  <a:cubicBezTo>
                    <a:pt x="43368" y="95592"/>
                    <a:pt x="18646" y="89935"/>
                    <a:pt x="6527" y="69296"/>
                  </a:cubicBezTo>
                  <a:cubicBezTo>
                    <a:pt x="-7366" y="45629"/>
                    <a:pt x="1523" y="14746"/>
                    <a:pt x="27450" y="3682"/>
                  </a:cubicBezTo>
                  <a:cubicBezTo>
                    <a:pt x="33309" y="1188"/>
                    <a:pt x="39452" y="50"/>
                    <a:pt x="45846" y="0"/>
                  </a:cubicBezTo>
                  <a:close/>
                  <a:moveTo>
                    <a:pt x="19951" y="46750"/>
                  </a:moveTo>
                  <a:cubicBezTo>
                    <a:pt x="20236" y="48474"/>
                    <a:pt x="20454" y="51386"/>
                    <a:pt x="21257" y="54115"/>
                  </a:cubicBezTo>
                  <a:cubicBezTo>
                    <a:pt x="24153" y="63890"/>
                    <a:pt x="30396" y="70485"/>
                    <a:pt x="40506" y="72694"/>
                  </a:cubicBezTo>
                  <a:cubicBezTo>
                    <a:pt x="50432" y="74870"/>
                    <a:pt x="59019" y="71908"/>
                    <a:pt x="65362" y="64041"/>
                  </a:cubicBezTo>
                  <a:cubicBezTo>
                    <a:pt x="72911" y="54667"/>
                    <a:pt x="73732" y="44005"/>
                    <a:pt x="69112" y="33159"/>
                  </a:cubicBezTo>
                  <a:cubicBezTo>
                    <a:pt x="63119" y="19098"/>
                    <a:pt x="46415" y="13692"/>
                    <a:pt x="33225" y="21408"/>
                  </a:cubicBezTo>
                  <a:cubicBezTo>
                    <a:pt x="24069" y="26764"/>
                    <a:pt x="20320" y="35284"/>
                    <a:pt x="19951" y="46750"/>
                  </a:cubicBezTo>
                  <a:close/>
                </a:path>
              </a:pathLst>
            </a:custGeom>
            <a:solidFill>
              <a:srgbClr val="FFFFFF"/>
            </a:solidFill>
            <a:ln w="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55E376A1-28EE-5E2B-371A-033703230A20}"/>
                </a:ext>
              </a:extLst>
            </p:cNvPr>
            <p:cNvSpPr/>
            <p:nvPr/>
          </p:nvSpPr>
          <p:spPr>
            <a:xfrm>
              <a:off x="1979040" y="8907080"/>
              <a:ext cx="83720" cy="91424"/>
            </a:xfrm>
            <a:custGeom>
              <a:avLst/>
              <a:gdLst>
                <a:gd name="connsiteX0" fmla="*/ 83703 w 83720"/>
                <a:gd name="connsiteY0" fmla="*/ 34230 h 91424"/>
                <a:gd name="connsiteX1" fmla="*/ 22542 w 83720"/>
                <a:gd name="connsiteY1" fmla="*/ 59605 h 91424"/>
                <a:gd name="connsiteX2" fmla="*/ 38058 w 83720"/>
                <a:gd name="connsiteY2" fmla="*/ 72661 h 91424"/>
                <a:gd name="connsiteX3" fmla="*/ 54662 w 83720"/>
                <a:gd name="connsiteY3" fmla="*/ 71673 h 91424"/>
                <a:gd name="connsiteX4" fmla="*/ 67250 w 83720"/>
                <a:gd name="connsiteY4" fmla="*/ 60911 h 91424"/>
                <a:gd name="connsiteX5" fmla="*/ 75100 w 83720"/>
                <a:gd name="connsiteY5" fmla="*/ 66116 h 91424"/>
                <a:gd name="connsiteX6" fmla="*/ 83134 w 83720"/>
                <a:gd name="connsiteY6" fmla="*/ 71473 h 91424"/>
                <a:gd name="connsiteX7" fmla="*/ 77192 w 83720"/>
                <a:gd name="connsiteY7" fmla="*/ 78051 h 91424"/>
                <a:gd name="connsiteX8" fmla="*/ 14105 w 83720"/>
                <a:gd name="connsiteY8" fmla="*/ 79624 h 91424"/>
                <a:gd name="connsiteX9" fmla="*/ 631 w 83720"/>
                <a:gd name="connsiteY9" fmla="*/ 53646 h 91424"/>
                <a:gd name="connsiteX10" fmla="*/ 6188 w 83720"/>
                <a:gd name="connsiteY10" fmla="*/ 21258 h 91424"/>
                <a:gd name="connsiteX11" fmla="*/ 58395 w 83720"/>
                <a:gd name="connsiteY11" fmla="*/ 3398 h 91424"/>
                <a:gd name="connsiteX12" fmla="*/ 80071 w 83720"/>
                <a:gd name="connsiteY12" fmla="*/ 25710 h 91424"/>
                <a:gd name="connsiteX13" fmla="*/ 83720 w 83720"/>
                <a:gd name="connsiteY13" fmla="*/ 34230 h 91424"/>
                <a:gd name="connsiteX14" fmla="*/ 60286 w 83720"/>
                <a:gd name="connsiteY14" fmla="*/ 27334 h 91424"/>
                <a:gd name="connsiteX15" fmla="*/ 44335 w 83720"/>
                <a:gd name="connsiteY15" fmla="*/ 17659 h 91424"/>
                <a:gd name="connsiteX16" fmla="*/ 19478 w 83720"/>
                <a:gd name="connsiteY16" fmla="*/ 39017 h 91424"/>
                <a:gd name="connsiteX17" fmla="*/ 19445 w 83720"/>
                <a:gd name="connsiteY17" fmla="*/ 44390 h 91424"/>
                <a:gd name="connsiteX18" fmla="*/ 60286 w 83720"/>
                <a:gd name="connsiteY18" fmla="*/ 27317 h 9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720" h="91424">
                  <a:moveTo>
                    <a:pt x="83703" y="34230"/>
                  </a:moveTo>
                  <a:cubicBezTo>
                    <a:pt x="63266" y="42700"/>
                    <a:pt x="42996" y="51119"/>
                    <a:pt x="22542" y="59605"/>
                  </a:cubicBezTo>
                  <a:cubicBezTo>
                    <a:pt x="25990" y="66150"/>
                    <a:pt x="30743" y="70920"/>
                    <a:pt x="38058" y="72661"/>
                  </a:cubicBezTo>
                  <a:cubicBezTo>
                    <a:pt x="43682" y="74000"/>
                    <a:pt x="49256" y="73783"/>
                    <a:pt x="54662" y="71673"/>
                  </a:cubicBezTo>
                  <a:cubicBezTo>
                    <a:pt x="60052" y="69581"/>
                    <a:pt x="64053" y="65765"/>
                    <a:pt x="67250" y="60911"/>
                  </a:cubicBezTo>
                  <a:cubicBezTo>
                    <a:pt x="69928" y="62685"/>
                    <a:pt x="72522" y="64409"/>
                    <a:pt x="75100" y="66116"/>
                  </a:cubicBezTo>
                  <a:cubicBezTo>
                    <a:pt x="77694" y="67840"/>
                    <a:pt x="80272" y="69564"/>
                    <a:pt x="83134" y="71473"/>
                  </a:cubicBezTo>
                  <a:cubicBezTo>
                    <a:pt x="81092" y="73732"/>
                    <a:pt x="79234" y="75992"/>
                    <a:pt x="77192" y="78051"/>
                  </a:cubicBezTo>
                  <a:cubicBezTo>
                    <a:pt x="60119" y="95241"/>
                    <a:pt x="31848" y="95961"/>
                    <a:pt x="14105" y="79624"/>
                  </a:cubicBezTo>
                  <a:cubicBezTo>
                    <a:pt x="6489" y="72611"/>
                    <a:pt x="2121" y="63840"/>
                    <a:pt x="631" y="53646"/>
                  </a:cubicBezTo>
                  <a:cubicBezTo>
                    <a:pt x="-1026" y="42264"/>
                    <a:pt x="497" y="31384"/>
                    <a:pt x="6188" y="21258"/>
                  </a:cubicBezTo>
                  <a:cubicBezTo>
                    <a:pt x="16566" y="2812"/>
                    <a:pt x="39548" y="-5072"/>
                    <a:pt x="58395" y="3398"/>
                  </a:cubicBezTo>
                  <a:cubicBezTo>
                    <a:pt x="68538" y="7951"/>
                    <a:pt x="75535" y="15667"/>
                    <a:pt x="80071" y="25710"/>
                  </a:cubicBezTo>
                  <a:cubicBezTo>
                    <a:pt x="81310" y="28455"/>
                    <a:pt x="82448" y="31267"/>
                    <a:pt x="83720" y="34230"/>
                  </a:cubicBezTo>
                  <a:close/>
                  <a:moveTo>
                    <a:pt x="60286" y="27334"/>
                  </a:moveTo>
                  <a:cubicBezTo>
                    <a:pt x="56721" y="20940"/>
                    <a:pt x="51264" y="17927"/>
                    <a:pt x="44335" y="17659"/>
                  </a:cubicBezTo>
                  <a:cubicBezTo>
                    <a:pt x="32601" y="17207"/>
                    <a:pt x="20951" y="27284"/>
                    <a:pt x="19478" y="39017"/>
                  </a:cubicBezTo>
                  <a:cubicBezTo>
                    <a:pt x="19261" y="40724"/>
                    <a:pt x="19445" y="42482"/>
                    <a:pt x="19445" y="44390"/>
                  </a:cubicBezTo>
                  <a:cubicBezTo>
                    <a:pt x="33103" y="38682"/>
                    <a:pt x="46594" y="33042"/>
                    <a:pt x="60286" y="27317"/>
                  </a:cubicBezTo>
                  <a:close/>
                </a:path>
              </a:pathLst>
            </a:custGeom>
            <a:solidFill>
              <a:srgbClr val="FFFFFF"/>
            </a:solidFill>
            <a:ln w="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D85FA7B5-E961-22B3-1901-F875B57587E5}"/>
                </a:ext>
              </a:extLst>
            </p:cNvPr>
            <p:cNvSpPr/>
            <p:nvPr/>
          </p:nvSpPr>
          <p:spPr>
            <a:xfrm>
              <a:off x="1949978" y="8861419"/>
              <a:ext cx="19885" cy="134291"/>
            </a:xfrm>
            <a:custGeom>
              <a:avLst/>
              <a:gdLst>
                <a:gd name="connsiteX0" fmla="*/ 19885 w 19885"/>
                <a:gd name="connsiteY0" fmla="*/ 134291 h 134291"/>
                <a:gd name="connsiteX1" fmla="*/ 0 w 19885"/>
                <a:gd name="connsiteY1" fmla="*/ 134291 h 134291"/>
                <a:gd name="connsiteX2" fmla="*/ 0 w 19885"/>
                <a:gd name="connsiteY2" fmla="*/ 0 h 134291"/>
                <a:gd name="connsiteX3" fmla="*/ 19885 w 19885"/>
                <a:gd name="connsiteY3" fmla="*/ 0 h 134291"/>
                <a:gd name="connsiteX4" fmla="*/ 19885 w 19885"/>
                <a:gd name="connsiteY4" fmla="*/ 134291 h 13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5" h="134291">
                  <a:moveTo>
                    <a:pt x="19885" y="134291"/>
                  </a:moveTo>
                  <a:lnTo>
                    <a:pt x="0" y="134291"/>
                  </a:lnTo>
                  <a:lnTo>
                    <a:pt x="0" y="0"/>
                  </a:lnTo>
                  <a:lnTo>
                    <a:pt x="19885" y="0"/>
                  </a:lnTo>
                  <a:lnTo>
                    <a:pt x="19885" y="134291"/>
                  </a:lnTo>
                  <a:close/>
                </a:path>
              </a:pathLst>
            </a:custGeom>
            <a:solidFill>
              <a:srgbClr val="FFFFFF"/>
            </a:solidFill>
            <a:ln w="0" cap="flat">
              <a:noFill/>
              <a:prstDash val="solid"/>
              <a:miter/>
            </a:ln>
          </p:spPr>
          <p:txBody>
            <a:bodyPr rtlCol="0" anchor="ctr"/>
            <a:lstStyle/>
            <a:p>
              <a:endParaRPr lang="en-US"/>
            </a:p>
          </p:txBody>
        </p:sp>
      </p:grpSp>
      <p:grpSp>
        <p:nvGrpSpPr>
          <p:cNvPr id="15" name="Graphic 95">
            <a:extLst>
              <a:ext uri="{FF2B5EF4-FFF2-40B4-BE49-F238E27FC236}">
                <a16:creationId xmlns:a16="http://schemas.microsoft.com/office/drawing/2014/main" id="{13C22FB1-791A-F0BB-DB30-C5AB6A46E8D5}"/>
              </a:ext>
            </a:extLst>
          </p:cNvPr>
          <p:cNvGrpSpPr/>
          <p:nvPr userDrawn="1"/>
        </p:nvGrpSpPr>
        <p:grpSpPr>
          <a:xfrm>
            <a:off x="5886768" y="6558969"/>
            <a:ext cx="575847" cy="149328"/>
            <a:chOff x="2161600" y="8855075"/>
            <a:chExt cx="518898" cy="142442"/>
          </a:xfrm>
          <a:solidFill>
            <a:srgbClr val="FFFFFF"/>
          </a:solidFill>
        </p:grpSpPr>
        <p:sp>
          <p:nvSpPr>
            <p:cNvPr id="42" name="Freeform: Shape 41">
              <a:extLst>
                <a:ext uri="{FF2B5EF4-FFF2-40B4-BE49-F238E27FC236}">
                  <a16:creationId xmlns:a16="http://schemas.microsoft.com/office/drawing/2014/main" id="{774CF7A6-9E30-A966-8519-E3589078666B}"/>
                </a:ext>
              </a:extLst>
            </p:cNvPr>
            <p:cNvSpPr/>
            <p:nvPr/>
          </p:nvSpPr>
          <p:spPr>
            <a:xfrm>
              <a:off x="2329694" y="8877031"/>
              <a:ext cx="84378" cy="120469"/>
            </a:xfrm>
            <a:custGeom>
              <a:avLst/>
              <a:gdLst>
                <a:gd name="connsiteX0" fmla="*/ 34373 w 84378"/>
                <a:gd name="connsiteY0" fmla="*/ 120453 h 120469"/>
                <a:gd name="connsiteX1" fmla="*/ 29603 w 84378"/>
                <a:gd name="connsiteY1" fmla="*/ 119532 h 120469"/>
                <a:gd name="connsiteX2" fmla="*/ 6638 w 84378"/>
                <a:gd name="connsiteY2" fmla="*/ 102794 h 120469"/>
                <a:gd name="connsiteX3" fmla="*/ 143 w 84378"/>
                <a:gd name="connsiteY3" fmla="*/ 79294 h 120469"/>
                <a:gd name="connsiteX4" fmla="*/ 4127 w 84378"/>
                <a:gd name="connsiteY4" fmla="*/ 52897 h 120469"/>
                <a:gd name="connsiteX5" fmla="*/ 32565 w 84378"/>
                <a:gd name="connsiteY5" fmla="*/ 32627 h 120469"/>
                <a:gd name="connsiteX6" fmla="*/ 62795 w 84378"/>
                <a:gd name="connsiteY6" fmla="*/ 44143 h 120469"/>
                <a:gd name="connsiteX7" fmla="*/ 64435 w 84378"/>
                <a:gd name="connsiteY7" fmla="*/ 45482 h 120469"/>
                <a:gd name="connsiteX8" fmla="*/ 64602 w 84378"/>
                <a:gd name="connsiteY8" fmla="*/ 42921 h 120469"/>
                <a:gd name="connsiteX9" fmla="*/ 64636 w 84378"/>
                <a:gd name="connsiteY9" fmla="*/ 13546 h 120469"/>
                <a:gd name="connsiteX10" fmla="*/ 65222 w 84378"/>
                <a:gd name="connsiteY10" fmla="*/ 8022 h 120469"/>
                <a:gd name="connsiteX11" fmla="*/ 76001 w 84378"/>
                <a:gd name="connsiteY11" fmla="*/ 55 h 120469"/>
                <a:gd name="connsiteX12" fmla="*/ 84337 w 84378"/>
                <a:gd name="connsiteY12" fmla="*/ 9562 h 120469"/>
                <a:gd name="connsiteX13" fmla="*/ 84370 w 84378"/>
                <a:gd name="connsiteY13" fmla="*/ 12993 h 120469"/>
                <a:gd name="connsiteX14" fmla="*/ 84370 w 84378"/>
                <a:gd name="connsiteY14" fmla="*/ 107347 h 120469"/>
                <a:gd name="connsiteX15" fmla="*/ 83985 w 84378"/>
                <a:gd name="connsiteY15" fmla="*/ 112234 h 120469"/>
                <a:gd name="connsiteX16" fmla="*/ 76637 w 84378"/>
                <a:gd name="connsiteY16" fmla="*/ 119901 h 120469"/>
                <a:gd name="connsiteX17" fmla="*/ 75532 w 84378"/>
                <a:gd name="connsiteY17" fmla="*/ 120470 h 120469"/>
                <a:gd name="connsiteX18" fmla="*/ 73808 w 84378"/>
                <a:gd name="connsiteY18" fmla="*/ 120470 h 120469"/>
                <a:gd name="connsiteX19" fmla="*/ 73105 w 84378"/>
                <a:gd name="connsiteY19" fmla="*/ 120001 h 120469"/>
                <a:gd name="connsiteX20" fmla="*/ 64887 w 84378"/>
                <a:gd name="connsiteY20" fmla="*/ 110611 h 120469"/>
                <a:gd name="connsiteX21" fmla="*/ 64334 w 84378"/>
                <a:gd name="connsiteY21" fmla="*/ 106075 h 120469"/>
                <a:gd name="connsiteX22" fmla="*/ 63632 w 84378"/>
                <a:gd name="connsiteY22" fmla="*/ 105589 h 120469"/>
                <a:gd name="connsiteX23" fmla="*/ 60518 w 84378"/>
                <a:gd name="connsiteY23" fmla="*/ 109305 h 120469"/>
                <a:gd name="connsiteX24" fmla="*/ 41252 w 84378"/>
                <a:gd name="connsiteY24" fmla="*/ 119666 h 120469"/>
                <a:gd name="connsiteX25" fmla="*/ 36900 w 84378"/>
                <a:gd name="connsiteY25" fmla="*/ 120470 h 120469"/>
                <a:gd name="connsiteX26" fmla="*/ 34323 w 84378"/>
                <a:gd name="connsiteY26" fmla="*/ 120470 h 120469"/>
                <a:gd name="connsiteX27" fmla="*/ 21317 w 84378"/>
                <a:gd name="connsiteY27" fmla="*/ 76096 h 120469"/>
                <a:gd name="connsiteX28" fmla="*/ 24983 w 84378"/>
                <a:gd name="connsiteY28" fmla="*/ 93387 h 120469"/>
                <a:gd name="connsiteX29" fmla="*/ 41537 w 84378"/>
                <a:gd name="connsiteY29" fmla="*/ 103865 h 120469"/>
                <a:gd name="connsiteX30" fmla="*/ 59447 w 84378"/>
                <a:gd name="connsiteY30" fmla="*/ 93889 h 120469"/>
                <a:gd name="connsiteX31" fmla="*/ 63481 w 84378"/>
                <a:gd name="connsiteY31" fmla="*/ 78088 h 120469"/>
                <a:gd name="connsiteX32" fmla="*/ 57840 w 84378"/>
                <a:gd name="connsiteY32" fmla="*/ 56128 h 120469"/>
                <a:gd name="connsiteX33" fmla="*/ 25167 w 84378"/>
                <a:gd name="connsiteY33" fmla="*/ 58253 h 120469"/>
                <a:gd name="connsiteX34" fmla="*/ 21317 w 84378"/>
                <a:gd name="connsiteY34" fmla="*/ 76096 h 12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4378" h="120469">
                  <a:moveTo>
                    <a:pt x="34373" y="120453"/>
                  </a:moveTo>
                  <a:cubicBezTo>
                    <a:pt x="32783" y="120152"/>
                    <a:pt x="31193" y="119834"/>
                    <a:pt x="29603" y="119532"/>
                  </a:cubicBezTo>
                  <a:cubicBezTo>
                    <a:pt x="19308" y="117574"/>
                    <a:pt x="11860" y="111665"/>
                    <a:pt x="6638" y="102794"/>
                  </a:cubicBezTo>
                  <a:cubicBezTo>
                    <a:pt x="2386" y="95563"/>
                    <a:pt x="612" y="87629"/>
                    <a:pt x="143" y="79294"/>
                  </a:cubicBezTo>
                  <a:cubicBezTo>
                    <a:pt x="-359" y="70188"/>
                    <a:pt x="344" y="61250"/>
                    <a:pt x="4127" y="52897"/>
                  </a:cubicBezTo>
                  <a:cubicBezTo>
                    <a:pt x="9634" y="40729"/>
                    <a:pt x="18974" y="33682"/>
                    <a:pt x="32565" y="32627"/>
                  </a:cubicBezTo>
                  <a:cubicBezTo>
                    <a:pt x="44500" y="31690"/>
                    <a:pt x="54643" y="35238"/>
                    <a:pt x="62795" y="44143"/>
                  </a:cubicBezTo>
                  <a:cubicBezTo>
                    <a:pt x="63163" y="44545"/>
                    <a:pt x="63648" y="44846"/>
                    <a:pt x="64435" y="45482"/>
                  </a:cubicBezTo>
                  <a:cubicBezTo>
                    <a:pt x="64502" y="44377"/>
                    <a:pt x="64602" y="43641"/>
                    <a:pt x="64602" y="42921"/>
                  </a:cubicBezTo>
                  <a:cubicBezTo>
                    <a:pt x="64602" y="33129"/>
                    <a:pt x="64586" y="23337"/>
                    <a:pt x="64636" y="13546"/>
                  </a:cubicBezTo>
                  <a:cubicBezTo>
                    <a:pt x="64636" y="11704"/>
                    <a:pt x="64853" y="9830"/>
                    <a:pt x="65222" y="8022"/>
                  </a:cubicBezTo>
                  <a:cubicBezTo>
                    <a:pt x="66460" y="2130"/>
                    <a:pt x="69975" y="-414"/>
                    <a:pt x="76001" y="55"/>
                  </a:cubicBezTo>
                  <a:cubicBezTo>
                    <a:pt x="80805" y="423"/>
                    <a:pt x="84019" y="4055"/>
                    <a:pt x="84337" y="9562"/>
                  </a:cubicBezTo>
                  <a:cubicBezTo>
                    <a:pt x="84404" y="10700"/>
                    <a:pt x="84370" y="11855"/>
                    <a:pt x="84370" y="12993"/>
                  </a:cubicBezTo>
                  <a:cubicBezTo>
                    <a:pt x="84370" y="44444"/>
                    <a:pt x="84370" y="75896"/>
                    <a:pt x="84370" y="107347"/>
                  </a:cubicBezTo>
                  <a:cubicBezTo>
                    <a:pt x="84370" y="108970"/>
                    <a:pt x="84303" y="110644"/>
                    <a:pt x="83985" y="112234"/>
                  </a:cubicBezTo>
                  <a:cubicBezTo>
                    <a:pt x="83199" y="116335"/>
                    <a:pt x="80872" y="119030"/>
                    <a:pt x="76637" y="119901"/>
                  </a:cubicBezTo>
                  <a:cubicBezTo>
                    <a:pt x="76252" y="119984"/>
                    <a:pt x="75901" y="120269"/>
                    <a:pt x="75532" y="120470"/>
                  </a:cubicBezTo>
                  <a:lnTo>
                    <a:pt x="73808" y="120470"/>
                  </a:lnTo>
                  <a:cubicBezTo>
                    <a:pt x="73574" y="120302"/>
                    <a:pt x="73373" y="120051"/>
                    <a:pt x="73105" y="120001"/>
                  </a:cubicBezTo>
                  <a:cubicBezTo>
                    <a:pt x="67950" y="118980"/>
                    <a:pt x="65540" y="115565"/>
                    <a:pt x="64887" y="110611"/>
                  </a:cubicBezTo>
                  <a:cubicBezTo>
                    <a:pt x="64686" y="109104"/>
                    <a:pt x="64519" y="107581"/>
                    <a:pt x="64334" y="106075"/>
                  </a:cubicBezTo>
                  <a:cubicBezTo>
                    <a:pt x="64100" y="105907"/>
                    <a:pt x="63866" y="105740"/>
                    <a:pt x="63632" y="105589"/>
                  </a:cubicBezTo>
                  <a:cubicBezTo>
                    <a:pt x="62594" y="106828"/>
                    <a:pt x="61640" y="108150"/>
                    <a:pt x="60518" y="109305"/>
                  </a:cubicBezTo>
                  <a:cubicBezTo>
                    <a:pt x="55179" y="114762"/>
                    <a:pt x="48918" y="118511"/>
                    <a:pt x="41252" y="119666"/>
                  </a:cubicBezTo>
                  <a:cubicBezTo>
                    <a:pt x="39796" y="119884"/>
                    <a:pt x="38357" y="120202"/>
                    <a:pt x="36900" y="120470"/>
                  </a:cubicBezTo>
                  <a:lnTo>
                    <a:pt x="34323" y="120470"/>
                  </a:lnTo>
                  <a:close/>
                  <a:moveTo>
                    <a:pt x="21317" y="76096"/>
                  </a:moveTo>
                  <a:cubicBezTo>
                    <a:pt x="21016" y="82122"/>
                    <a:pt x="22020" y="87981"/>
                    <a:pt x="24983" y="93387"/>
                  </a:cubicBezTo>
                  <a:cubicBezTo>
                    <a:pt x="28565" y="99898"/>
                    <a:pt x="34088" y="103614"/>
                    <a:pt x="41537" y="103865"/>
                  </a:cubicBezTo>
                  <a:cubicBezTo>
                    <a:pt x="49404" y="104150"/>
                    <a:pt x="55413" y="100718"/>
                    <a:pt x="59447" y="93889"/>
                  </a:cubicBezTo>
                  <a:cubicBezTo>
                    <a:pt x="62326" y="89002"/>
                    <a:pt x="63280" y="83612"/>
                    <a:pt x="63481" y="78088"/>
                  </a:cubicBezTo>
                  <a:cubicBezTo>
                    <a:pt x="63765" y="70238"/>
                    <a:pt x="62594" y="62689"/>
                    <a:pt x="57840" y="56128"/>
                  </a:cubicBezTo>
                  <a:cubicBezTo>
                    <a:pt x="49170" y="44160"/>
                    <a:pt x="32214" y="45281"/>
                    <a:pt x="25167" y="58253"/>
                  </a:cubicBezTo>
                  <a:cubicBezTo>
                    <a:pt x="22154" y="63811"/>
                    <a:pt x="21049" y="69753"/>
                    <a:pt x="21317" y="76096"/>
                  </a:cubicBezTo>
                  <a:close/>
                </a:path>
              </a:pathLst>
            </a:custGeom>
            <a:solidFill>
              <a:srgbClr val="FFFFFF"/>
            </a:solidFill>
            <a:ln w="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0538AD0-459F-B406-EA47-EF3FE8DCEC04}"/>
                </a:ext>
              </a:extLst>
            </p:cNvPr>
            <p:cNvSpPr/>
            <p:nvPr/>
          </p:nvSpPr>
          <p:spPr>
            <a:xfrm>
              <a:off x="2596150" y="8877014"/>
              <a:ext cx="84347" cy="120469"/>
            </a:xfrm>
            <a:custGeom>
              <a:avLst/>
              <a:gdLst>
                <a:gd name="connsiteX0" fmla="*/ 34273 w 84347"/>
                <a:gd name="connsiteY0" fmla="*/ 120470 h 120469"/>
                <a:gd name="connsiteX1" fmla="*/ 29921 w 84347"/>
                <a:gd name="connsiteY1" fmla="*/ 119650 h 120469"/>
                <a:gd name="connsiteX2" fmla="*/ 4378 w 84347"/>
                <a:gd name="connsiteY2" fmla="*/ 98359 h 120469"/>
                <a:gd name="connsiteX3" fmla="*/ 43 w 84347"/>
                <a:gd name="connsiteY3" fmla="*/ 72414 h 120469"/>
                <a:gd name="connsiteX4" fmla="*/ 6370 w 84347"/>
                <a:gd name="connsiteY4" fmla="*/ 48495 h 120469"/>
                <a:gd name="connsiteX5" fmla="*/ 35746 w 84347"/>
                <a:gd name="connsiteY5" fmla="*/ 32761 h 120469"/>
                <a:gd name="connsiteX6" fmla="*/ 45086 w 84347"/>
                <a:gd name="connsiteY6" fmla="*/ 33431 h 120469"/>
                <a:gd name="connsiteX7" fmla="*/ 61991 w 84347"/>
                <a:gd name="connsiteY7" fmla="*/ 43407 h 120469"/>
                <a:gd name="connsiteX8" fmla="*/ 64485 w 84347"/>
                <a:gd name="connsiteY8" fmla="*/ 45767 h 120469"/>
                <a:gd name="connsiteX9" fmla="*/ 64987 w 84347"/>
                <a:gd name="connsiteY9" fmla="*/ 38871 h 120469"/>
                <a:gd name="connsiteX10" fmla="*/ 64736 w 84347"/>
                <a:gd name="connsiteY10" fmla="*/ 22484 h 120469"/>
                <a:gd name="connsiteX11" fmla="*/ 64904 w 84347"/>
                <a:gd name="connsiteY11" fmla="*/ 9947 h 120469"/>
                <a:gd name="connsiteX12" fmla="*/ 75917 w 84347"/>
                <a:gd name="connsiteY12" fmla="*/ 38 h 120469"/>
                <a:gd name="connsiteX13" fmla="*/ 84337 w 84347"/>
                <a:gd name="connsiteY13" fmla="*/ 10282 h 120469"/>
                <a:gd name="connsiteX14" fmla="*/ 84169 w 84347"/>
                <a:gd name="connsiteY14" fmla="*/ 28845 h 120469"/>
                <a:gd name="connsiteX15" fmla="*/ 84236 w 84347"/>
                <a:gd name="connsiteY15" fmla="*/ 46319 h 120469"/>
                <a:gd name="connsiteX16" fmla="*/ 84303 w 84347"/>
                <a:gd name="connsiteY16" fmla="*/ 64849 h 120469"/>
                <a:gd name="connsiteX17" fmla="*/ 84069 w 84347"/>
                <a:gd name="connsiteY17" fmla="*/ 79763 h 120469"/>
                <a:gd name="connsiteX18" fmla="*/ 84253 w 84347"/>
                <a:gd name="connsiteY18" fmla="*/ 90609 h 120469"/>
                <a:gd name="connsiteX19" fmla="*/ 84136 w 84347"/>
                <a:gd name="connsiteY19" fmla="*/ 101690 h 120469"/>
                <a:gd name="connsiteX20" fmla="*/ 84287 w 84347"/>
                <a:gd name="connsiteY20" fmla="*/ 110427 h 120469"/>
                <a:gd name="connsiteX21" fmla="*/ 76336 w 84347"/>
                <a:gd name="connsiteY21" fmla="*/ 119918 h 120469"/>
                <a:gd name="connsiteX22" fmla="*/ 75432 w 84347"/>
                <a:gd name="connsiteY22" fmla="*/ 120437 h 120469"/>
                <a:gd name="connsiteX23" fmla="*/ 73708 w 84347"/>
                <a:gd name="connsiteY23" fmla="*/ 120437 h 120469"/>
                <a:gd name="connsiteX24" fmla="*/ 73022 w 84347"/>
                <a:gd name="connsiteY24" fmla="*/ 119951 h 120469"/>
                <a:gd name="connsiteX25" fmla="*/ 64787 w 84347"/>
                <a:gd name="connsiteY25" fmla="*/ 109674 h 120469"/>
                <a:gd name="connsiteX26" fmla="*/ 64368 w 84347"/>
                <a:gd name="connsiteY26" fmla="*/ 106008 h 120469"/>
                <a:gd name="connsiteX27" fmla="*/ 63464 w 84347"/>
                <a:gd name="connsiteY27" fmla="*/ 105489 h 120469"/>
                <a:gd name="connsiteX28" fmla="*/ 62108 w 84347"/>
                <a:gd name="connsiteY28" fmla="*/ 107648 h 120469"/>
                <a:gd name="connsiteX29" fmla="*/ 41185 w 84347"/>
                <a:gd name="connsiteY29" fmla="*/ 119633 h 120469"/>
                <a:gd name="connsiteX30" fmla="*/ 36834 w 84347"/>
                <a:gd name="connsiteY30" fmla="*/ 120437 h 120469"/>
                <a:gd name="connsiteX31" fmla="*/ 34256 w 84347"/>
                <a:gd name="connsiteY31" fmla="*/ 120437 h 120469"/>
                <a:gd name="connsiteX32" fmla="*/ 21200 w 84347"/>
                <a:gd name="connsiteY32" fmla="*/ 76482 h 120469"/>
                <a:gd name="connsiteX33" fmla="*/ 24045 w 84347"/>
                <a:gd name="connsiteY33" fmla="*/ 91563 h 120469"/>
                <a:gd name="connsiteX34" fmla="*/ 41185 w 84347"/>
                <a:gd name="connsiteY34" fmla="*/ 103866 h 120469"/>
                <a:gd name="connsiteX35" fmla="*/ 60184 w 84347"/>
                <a:gd name="connsiteY35" fmla="*/ 92500 h 120469"/>
                <a:gd name="connsiteX36" fmla="*/ 63397 w 84347"/>
                <a:gd name="connsiteY36" fmla="*/ 79076 h 120469"/>
                <a:gd name="connsiteX37" fmla="*/ 58610 w 84347"/>
                <a:gd name="connsiteY37" fmla="*/ 57300 h 120469"/>
                <a:gd name="connsiteX38" fmla="*/ 25636 w 84347"/>
                <a:gd name="connsiteY38" fmla="*/ 57467 h 120469"/>
                <a:gd name="connsiteX39" fmla="*/ 21183 w 84347"/>
                <a:gd name="connsiteY39" fmla="*/ 76499 h 12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347" h="120469">
                  <a:moveTo>
                    <a:pt x="34273" y="120470"/>
                  </a:moveTo>
                  <a:cubicBezTo>
                    <a:pt x="32816" y="120202"/>
                    <a:pt x="31377" y="119934"/>
                    <a:pt x="29921" y="119650"/>
                  </a:cubicBezTo>
                  <a:cubicBezTo>
                    <a:pt x="17518" y="117223"/>
                    <a:pt x="9383" y="109657"/>
                    <a:pt x="4378" y="98359"/>
                  </a:cubicBezTo>
                  <a:cubicBezTo>
                    <a:pt x="712" y="90090"/>
                    <a:pt x="-225" y="81369"/>
                    <a:pt x="43" y="72414"/>
                  </a:cubicBezTo>
                  <a:cubicBezTo>
                    <a:pt x="311" y="63928"/>
                    <a:pt x="1784" y="55743"/>
                    <a:pt x="6370" y="48495"/>
                  </a:cubicBezTo>
                  <a:cubicBezTo>
                    <a:pt x="13149" y="37783"/>
                    <a:pt x="22807" y="32125"/>
                    <a:pt x="35746" y="32761"/>
                  </a:cubicBezTo>
                  <a:cubicBezTo>
                    <a:pt x="38859" y="32912"/>
                    <a:pt x="42039" y="32845"/>
                    <a:pt x="45086" y="33431"/>
                  </a:cubicBezTo>
                  <a:cubicBezTo>
                    <a:pt x="51848" y="34753"/>
                    <a:pt x="57187" y="38653"/>
                    <a:pt x="61991" y="43407"/>
                  </a:cubicBezTo>
                  <a:cubicBezTo>
                    <a:pt x="62627" y="44043"/>
                    <a:pt x="63297" y="44646"/>
                    <a:pt x="64485" y="45767"/>
                  </a:cubicBezTo>
                  <a:cubicBezTo>
                    <a:pt x="64703" y="43055"/>
                    <a:pt x="65004" y="40963"/>
                    <a:pt x="64987" y="38871"/>
                  </a:cubicBezTo>
                  <a:cubicBezTo>
                    <a:pt x="64987" y="33414"/>
                    <a:pt x="64770" y="27958"/>
                    <a:pt x="64736" y="22484"/>
                  </a:cubicBezTo>
                  <a:cubicBezTo>
                    <a:pt x="64703" y="18300"/>
                    <a:pt x="64703" y="14115"/>
                    <a:pt x="64904" y="9947"/>
                  </a:cubicBezTo>
                  <a:cubicBezTo>
                    <a:pt x="65222" y="3168"/>
                    <a:pt x="69272" y="-414"/>
                    <a:pt x="75917" y="38"/>
                  </a:cubicBezTo>
                  <a:cubicBezTo>
                    <a:pt x="81023" y="390"/>
                    <a:pt x="84571" y="4942"/>
                    <a:pt x="84337" y="10282"/>
                  </a:cubicBezTo>
                  <a:cubicBezTo>
                    <a:pt x="84069" y="16458"/>
                    <a:pt x="84169" y="22652"/>
                    <a:pt x="84169" y="28845"/>
                  </a:cubicBezTo>
                  <a:cubicBezTo>
                    <a:pt x="84169" y="34670"/>
                    <a:pt x="84203" y="40495"/>
                    <a:pt x="84236" y="46319"/>
                  </a:cubicBezTo>
                  <a:cubicBezTo>
                    <a:pt x="84270" y="52496"/>
                    <a:pt x="84337" y="58672"/>
                    <a:pt x="84303" y="64849"/>
                  </a:cubicBezTo>
                  <a:cubicBezTo>
                    <a:pt x="84287" y="69820"/>
                    <a:pt x="84086" y="74791"/>
                    <a:pt x="84069" y="79763"/>
                  </a:cubicBezTo>
                  <a:cubicBezTo>
                    <a:pt x="84069" y="83378"/>
                    <a:pt x="84236" y="86993"/>
                    <a:pt x="84253" y="90609"/>
                  </a:cubicBezTo>
                  <a:cubicBezTo>
                    <a:pt x="84253" y="94308"/>
                    <a:pt x="84136" y="97990"/>
                    <a:pt x="84136" y="101690"/>
                  </a:cubicBezTo>
                  <a:cubicBezTo>
                    <a:pt x="84136" y="104602"/>
                    <a:pt x="84454" y="107531"/>
                    <a:pt x="84287" y="110427"/>
                  </a:cubicBezTo>
                  <a:cubicBezTo>
                    <a:pt x="83969" y="115750"/>
                    <a:pt x="81558" y="118478"/>
                    <a:pt x="76336" y="119918"/>
                  </a:cubicBezTo>
                  <a:cubicBezTo>
                    <a:pt x="76018" y="120001"/>
                    <a:pt x="75733" y="120269"/>
                    <a:pt x="75432" y="120437"/>
                  </a:cubicBezTo>
                  <a:lnTo>
                    <a:pt x="73708" y="120437"/>
                  </a:lnTo>
                  <a:cubicBezTo>
                    <a:pt x="73474" y="120269"/>
                    <a:pt x="73273" y="120035"/>
                    <a:pt x="73022" y="119951"/>
                  </a:cubicBezTo>
                  <a:cubicBezTo>
                    <a:pt x="67431" y="118227"/>
                    <a:pt x="65289" y="115549"/>
                    <a:pt x="64787" y="109674"/>
                  </a:cubicBezTo>
                  <a:cubicBezTo>
                    <a:pt x="64686" y="108452"/>
                    <a:pt x="64519" y="107230"/>
                    <a:pt x="64368" y="106008"/>
                  </a:cubicBezTo>
                  <a:cubicBezTo>
                    <a:pt x="64067" y="105841"/>
                    <a:pt x="63765" y="105657"/>
                    <a:pt x="63464" y="105489"/>
                  </a:cubicBezTo>
                  <a:cubicBezTo>
                    <a:pt x="63012" y="106209"/>
                    <a:pt x="62661" y="107029"/>
                    <a:pt x="62108" y="107648"/>
                  </a:cubicBezTo>
                  <a:cubicBezTo>
                    <a:pt x="56401" y="113842"/>
                    <a:pt x="49705" y="118344"/>
                    <a:pt x="41185" y="119633"/>
                  </a:cubicBezTo>
                  <a:cubicBezTo>
                    <a:pt x="39729" y="119851"/>
                    <a:pt x="38290" y="120169"/>
                    <a:pt x="36834" y="120437"/>
                  </a:cubicBezTo>
                  <a:lnTo>
                    <a:pt x="34256" y="120437"/>
                  </a:lnTo>
                  <a:close/>
                  <a:moveTo>
                    <a:pt x="21200" y="76482"/>
                  </a:moveTo>
                  <a:cubicBezTo>
                    <a:pt x="21049" y="81336"/>
                    <a:pt x="21769" y="86608"/>
                    <a:pt x="24045" y="91563"/>
                  </a:cubicBezTo>
                  <a:cubicBezTo>
                    <a:pt x="27410" y="98894"/>
                    <a:pt x="32984" y="103447"/>
                    <a:pt x="41185" y="103866"/>
                  </a:cubicBezTo>
                  <a:cubicBezTo>
                    <a:pt x="49923" y="104301"/>
                    <a:pt x="56216" y="100233"/>
                    <a:pt x="60184" y="92500"/>
                  </a:cubicBezTo>
                  <a:cubicBezTo>
                    <a:pt x="62343" y="88282"/>
                    <a:pt x="63146" y="83729"/>
                    <a:pt x="63397" y="79076"/>
                  </a:cubicBezTo>
                  <a:cubicBezTo>
                    <a:pt x="63816" y="71393"/>
                    <a:pt x="62862" y="63978"/>
                    <a:pt x="58610" y="57300"/>
                  </a:cubicBezTo>
                  <a:cubicBezTo>
                    <a:pt x="50559" y="44612"/>
                    <a:pt x="33486" y="44662"/>
                    <a:pt x="25636" y="57467"/>
                  </a:cubicBezTo>
                  <a:cubicBezTo>
                    <a:pt x="22171" y="63108"/>
                    <a:pt x="21083" y="69402"/>
                    <a:pt x="21183" y="76499"/>
                  </a:cubicBezTo>
                  <a:close/>
                </a:path>
              </a:pathLst>
            </a:custGeom>
            <a:solidFill>
              <a:srgbClr val="FFFFFF"/>
            </a:solidFill>
            <a:ln w="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39C96170-3816-D393-AA58-E62E9CFF87C5}"/>
                </a:ext>
              </a:extLst>
            </p:cNvPr>
            <p:cNvSpPr/>
            <p:nvPr/>
          </p:nvSpPr>
          <p:spPr>
            <a:xfrm>
              <a:off x="2509947" y="8909099"/>
              <a:ext cx="81918" cy="88401"/>
            </a:xfrm>
            <a:custGeom>
              <a:avLst/>
              <a:gdLst>
                <a:gd name="connsiteX0" fmla="*/ 42409 w 81918"/>
                <a:gd name="connsiteY0" fmla="*/ 88385 h 88401"/>
                <a:gd name="connsiteX1" fmla="*/ 34860 w 81918"/>
                <a:gd name="connsiteY1" fmla="*/ 87330 h 88401"/>
                <a:gd name="connsiteX2" fmla="*/ 4262 w 81918"/>
                <a:gd name="connsiteY2" fmla="*/ 65638 h 88401"/>
                <a:gd name="connsiteX3" fmla="*/ 61 w 81918"/>
                <a:gd name="connsiteY3" fmla="*/ 47192 h 88401"/>
                <a:gd name="connsiteX4" fmla="*/ 5300 w 81918"/>
                <a:gd name="connsiteY4" fmla="*/ 20394 h 88401"/>
                <a:gd name="connsiteX5" fmla="*/ 33772 w 81918"/>
                <a:gd name="connsiteY5" fmla="*/ 743 h 88401"/>
                <a:gd name="connsiteX6" fmla="*/ 60470 w 81918"/>
                <a:gd name="connsiteY6" fmla="*/ 3589 h 88401"/>
                <a:gd name="connsiteX7" fmla="*/ 81677 w 81918"/>
                <a:gd name="connsiteY7" fmla="*/ 31943 h 88401"/>
                <a:gd name="connsiteX8" fmla="*/ 81677 w 81918"/>
                <a:gd name="connsiteY8" fmla="*/ 40229 h 88401"/>
                <a:gd name="connsiteX9" fmla="*/ 74865 w 81918"/>
                <a:gd name="connsiteY9" fmla="*/ 47778 h 88401"/>
                <a:gd name="connsiteX10" fmla="*/ 64922 w 81918"/>
                <a:gd name="connsiteY10" fmla="*/ 49083 h 88401"/>
                <a:gd name="connsiteX11" fmla="*/ 24382 w 81918"/>
                <a:gd name="connsiteY11" fmla="*/ 49150 h 88401"/>
                <a:gd name="connsiteX12" fmla="*/ 21654 w 81918"/>
                <a:gd name="connsiteY12" fmla="*/ 52029 h 88401"/>
                <a:gd name="connsiteX13" fmla="*/ 38760 w 81918"/>
                <a:gd name="connsiteY13" fmla="*/ 73756 h 88401"/>
                <a:gd name="connsiteX14" fmla="*/ 58227 w 81918"/>
                <a:gd name="connsiteY14" fmla="*/ 69471 h 88401"/>
                <a:gd name="connsiteX15" fmla="*/ 68353 w 81918"/>
                <a:gd name="connsiteY15" fmla="*/ 60901 h 88401"/>
                <a:gd name="connsiteX16" fmla="*/ 76940 w 81918"/>
                <a:gd name="connsiteY16" fmla="*/ 59545 h 88401"/>
                <a:gd name="connsiteX17" fmla="*/ 80505 w 81918"/>
                <a:gd name="connsiteY17" fmla="*/ 67680 h 88401"/>
                <a:gd name="connsiteX18" fmla="*/ 70580 w 81918"/>
                <a:gd name="connsiteY18" fmla="*/ 80451 h 88401"/>
                <a:gd name="connsiteX19" fmla="*/ 48519 w 81918"/>
                <a:gd name="connsiteY19" fmla="*/ 87832 h 88401"/>
                <a:gd name="connsiteX20" fmla="*/ 45405 w 81918"/>
                <a:gd name="connsiteY20" fmla="*/ 88402 h 88401"/>
                <a:gd name="connsiteX21" fmla="*/ 42409 w 81918"/>
                <a:gd name="connsiteY21" fmla="*/ 88402 h 88401"/>
                <a:gd name="connsiteX22" fmla="*/ 41539 w 81918"/>
                <a:gd name="connsiteY22" fmla="*/ 37517 h 88401"/>
                <a:gd name="connsiteX23" fmla="*/ 59114 w 81918"/>
                <a:gd name="connsiteY23" fmla="*/ 37567 h 88401"/>
                <a:gd name="connsiteX24" fmla="*/ 61491 w 81918"/>
                <a:gd name="connsiteY24" fmla="*/ 34990 h 88401"/>
                <a:gd name="connsiteX25" fmla="*/ 60537 w 81918"/>
                <a:gd name="connsiteY25" fmla="*/ 29533 h 88401"/>
                <a:gd name="connsiteX26" fmla="*/ 46410 w 81918"/>
                <a:gd name="connsiteY26" fmla="*/ 15038 h 88401"/>
                <a:gd name="connsiteX27" fmla="*/ 26993 w 81918"/>
                <a:gd name="connsiteY27" fmla="*/ 21415 h 88401"/>
                <a:gd name="connsiteX28" fmla="*/ 21687 w 81918"/>
                <a:gd name="connsiteY28" fmla="*/ 35676 h 88401"/>
                <a:gd name="connsiteX29" fmla="*/ 23779 w 81918"/>
                <a:gd name="connsiteY29" fmla="*/ 37534 h 88401"/>
                <a:gd name="connsiteX30" fmla="*/ 41555 w 81918"/>
                <a:gd name="connsiteY30" fmla="*/ 37534 h 8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1918" h="88401">
                  <a:moveTo>
                    <a:pt x="42409" y="88385"/>
                  </a:moveTo>
                  <a:cubicBezTo>
                    <a:pt x="39898" y="88033"/>
                    <a:pt x="37371" y="87699"/>
                    <a:pt x="34860" y="87330"/>
                  </a:cubicBezTo>
                  <a:cubicBezTo>
                    <a:pt x="20951" y="85322"/>
                    <a:pt x="10439" y="78476"/>
                    <a:pt x="4262" y="65638"/>
                  </a:cubicBezTo>
                  <a:cubicBezTo>
                    <a:pt x="1467" y="59829"/>
                    <a:pt x="312" y="53619"/>
                    <a:pt x="61" y="47192"/>
                  </a:cubicBezTo>
                  <a:cubicBezTo>
                    <a:pt x="-307" y="37835"/>
                    <a:pt x="932" y="28813"/>
                    <a:pt x="5300" y="20394"/>
                  </a:cubicBezTo>
                  <a:cubicBezTo>
                    <a:pt x="11309" y="8811"/>
                    <a:pt x="21185" y="2651"/>
                    <a:pt x="33772" y="743"/>
                  </a:cubicBezTo>
                  <a:cubicBezTo>
                    <a:pt x="42844" y="-629"/>
                    <a:pt x="51933" y="-328"/>
                    <a:pt x="60470" y="3589"/>
                  </a:cubicBezTo>
                  <a:cubicBezTo>
                    <a:pt x="72622" y="9179"/>
                    <a:pt x="79769" y="18687"/>
                    <a:pt x="81677" y="31943"/>
                  </a:cubicBezTo>
                  <a:cubicBezTo>
                    <a:pt x="82062" y="34655"/>
                    <a:pt x="81928" y="37484"/>
                    <a:pt x="81677" y="40229"/>
                  </a:cubicBezTo>
                  <a:cubicBezTo>
                    <a:pt x="81309" y="44330"/>
                    <a:pt x="78798" y="46924"/>
                    <a:pt x="74865" y="47778"/>
                  </a:cubicBezTo>
                  <a:cubicBezTo>
                    <a:pt x="71601" y="48481"/>
                    <a:pt x="68253" y="49050"/>
                    <a:pt x="64922" y="49083"/>
                  </a:cubicBezTo>
                  <a:cubicBezTo>
                    <a:pt x="51414" y="49234"/>
                    <a:pt x="37907" y="49150"/>
                    <a:pt x="24382" y="49150"/>
                  </a:cubicBezTo>
                  <a:cubicBezTo>
                    <a:pt x="21536" y="49150"/>
                    <a:pt x="21419" y="49184"/>
                    <a:pt x="21654" y="52029"/>
                  </a:cubicBezTo>
                  <a:cubicBezTo>
                    <a:pt x="22524" y="62842"/>
                    <a:pt x="28433" y="71613"/>
                    <a:pt x="38760" y="73756"/>
                  </a:cubicBezTo>
                  <a:cubicBezTo>
                    <a:pt x="45824" y="75212"/>
                    <a:pt x="52435" y="73823"/>
                    <a:pt x="58227" y="69471"/>
                  </a:cubicBezTo>
                  <a:cubicBezTo>
                    <a:pt x="61759" y="66809"/>
                    <a:pt x="65073" y="63847"/>
                    <a:pt x="68353" y="60901"/>
                  </a:cubicBezTo>
                  <a:cubicBezTo>
                    <a:pt x="70981" y="58524"/>
                    <a:pt x="73927" y="58440"/>
                    <a:pt x="76940" y="59545"/>
                  </a:cubicBezTo>
                  <a:cubicBezTo>
                    <a:pt x="80254" y="60750"/>
                    <a:pt x="81577" y="63980"/>
                    <a:pt x="80505" y="67680"/>
                  </a:cubicBezTo>
                  <a:cubicBezTo>
                    <a:pt x="78899" y="73253"/>
                    <a:pt x="75183" y="77271"/>
                    <a:pt x="70580" y="80451"/>
                  </a:cubicBezTo>
                  <a:cubicBezTo>
                    <a:pt x="63968" y="85020"/>
                    <a:pt x="56553" y="87364"/>
                    <a:pt x="48519" y="87832"/>
                  </a:cubicBezTo>
                  <a:cubicBezTo>
                    <a:pt x="47481" y="87899"/>
                    <a:pt x="46443" y="88201"/>
                    <a:pt x="45405" y="88402"/>
                  </a:cubicBezTo>
                  <a:lnTo>
                    <a:pt x="42409" y="88402"/>
                  </a:lnTo>
                  <a:close/>
                  <a:moveTo>
                    <a:pt x="41539" y="37517"/>
                  </a:moveTo>
                  <a:cubicBezTo>
                    <a:pt x="47397" y="37517"/>
                    <a:pt x="53256" y="37434"/>
                    <a:pt x="59114" y="37567"/>
                  </a:cubicBezTo>
                  <a:cubicBezTo>
                    <a:pt x="61173" y="37618"/>
                    <a:pt x="61826" y="36898"/>
                    <a:pt x="61491" y="34990"/>
                  </a:cubicBezTo>
                  <a:cubicBezTo>
                    <a:pt x="61173" y="33165"/>
                    <a:pt x="61005" y="31307"/>
                    <a:pt x="60537" y="29533"/>
                  </a:cubicBezTo>
                  <a:cubicBezTo>
                    <a:pt x="58511" y="22118"/>
                    <a:pt x="54260" y="16695"/>
                    <a:pt x="46410" y="15038"/>
                  </a:cubicBezTo>
                  <a:cubicBezTo>
                    <a:pt x="38794" y="13431"/>
                    <a:pt x="32065" y="15138"/>
                    <a:pt x="26993" y="21415"/>
                  </a:cubicBezTo>
                  <a:cubicBezTo>
                    <a:pt x="23645" y="25549"/>
                    <a:pt x="22407" y="30537"/>
                    <a:pt x="21687" y="35676"/>
                  </a:cubicBezTo>
                  <a:cubicBezTo>
                    <a:pt x="21453" y="37350"/>
                    <a:pt x="22474" y="37534"/>
                    <a:pt x="23779" y="37534"/>
                  </a:cubicBezTo>
                  <a:cubicBezTo>
                    <a:pt x="29705" y="37517"/>
                    <a:pt x="35630" y="37534"/>
                    <a:pt x="41555" y="37534"/>
                  </a:cubicBezTo>
                  <a:close/>
                </a:path>
              </a:pathLst>
            </a:custGeom>
            <a:solidFill>
              <a:srgbClr val="FFFFFF"/>
            </a:solidFill>
            <a:ln w="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FD514D53-586B-572C-C0CD-4BF89A5B932D}"/>
                </a:ext>
              </a:extLst>
            </p:cNvPr>
            <p:cNvSpPr/>
            <p:nvPr/>
          </p:nvSpPr>
          <p:spPr>
            <a:xfrm>
              <a:off x="2422700" y="8909125"/>
              <a:ext cx="82039" cy="88359"/>
            </a:xfrm>
            <a:custGeom>
              <a:avLst/>
              <a:gdLst>
                <a:gd name="connsiteX0" fmla="*/ 42583 w 82039"/>
                <a:gd name="connsiteY0" fmla="*/ 88359 h 88359"/>
                <a:gd name="connsiteX1" fmla="*/ 35469 w 82039"/>
                <a:gd name="connsiteY1" fmla="*/ 87355 h 88359"/>
                <a:gd name="connsiteX2" fmla="*/ 687 w 82039"/>
                <a:gd name="connsiteY2" fmla="*/ 53008 h 88359"/>
                <a:gd name="connsiteX3" fmla="*/ 5323 w 82039"/>
                <a:gd name="connsiteY3" fmla="*/ 20502 h 88359"/>
                <a:gd name="connsiteX4" fmla="*/ 34130 w 82039"/>
                <a:gd name="connsiteY4" fmla="*/ 701 h 88359"/>
                <a:gd name="connsiteX5" fmla="*/ 60593 w 82039"/>
                <a:gd name="connsiteY5" fmla="*/ 3580 h 88359"/>
                <a:gd name="connsiteX6" fmla="*/ 81884 w 82039"/>
                <a:gd name="connsiteY6" fmla="*/ 32972 h 88359"/>
                <a:gd name="connsiteX7" fmla="*/ 81851 w 82039"/>
                <a:gd name="connsiteY7" fmla="*/ 39768 h 88359"/>
                <a:gd name="connsiteX8" fmla="*/ 75390 w 82039"/>
                <a:gd name="connsiteY8" fmla="*/ 47602 h 88359"/>
                <a:gd name="connsiteX9" fmla="*/ 65263 w 82039"/>
                <a:gd name="connsiteY9" fmla="*/ 49058 h 88359"/>
                <a:gd name="connsiteX10" fmla="*/ 24756 w 82039"/>
                <a:gd name="connsiteY10" fmla="*/ 49125 h 88359"/>
                <a:gd name="connsiteX11" fmla="*/ 21811 w 82039"/>
                <a:gd name="connsiteY11" fmla="*/ 52271 h 88359"/>
                <a:gd name="connsiteX12" fmla="*/ 31335 w 82039"/>
                <a:gd name="connsiteY12" fmla="*/ 70416 h 88359"/>
                <a:gd name="connsiteX13" fmla="*/ 55605 w 82039"/>
                <a:gd name="connsiteY13" fmla="*/ 71035 h 88359"/>
                <a:gd name="connsiteX14" fmla="*/ 67975 w 82039"/>
                <a:gd name="connsiteY14" fmla="*/ 61210 h 88359"/>
                <a:gd name="connsiteX15" fmla="*/ 75875 w 82039"/>
                <a:gd name="connsiteY15" fmla="*/ 59101 h 88359"/>
                <a:gd name="connsiteX16" fmla="*/ 80026 w 82039"/>
                <a:gd name="connsiteY16" fmla="*/ 69144 h 88359"/>
                <a:gd name="connsiteX17" fmla="*/ 68042 w 82039"/>
                <a:gd name="connsiteY17" fmla="*/ 82082 h 88359"/>
                <a:gd name="connsiteX18" fmla="*/ 48073 w 82039"/>
                <a:gd name="connsiteY18" fmla="*/ 87807 h 88359"/>
                <a:gd name="connsiteX19" fmla="*/ 45612 w 82039"/>
                <a:gd name="connsiteY19" fmla="*/ 88359 h 88359"/>
                <a:gd name="connsiteX20" fmla="*/ 42616 w 82039"/>
                <a:gd name="connsiteY20" fmla="*/ 88359 h 88359"/>
                <a:gd name="connsiteX21" fmla="*/ 41461 w 82039"/>
                <a:gd name="connsiteY21" fmla="*/ 37492 h 88359"/>
                <a:gd name="connsiteX22" fmla="*/ 59254 w 82039"/>
                <a:gd name="connsiteY22" fmla="*/ 37542 h 88359"/>
                <a:gd name="connsiteX23" fmla="*/ 61631 w 82039"/>
                <a:gd name="connsiteY23" fmla="*/ 34897 h 88359"/>
                <a:gd name="connsiteX24" fmla="*/ 59806 w 82039"/>
                <a:gd name="connsiteY24" fmla="*/ 26997 h 88359"/>
                <a:gd name="connsiteX25" fmla="*/ 29678 w 82039"/>
                <a:gd name="connsiteY25" fmla="*/ 18644 h 88359"/>
                <a:gd name="connsiteX26" fmla="*/ 21811 w 82039"/>
                <a:gd name="connsiteY26" fmla="*/ 35952 h 88359"/>
                <a:gd name="connsiteX27" fmla="*/ 23685 w 82039"/>
                <a:gd name="connsiteY27" fmla="*/ 37492 h 88359"/>
                <a:gd name="connsiteX28" fmla="*/ 41478 w 82039"/>
                <a:gd name="connsiteY28" fmla="*/ 37492 h 88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039" h="88359">
                  <a:moveTo>
                    <a:pt x="42583" y="88359"/>
                  </a:moveTo>
                  <a:cubicBezTo>
                    <a:pt x="40206" y="88024"/>
                    <a:pt x="37846" y="87656"/>
                    <a:pt x="35469" y="87355"/>
                  </a:cubicBezTo>
                  <a:cubicBezTo>
                    <a:pt x="16438" y="84961"/>
                    <a:pt x="3315" y="72006"/>
                    <a:pt x="687" y="53008"/>
                  </a:cubicBezTo>
                  <a:cubicBezTo>
                    <a:pt x="-870" y="41726"/>
                    <a:pt x="34" y="30763"/>
                    <a:pt x="5323" y="20502"/>
                  </a:cubicBezTo>
                  <a:cubicBezTo>
                    <a:pt x="11349" y="8802"/>
                    <a:pt x="21325" y="2525"/>
                    <a:pt x="34130" y="701"/>
                  </a:cubicBezTo>
                  <a:cubicBezTo>
                    <a:pt x="43152" y="-588"/>
                    <a:pt x="52157" y="-354"/>
                    <a:pt x="60593" y="3580"/>
                  </a:cubicBezTo>
                  <a:cubicBezTo>
                    <a:pt x="73080" y="9405"/>
                    <a:pt x="80361" y="19163"/>
                    <a:pt x="81884" y="32972"/>
                  </a:cubicBezTo>
                  <a:cubicBezTo>
                    <a:pt x="82135" y="35215"/>
                    <a:pt x="82052" y="37525"/>
                    <a:pt x="81851" y="39768"/>
                  </a:cubicBezTo>
                  <a:cubicBezTo>
                    <a:pt x="81483" y="43785"/>
                    <a:pt x="79457" y="46714"/>
                    <a:pt x="75390" y="47602"/>
                  </a:cubicBezTo>
                  <a:cubicBezTo>
                    <a:pt x="72076" y="48338"/>
                    <a:pt x="68644" y="49024"/>
                    <a:pt x="65263" y="49058"/>
                  </a:cubicBezTo>
                  <a:cubicBezTo>
                    <a:pt x="51755" y="49225"/>
                    <a:pt x="38248" y="49125"/>
                    <a:pt x="24756" y="49125"/>
                  </a:cubicBezTo>
                  <a:cubicBezTo>
                    <a:pt x="21593" y="49125"/>
                    <a:pt x="21526" y="49125"/>
                    <a:pt x="21811" y="52271"/>
                  </a:cubicBezTo>
                  <a:cubicBezTo>
                    <a:pt x="22447" y="59636"/>
                    <a:pt x="25075" y="66131"/>
                    <a:pt x="31335" y="70416"/>
                  </a:cubicBezTo>
                  <a:cubicBezTo>
                    <a:pt x="39168" y="75772"/>
                    <a:pt x="47621" y="75605"/>
                    <a:pt x="55605" y="71035"/>
                  </a:cubicBezTo>
                  <a:cubicBezTo>
                    <a:pt x="60125" y="68457"/>
                    <a:pt x="64058" y="64741"/>
                    <a:pt x="67975" y="61210"/>
                  </a:cubicBezTo>
                  <a:cubicBezTo>
                    <a:pt x="70385" y="59034"/>
                    <a:pt x="73013" y="58431"/>
                    <a:pt x="75875" y="59101"/>
                  </a:cubicBezTo>
                  <a:cubicBezTo>
                    <a:pt x="80746" y="60239"/>
                    <a:pt x="81851" y="63921"/>
                    <a:pt x="80026" y="69144"/>
                  </a:cubicBezTo>
                  <a:cubicBezTo>
                    <a:pt x="77968" y="75069"/>
                    <a:pt x="73381" y="79053"/>
                    <a:pt x="68042" y="82082"/>
                  </a:cubicBezTo>
                  <a:cubicBezTo>
                    <a:pt x="61865" y="85581"/>
                    <a:pt x="55220" y="87589"/>
                    <a:pt x="48073" y="87807"/>
                  </a:cubicBezTo>
                  <a:cubicBezTo>
                    <a:pt x="47253" y="87840"/>
                    <a:pt x="46433" y="88158"/>
                    <a:pt x="45612" y="88359"/>
                  </a:cubicBezTo>
                  <a:lnTo>
                    <a:pt x="42616" y="88359"/>
                  </a:lnTo>
                  <a:close/>
                  <a:moveTo>
                    <a:pt x="41461" y="37492"/>
                  </a:moveTo>
                  <a:cubicBezTo>
                    <a:pt x="47387" y="37492"/>
                    <a:pt x="53329" y="37408"/>
                    <a:pt x="59254" y="37542"/>
                  </a:cubicBezTo>
                  <a:cubicBezTo>
                    <a:pt x="61346" y="37592"/>
                    <a:pt x="61999" y="36755"/>
                    <a:pt x="61631" y="34897"/>
                  </a:cubicBezTo>
                  <a:cubicBezTo>
                    <a:pt x="61095" y="32253"/>
                    <a:pt x="60694" y="29541"/>
                    <a:pt x="59806" y="26997"/>
                  </a:cubicBezTo>
                  <a:cubicBezTo>
                    <a:pt x="54685" y="12485"/>
                    <a:pt x="37578" y="11698"/>
                    <a:pt x="29678" y="18644"/>
                  </a:cubicBezTo>
                  <a:cubicBezTo>
                    <a:pt x="24455" y="23231"/>
                    <a:pt x="22631" y="29357"/>
                    <a:pt x="21811" y="35952"/>
                  </a:cubicBezTo>
                  <a:cubicBezTo>
                    <a:pt x="21626" y="37475"/>
                    <a:pt x="22614" y="37492"/>
                    <a:pt x="23685" y="37492"/>
                  </a:cubicBezTo>
                  <a:cubicBezTo>
                    <a:pt x="29611" y="37492"/>
                    <a:pt x="35553" y="37492"/>
                    <a:pt x="41478" y="37492"/>
                  </a:cubicBezTo>
                  <a:close/>
                </a:path>
              </a:pathLst>
            </a:custGeom>
            <a:solidFill>
              <a:srgbClr val="FFFFFF"/>
            </a:solidFill>
            <a:ln w="0"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C91C6264-3A1B-8A4C-3A5F-DA0BE41BDB0D}"/>
                </a:ext>
              </a:extLst>
            </p:cNvPr>
            <p:cNvSpPr/>
            <p:nvPr/>
          </p:nvSpPr>
          <p:spPr>
            <a:xfrm>
              <a:off x="2245396" y="8909276"/>
              <a:ext cx="76808" cy="88241"/>
            </a:xfrm>
            <a:custGeom>
              <a:avLst/>
              <a:gdLst>
                <a:gd name="connsiteX0" fmla="*/ 9721 w 76808"/>
                <a:gd name="connsiteY0" fmla="*/ 88208 h 88241"/>
                <a:gd name="connsiteX1" fmla="*/ 7126 w 76808"/>
                <a:gd name="connsiteY1" fmla="*/ 87354 h 88241"/>
                <a:gd name="connsiteX2" fmla="*/ 63 w 76808"/>
                <a:gd name="connsiteY2" fmla="*/ 77060 h 88241"/>
                <a:gd name="connsiteX3" fmla="*/ 13 w 76808"/>
                <a:gd name="connsiteY3" fmla="*/ 63134 h 88241"/>
                <a:gd name="connsiteX4" fmla="*/ 13 w 76808"/>
                <a:gd name="connsiteY4" fmla="*/ 12333 h 88241"/>
                <a:gd name="connsiteX5" fmla="*/ 364 w 76808"/>
                <a:gd name="connsiteY5" fmla="*/ 7864 h 88241"/>
                <a:gd name="connsiteX6" fmla="*/ 10692 w 76808"/>
                <a:gd name="connsiteY6" fmla="*/ 64 h 88241"/>
                <a:gd name="connsiteX7" fmla="*/ 19396 w 76808"/>
                <a:gd name="connsiteY7" fmla="*/ 9153 h 88241"/>
                <a:gd name="connsiteX8" fmla="*/ 19680 w 76808"/>
                <a:gd name="connsiteY8" fmla="*/ 14710 h 88241"/>
                <a:gd name="connsiteX9" fmla="*/ 25237 w 76808"/>
                <a:gd name="connsiteY9" fmla="*/ 9220 h 88241"/>
                <a:gd name="connsiteX10" fmla="*/ 40971 w 76808"/>
                <a:gd name="connsiteY10" fmla="*/ 734 h 88241"/>
                <a:gd name="connsiteX11" fmla="*/ 64170 w 76808"/>
                <a:gd name="connsiteY11" fmla="*/ 4182 h 88241"/>
                <a:gd name="connsiteX12" fmla="*/ 76322 w 76808"/>
                <a:gd name="connsiteY12" fmla="*/ 24686 h 88241"/>
                <a:gd name="connsiteX13" fmla="*/ 76808 w 76808"/>
                <a:gd name="connsiteY13" fmla="*/ 76106 h 88241"/>
                <a:gd name="connsiteX14" fmla="*/ 67903 w 76808"/>
                <a:gd name="connsiteY14" fmla="*/ 87756 h 88241"/>
                <a:gd name="connsiteX15" fmla="*/ 67200 w 76808"/>
                <a:gd name="connsiteY15" fmla="*/ 88208 h 88241"/>
                <a:gd name="connsiteX16" fmla="*/ 65476 w 76808"/>
                <a:gd name="connsiteY16" fmla="*/ 88208 h 88241"/>
                <a:gd name="connsiteX17" fmla="*/ 59819 w 76808"/>
                <a:gd name="connsiteY17" fmla="*/ 85413 h 88241"/>
                <a:gd name="connsiteX18" fmla="*/ 55818 w 76808"/>
                <a:gd name="connsiteY18" fmla="*/ 75453 h 88241"/>
                <a:gd name="connsiteX19" fmla="*/ 55768 w 76808"/>
                <a:gd name="connsiteY19" fmla="*/ 36470 h 88241"/>
                <a:gd name="connsiteX20" fmla="*/ 53207 w 76808"/>
                <a:gd name="connsiteY20" fmla="*/ 22895 h 88241"/>
                <a:gd name="connsiteX21" fmla="*/ 46344 w 76808"/>
                <a:gd name="connsiteY21" fmla="*/ 16903 h 88241"/>
                <a:gd name="connsiteX22" fmla="*/ 21973 w 76808"/>
                <a:gd name="connsiteY22" fmla="*/ 32168 h 88241"/>
                <a:gd name="connsiteX23" fmla="*/ 21120 w 76808"/>
                <a:gd name="connsiteY23" fmla="*/ 43031 h 88241"/>
                <a:gd name="connsiteX24" fmla="*/ 21053 w 76808"/>
                <a:gd name="connsiteY24" fmla="*/ 75169 h 88241"/>
                <a:gd name="connsiteX25" fmla="*/ 11713 w 76808"/>
                <a:gd name="connsiteY25" fmla="*/ 87806 h 88241"/>
                <a:gd name="connsiteX26" fmla="*/ 10976 w 76808"/>
                <a:gd name="connsiteY26" fmla="*/ 88241 h 88241"/>
                <a:gd name="connsiteX27" fmla="*/ 9687 w 76808"/>
                <a:gd name="connsiteY27" fmla="*/ 88241 h 8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808" h="88241">
                  <a:moveTo>
                    <a:pt x="9721" y="88208"/>
                  </a:moveTo>
                  <a:cubicBezTo>
                    <a:pt x="8850" y="87923"/>
                    <a:pt x="7980" y="87639"/>
                    <a:pt x="7126" y="87354"/>
                  </a:cubicBezTo>
                  <a:cubicBezTo>
                    <a:pt x="3042" y="85998"/>
                    <a:pt x="163" y="81914"/>
                    <a:pt x="63" y="77060"/>
                  </a:cubicBezTo>
                  <a:cubicBezTo>
                    <a:pt x="-38" y="72424"/>
                    <a:pt x="13" y="67770"/>
                    <a:pt x="13" y="63134"/>
                  </a:cubicBezTo>
                  <a:cubicBezTo>
                    <a:pt x="13" y="46195"/>
                    <a:pt x="13" y="29256"/>
                    <a:pt x="13" y="12333"/>
                  </a:cubicBezTo>
                  <a:cubicBezTo>
                    <a:pt x="13" y="10844"/>
                    <a:pt x="63" y="9320"/>
                    <a:pt x="364" y="7864"/>
                  </a:cubicBezTo>
                  <a:cubicBezTo>
                    <a:pt x="1469" y="2458"/>
                    <a:pt x="5151" y="-287"/>
                    <a:pt x="10692" y="64"/>
                  </a:cubicBezTo>
                  <a:cubicBezTo>
                    <a:pt x="15278" y="349"/>
                    <a:pt x="18994" y="4215"/>
                    <a:pt x="19396" y="9153"/>
                  </a:cubicBezTo>
                  <a:cubicBezTo>
                    <a:pt x="19529" y="10810"/>
                    <a:pt x="19580" y="12467"/>
                    <a:pt x="19680" y="14710"/>
                  </a:cubicBezTo>
                  <a:cubicBezTo>
                    <a:pt x="21856" y="12584"/>
                    <a:pt x="23647" y="10978"/>
                    <a:pt x="25237" y="9220"/>
                  </a:cubicBezTo>
                  <a:cubicBezTo>
                    <a:pt x="29489" y="4517"/>
                    <a:pt x="34862" y="1855"/>
                    <a:pt x="40971" y="734"/>
                  </a:cubicBezTo>
                  <a:cubicBezTo>
                    <a:pt x="49072" y="-756"/>
                    <a:pt x="56956" y="-153"/>
                    <a:pt x="64170" y="4182"/>
                  </a:cubicBezTo>
                  <a:cubicBezTo>
                    <a:pt x="71853" y="8802"/>
                    <a:pt x="76055" y="15915"/>
                    <a:pt x="76322" y="24686"/>
                  </a:cubicBezTo>
                  <a:cubicBezTo>
                    <a:pt x="76841" y="41826"/>
                    <a:pt x="76808" y="58966"/>
                    <a:pt x="76808" y="76106"/>
                  </a:cubicBezTo>
                  <a:cubicBezTo>
                    <a:pt x="76808" y="82082"/>
                    <a:pt x="73745" y="86953"/>
                    <a:pt x="67903" y="87756"/>
                  </a:cubicBezTo>
                  <a:cubicBezTo>
                    <a:pt x="67652" y="87789"/>
                    <a:pt x="67434" y="88057"/>
                    <a:pt x="67200" y="88208"/>
                  </a:cubicBezTo>
                  <a:lnTo>
                    <a:pt x="65476" y="88208"/>
                  </a:lnTo>
                  <a:cubicBezTo>
                    <a:pt x="63585" y="87304"/>
                    <a:pt x="61459" y="86668"/>
                    <a:pt x="59819" y="85413"/>
                  </a:cubicBezTo>
                  <a:cubicBezTo>
                    <a:pt x="56605" y="82952"/>
                    <a:pt x="55835" y="79270"/>
                    <a:pt x="55818" y="75453"/>
                  </a:cubicBezTo>
                  <a:cubicBezTo>
                    <a:pt x="55768" y="62464"/>
                    <a:pt x="55835" y="49459"/>
                    <a:pt x="55768" y="36470"/>
                  </a:cubicBezTo>
                  <a:cubicBezTo>
                    <a:pt x="55751" y="31817"/>
                    <a:pt x="55082" y="27230"/>
                    <a:pt x="53207" y="22895"/>
                  </a:cubicBezTo>
                  <a:cubicBezTo>
                    <a:pt x="51868" y="19815"/>
                    <a:pt x="49524" y="17840"/>
                    <a:pt x="46344" y="16903"/>
                  </a:cubicBezTo>
                  <a:cubicBezTo>
                    <a:pt x="35297" y="13622"/>
                    <a:pt x="23798" y="20769"/>
                    <a:pt x="21973" y="32168"/>
                  </a:cubicBezTo>
                  <a:cubicBezTo>
                    <a:pt x="21404" y="35750"/>
                    <a:pt x="21153" y="39399"/>
                    <a:pt x="21120" y="43031"/>
                  </a:cubicBezTo>
                  <a:cubicBezTo>
                    <a:pt x="21002" y="53744"/>
                    <a:pt x="21120" y="64456"/>
                    <a:pt x="21053" y="75169"/>
                  </a:cubicBezTo>
                  <a:cubicBezTo>
                    <a:pt x="21019" y="80743"/>
                    <a:pt x="18927" y="86835"/>
                    <a:pt x="11713" y="87806"/>
                  </a:cubicBezTo>
                  <a:cubicBezTo>
                    <a:pt x="11462" y="87840"/>
                    <a:pt x="11227" y="88091"/>
                    <a:pt x="10976" y="88241"/>
                  </a:cubicBezTo>
                  <a:lnTo>
                    <a:pt x="9687" y="88241"/>
                  </a:lnTo>
                  <a:close/>
                </a:path>
              </a:pathLst>
            </a:custGeom>
            <a:solidFill>
              <a:srgbClr val="FFFFFF"/>
            </a:solidFill>
            <a:ln w="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6D3710F4-03F4-819B-4DD2-3917CE666326}"/>
                </a:ext>
              </a:extLst>
            </p:cNvPr>
            <p:cNvSpPr/>
            <p:nvPr/>
          </p:nvSpPr>
          <p:spPr>
            <a:xfrm>
              <a:off x="2207229" y="8927168"/>
              <a:ext cx="22889" cy="70316"/>
            </a:xfrm>
            <a:custGeom>
              <a:avLst/>
              <a:gdLst>
                <a:gd name="connsiteX0" fmla="*/ 10562 w 22889"/>
                <a:gd name="connsiteY0" fmla="*/ 70316 h 70316"/>
                <a:gd name="connsiteX1" fmla="*/ 9641 w 22889"/>
                <a:gd name="connsiteY1" fmla="*/ 69814 h 70316"/>
                <a:gd name="connsiteX2" fmla="*/ 84 w 22889"/>
                <a:gd name="connsiteY2" fmla="*/ 58131 h 70316"/>
                <a:gd name="connsiteX3" fmla="*/ 17 w 22889"/>
                <a:gd name="connsiteY3" fmla="*/ 6292 h 70316"/>
                <a:gd name="connsiteX4" fmla="*/ 1440 w 22889"/>
                <a:gd name="connsiteY4" fmla="*/ 4451 h 70316"/>
                <a:gd name="connsiteX5" fmla="*/ 22128 w 22889"/>
                <a:gd name="connsiteY5" fmla="*/ 15 h 70316"/>
                <a:gd name="connsiteX6" fmla="*/ 22781 w 22889"/>
                <a:gd name="connsiteY6" fmla="*/ 99 h 70316"/>
                <a:gd name="connsiteX7" fmla="*/ 22881 w 22889"/>
                <a:gd name="connsiteY7" fmla="*/ 2309 h 70316"/>
                <a:gd name="connsiteX8" fmla="*/ 22848 w 22889"/>
                <a:gd name="connsiteY8" fmla="*/ 55001 h 70316"/>
                <a:gd name="connsiteX9" fmla="*/ 22078 w 22889"/>
                <a:gd name="connsiteY9" fmla="*/ 61964 h 70316"/>
                <a:gd name="connsiteX10" fmla="*/ 13608 w 22889"/>
                <a:gd name="connsiteY10" fmla="*/ 69730 h 70316"/>
                <a:gd name="connsiteX11" fmla="*/ 12269 w 22889"/>
                <a:gd name="connsiteY11" fmla="*/ 70299 h 70316"/>
                <a:gd name="connsiteX12" fmla="*/ 10545 w 22889"/>
                <a:gd name="connsiteY12" fmla="*/ 70299 h 7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89" h="70316">
                  <a:moveTo>
                    <a:pt x="10562" y="70316"/>
                  </a:moveTo>
                  <a:cubicBezTo>
                    <a:pt x="10261" y="70149"/>
                    <a:pt x="9959" y="69848"/>
                    <a:pt x="9641" y="69814"/>
                  </a:cubicBezTo>
                  <a:cubicBezTo>
                    <a:pt x="3934" y="69195"/>
                    <a:pt x="134" y="64039"/>
                    <a:pt x="84" y="58131"/>
                  </a:cubicBezTo>
                  <a:cubicBezTo>
                    <a:pt x="-50" y="40857"/>
                    <a:pt x="17" y="23566"/>
                    <a:pt x="17" y="6292"/>
                  </a:cubicBezTo>
                  <a:cubicBezTo>
                    <a:pt x="17" y="5288"/>
                    <a:pt x="67" y="4367"/>
                    <a:pt x="1440" y="4451"/>
                  </a:cubicBezTo>
                  <a:cubicBezTo>
                    <a:pt x="8737" y="4819"/>
                    <a:pt x="15600" y="3246"/>
                    <a:pt x="22128" y="15"/>
                  </a:cubicBezTo>
                  <a:cubicBezTo>
                    <a:pt x="22228" y="-35"/>
                    <a:pt x="22396" y="49"/>
                    <a:pt x="22781" y="99"/>
                  </a:cubicBezTo>
                  <a:cubicBezTo>
                    <a:pt x="22814" y="802"/>
                    <a:pt x="22881" y="1555"/>
                    <a:pt x="22881" y="2309"/>
                  </a:cubicBezTo>
                  <a:cubicBezTo>
                    <a:pt x="22881" y="19867"/>
                    <a:pt x="22915" y="37442"/>
                    <a:pt x="22848" y="55001"/>
                  </a:cubicBezTo>
                  <a:cubicBezTo>
                    <a:pt x="22848" y="57327"/>
                    <a:pt x="22664" y="59738"/>
                    <a:pt x="22078" y="61964"/>
                  </a:cubicBezTo>
                  <a:cubicBezTo>
                    <a:pt x="20956" y="66249"/>
                    <a:pt x="18094" y="68944"/>
                    <a:pt x="13608" y="69730"/>
                  </a:cubicBezTo>
                  <a:cubicBezTo>
                    <a:pt x="13140" y="69814"/>
                    <a:pt x="12721" y="70115"/>
                    <a:pt x="12269" y="70299"/>
                  </a:cubicBezTo>
                  <a:lnTo>
                    <a:pt x="10545" y="70299"/>
                  </a:lnTo>
                  <a:close/>
                </a:path>
              </a:pathLst>
            </a:custGeom>
            <a:solidFill>
              <a:srgbClr val="FFFFFF"/>
            </a:solidFill>
            <a:ln w="0"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A7D7E06D-E830-0E11-5EA0-727202B9E222}"/>
                </a:ext>
              </a:extLst>
            </p:cNvPr>
            <p:cNvSpPr/>
            <p:nvPr/>
          </p:nvSpPr>
          <p:spPr>
            <a:xfrm>
              <a:off x="2161600" y="8855075"/>
              <a:ext cx="95374" cy="71221"/>
            </a:xfrm>
            <a:custGeom>
              <a:avLst/>
              <a:gdLst>
                <a:gd name="connsiteX0" fmla="*/ 0 w 95374"/>
                <a:gd name="connsiteY0" fmla="*/ 67773 h 71221"/>
                <a:gd name="connsiteX1" fmla="*/ 1473 w 95374"/>
                <a:gd name="connsiteY1" fmla="*/ 60944 h 71221"/>
                <a:gd name="connsiteX2" fmla="*/ 30280 w 95374"/>
                <a:gd name="connsiteY2" fmla="*/ 12654 h 71221"/>
                <a:gd name="connsiteX3" fmla="*/ 57596 w 95374"/>
                <a:gd name="connsiteY3" fmla="*/ 720 h 71221"/>
                <a:gd name="connsiteX4" fmla="*/ 62618 w 95374"/>
                <a:gd name="connsiteY4" fmla="*/ 0 h 71221"/>
                <a:gd name="connsiteX5" fmla="*/ 64760 w 95374"/>
                <a:gd name="connsiteY5" fmla="*/ 0 h 71221"/>
                <a:gd name="connsiteX6" fmla="*/ 73330 w 95374"/>
                <a:gd name="connsiteY6" fmla="*/ 1506 h 71221"/>
                <a:gd name="connsiteX7" fmla="*/ 92931 w 95374"/>
                <a:gd name="connsiteY7" fmla="*/ 13709 h 71221"/>
                <a:gd name="connsiteX8" fmla="*/ 95375 w 95374"/>
                <a:gd name="connsiteY8" fmla="*/ 18128 h 71221"/>
                <a:gd name="connsiteX9" fmla="*/ 94605 w 95374"/>
                <a:gd name="connsiteY9" fmla="*/ 18780 h 71221"/>
                <a:gd name="connsiteX10" fmla="*/ 90922 w 95374"/>
                <a:gd name="connsiteY10" fmla="*/ 16554 h 71221"/>
                <a:gd name="connsiteX11" fmla="*/ 72694 w 95374"/>
                <a:gd name="connsiteY11" fmla="*/ 8403 h 71221"/>
                <a:gd name="connsiteX12" fmla="*/ 34498 w 95374"/>
                <a:gd name="connsiteY12" fmla="*/ 16989 h 71221"/>
                <a:gd name="connsiteX13" fmla="*/ 5005 w 95374"/>
                <a:gd name="connsiteY13" fmla="*/ 56475 h 71221"/>
                <a:gd name="connsiteX14" fmla="*/ 803 w 95374"/>
                <a:gd name="connsiteY14" fmla="*/ 69062 h 71221"/>
                <a:gd name="connsiteX15" fmla="*/ 0 w 95374"/>
                <a:gd name="connsiteY15" fmla="*/ 71221 h 71221"/>
                <a:gd name="connsiteX16" fmla="*/ 0 w 95374"/>
                <a:gd name="connsiteY16" fmla="*/ 67790 h 7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374" h="71221">
                  <a:moveTo>
                    <a:pt x="0" y="67773"/>
                  </a:moveTo>
                  <a:cubicBezTo>
                    <a:pt x="485" y="65497"/>
                    <a:pt x="971" y="63220"/>
                    <a:pt x="1473" y="60944"/>
                  </a:cubicBezTo>
                  <a:cubicBezTo>
                    <a:pt x="5725" y="41645"/>
                    <a:pt x="14663" y="25141"/>
                    <a:pt x="30280" y="12654"/>
                  </a:cubicBezTo>
                  <a:cubicBezTo>
                    <a:pt x="38297" y="6243"/>
                    <a:pt x="47319" y="2025"/>
                    <a:pt x="57596" y="720"/>
                  </a:cubicBezTo>
                  <a:cubicBezTo>
                    <a:pt x="59270" y="502"/>
                    <a:pt x="60944" y="251"/>
                    <a:pt x="62618" y="0"/>
                  </a:cubicBezTo>
                  <a:cubicBezTo>
                    <a:pt x="63338" y="0"/>
                    <a:pt x="64041" y="0"/>
                    <a:pt x="64760" y="0"/>
                  </a:cubicBezTo>
                  <a:cubicBezTo>
                    <a:pt x="67623" y="485"/>
                    <a:pt x="70502" y="854"/>
                    <a:pt x="73330" y="1506"/>
                  </a:cubicBezTo>
                  <a:cubicBezTo>
                    <a:pt x="81231" y="3331"/>
                    <a:pt x="87893" y="7281"/>
                    <a:pt x="92931" y="13709"/>
                  </a:cubicBezTo>
                  <a:cubicBezTo>
                    <a:pt x="93952" y="15014"/>
                    <a:pt x="94571" y="16655"/>
                    <a:pt x="95375" y="18128"/>
                  </a:cubicBezTo>
                  <a:cubicBezTo>
                    <a:pt x="95124" y="18345"/>
                    <a:pt x="94856" y="18563"/>
                    <a:pt x="94605" y="18780"/>
                  </a:cubicBezTo>
                  <a:cubicBezTo>
                    <a:pt x="93366" y="18044"/>
                    <a:pt x="92111" y="17358"/>
                    <a:pt x="90922" y="16554"/>
                  </a:cubicBezTo>
                  <a:cubicBezTo>
                    <a:pt x="85332" y="12755"/>
                    <a:pt x="79406" y="9691"/>
                    <a:pt x="72694" y="8403"/>
                  </a:cubicBezTo>
                  <a:cubicBezTo>
                    <a:pt x="58718" y="5724"/>
                    <a:pt x="46081" y="9122"/>
                    <a:pt x="34498" y="16989"/>
                  </a:cubicBezTo>
                  <a:cubicBezTo>
                    <a:pt x="20136" y="26748"/>
                    <a:pt x="10964" y="40440"/>
                    <a:pt x="5005" y="56475"/>
                  </a:cubicBezTo>
                  <a:cubicBezTo>
                    <a:pt x="3465" y="60609"/>
                    <a:pt x="2209" y="64861"/>
                    <a:pt x="803" y="69062"/>
                  </a:cubicBezTo>
                  <a:cubicBezTo>
                    <a:pt x="552" y="69799"/>
                    <a:pt x="268" y="70502"/>
                    <a:pt x="0" y="71221"/>
                  </a:cubicBezTo>
                  <a:cubicBezTo>
                    <a:pt x="0" y="70083"/>
                    <a:pt x="0" y="68928"/>
                    <a:pt x="0" y="67790"/>
                  </a:cubicBezTo>
                  <a:close/>
                </a:path>
              </a:pathLst>
            </a:custGeom>
            <a:solidFill>
              <a:srgbClr val="FFFFFF"/>
            </a:solidFill>
            <a:ln w="0"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A4B7B6B2-3962-D529-39DE-81D28D26A77F}"/>
                </a:ext>
              </a:extLst>
            </p:cNvPr>
            <p:cNvSpPr/>
            <p:nvPr/>
          </p:nvSpPr>
          <p:spPr>
            <a:xfrm>
              <a:off x="2200399" y="8882743"/>
              <a:ext cx="35200" cy="35184"/>
            </a:xfrm>
            <a:custGeom>
              <a:avLst/>
              <a:gdLst>
                <a:gd name="connsiteX0" fmla="*/ 0 w 35200"/>
                <a:gd name="connsiteY0" fmla="*/ 17525 h 35184"/>
                <a:gd name="connsiteX1" fmla="*/ 17642 w 35200"/>
                <a:gd name="connsiteY1" fmla="*/ 0 h 35184"/>
                <a:gd name="connsiteX2" fmla="*/ 35201 w 35200"/>
                <a:gd name="connsiteY2" fmla="*/ 17642 h 35184"/>
                <a:gd name="connsiteX3" fmla="*/ 17508 w 35200"/>
                <a:gd name="connsiteY3" fmla="*/ 35184 h 35184"/>
                <a:gd name="connsiteX4" fmla="*/ 0 w 35200"/>
                <a:gd name="connsiteY4" fmla="*/ 17508 h 35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00" h="35184">
                  <a:moveTo>
                    <a:pt x="0" y="17525"/>
                  </a:moveTo>
                  <a:cubicBezTo>
                    <a:pt x="0" y="7900"/>
                    <a:pt x="7951" y="0"/>
                    <a:pt x="17642" y="0"/>
                  </a:cubicBezTo>
                  <a:cubicBezTo>
                    <a:pt x="27216" y="0"/>
                    <a:pt x="35234" y="8068"/>
                    <a:pt x="35201" y="17642"/>
                  </a:cubicBezTo>
                  <a:cubicBezTo>
                    <a:pt x="35184" y="27216"/>
                    <a:pt x="27083" y="35234"/>
                    <a:pt x="17508" y="35184"/>
                  </a:cubicBezTo>
                  <a:cubicBezTo>
                    <a:pt x="7850" y="35134"/>
                    <a:pt x="-17" y="27200"/>
                    <a:pt x="0" y="17508"/>
                  </a:cubicBezTo>
                  <a:close/>
                </a:path>
              </a:pathLst>
            </a:custGeom>
            <a:solidFill>
              <a:srgbClr val="FFFFFF"/>
            </a:solidFill>
            <a:ln w="0" cap="flat">
              <a:noFill/>
              <a:prstDash val="solid"/>
              <a:miter/>
            </a:ln>
          </p:spPr>
          <p:txBody>
            <a:bodyPr rtlCol="0" anchor="ctr"/>
            <a:lstStyle/>
            <a:p>
              <a:endParaRPr lang="en-US"/>
            </a:p>
          </p:txBody>
        </p:sp>
      </p:grpSp>
      <p:pic>
        <p:nvPicPr>
          <p:cNvPr id="16" name="Picture 15">
            <a:extLst>
              <a:ext uri="{FF2B5EF4-FFF2-40B4-BE49-F238E27FC236}">
                <a16:creationId xmlns:a16="http://schemas.microsoft.com/office/drawing/2014/main" id="{C0B76F1D-77B6-FFAA-39A9-53AE94BD9C99}"/>
              </a:ext>
            </a:extLst>
          </p:cNvPr>
          <p:cNvPicPr>
            <a:picLocks noChangeAspect="1"/>
          </p:cNvPicPr>
          <p:nvPr userDrawn="1"/>
        </p:nvPicPr>
        <p:blipFill>
          <a:blip r:embed="rId19" cstate="email">
            <a:extLst>
              <a:ext uri="{28A0092B-C50C-407E-A947-70E740481C1C}">
                <a14:useLocalDpi xmlns:a14="http://schemas.microsoft.com/office/drawing/2010/main"/>
              </a:ext>
            </a:extLst>
          </a:blip>
          <a:stretch>
            <a:fillRect/>
          </a:stretch>
        </p:blipFill>
        <p:spPr>
          <a:xfrm>
            <a:off x="8774825" y="6544693"/>
            <a:ext cx="388225" cy="177880"/>
          </a:xfrm>
          <a:custGeom>
            <a:avLst/>
            <a:gdLst>
              <a:gd name="connsiteX0" fmla="*/ 433 w 305808"/>
              <a:gd name="connsiteY0" fmla="*/ -160 h 150092"/>
              <a:gd name="connsiteX1" fmla="*/ 306242 w 305808"/>
              <a:gd name="connsiteY1" fmla="*/ -160 h 150092"/>
              <a:gd name="connsiteX2" fmla="*/ 306242 w 305808"/>
              <a:gd name="connsiteY2" fmla="*/ 149932 h 150092"/>
              <a:gd name="connsiteX3" fmla="*/ 433 w 305808"/>
              <a:gd name="connsiteY3" fmla="*/ 149932 h 150092"/>
            </a:gdLst>
            <a:ahLst/>
            <a:cxnLst>
              <a:cxn ang="0">
                <a:pos x="connsiteX0" y="connsiteY0"/>
              </a:cxn>
              <a:cxn ang="0">
                <a:pos x="connsiteX1" y="connsiteY1"/>
              </a:cxn>
              <a:cxn ang="0">
                <a:pos x="connsiteX2" y="connsiteY2"/>
              </a:cxn>
              <a:cxn ang="0">
                <a:pos x="connsiteX3" y="connsiteY3"/>
              </a:cxn>
            </a:cxnLst>
            <a:rect l="l" t="t" r="r" b="b"/>
            <a:pathLst>
              <a:path w="305808" h="150092">
                <a:moveTo>
                  <a:pt x="433" y="-160"/>
                </a:moveTo>
                <a:lnTo>
                  <a:pt x="306242" y="-160"/>
                </a:lnTo>
                <a:lnTo>
                  <a:pt x="306242" y="149932"/>
                </a:lnTo>
                <a:lnTo>
                  <a:pt x="433" y="149932"/>
                </a:lnTo>
                <a:close/>
              </a:path>
            </a:pathLst>
          </a:custGeom>
        </p:spPr>
      </p:pic>
      <p:grpSp>
        <p:nvGrpSpPr>
          <p:cNvPr id="17" name="Graphic 95">
            <a:extLst>
              <a:ext uri="{FF2B5EF4-FFF2-40B4-BE49-F238E27FC236}">
                <a16:creationId xmlns:a16="http://schemas.microsoft.com/office/drawing/2014/main" id="{2EFADF5D-1483-1D8C-1F62-92D3DA1C3CB1}"/>
              </a:ext>
            </a:extLst>
          </p:cNvPr>
          <p:cNvGrpSpPr/>
          <p:nvPr userDrawn="1"/>
        </p:nvGrpSpPr>
        <p:grpSpPr>
          <a:xfrm>
            <a:off x="6848095" y="6566442"/>
            <a:ext cx="371778" cy="134383"/>
            <a:chOff x="3198738" y="8879898"/>
            <a:chExt cx="292853" cy="113390"/>
          </a:xfrm>
          <a:solidFill>
            <a:srgbClr val="FFFFFF"/>
          </a:solidFill>
        </p:grpSpPr>
        <p:sp>
          <p:nvSpPr>
            <p:cNvPr id="34" name="Freeform: Shape 33">
              <a:extLst>
                <a:ext uri="{FF2B5EF4-FFF2-40B4-BE49-F238E27FC236}">
                  <a16:creationId xmlns:a16="http://schemas.microsoft.com/office/drawing/2014/main" id="{89775DBB-8D55-351E-D6AE-F80BC126FF9E}"/>
                </a:ext>
              </a:extLst>
            </p:cNvPr>
            <p:cNvSpPr/>
            <p:nvPr/>
          </p:nvSpPr>
          <p:spPr>
            <a:xfrm>
              <a:off x="3358354" y="8913918"/>
              <a:ext cx="79473" cy="79370"/>
            </a:xfrm>
            <a:custGeom>
              <a:avLst/>
              <a:gdLst>
                <a:gd name="connsiteX0" fmla="*/ 79474 w 79473"/>
                <a:gd name="connsiteY0" fmla="*/ 46641 h 79370"/>
                <a:gd name="connsiteX1" fmla="*/ 19183 w 79473"/>
                <a:gd name="connsiteY1" fmla="*/ 46641 h 79370"/>
                <a:gd name="connsiteX2" fmla="*/ 29962 w 79473"/>
                <a:gd name="connsiteY2" fmla="*/ 59797 h 79370"/>
                <a:gd name="connsiteX3" fmla="*/ 53781 w 79473"/>
                <a:gd name="connsiteY3" fmla="*/ 58124 h 79370"/>
                <a:gd name="connsiteX4" fmla="*/ 60074 w 79473"/>
                <a:gd name="connsiteY4" fmla="*/ 53537 h 79370"/>
                <a:gd name="connsiteX5" fmla="*/ 74302 w 79473"/>
                <a:gd name="connsiteY5" fmla="*/ 64333 h 79370"/>
                <a:gd name="connsiteX6" fmla="*/ 49529 w 79473"/>
                <a:gd name="connsiteY6" fmla="*/ 78494 h 79370"/>
                <a:gd name="connsiteX7" fmla="*/ 18513 w 79473"/>
                <a:gd name="connsiteY7" fmla="*/ 73422 h 79370"/>
                <a:gd name="connsiteX8" fmla="*/ 101 w 79473"/>
                <a:gd name="connsiteY8" fmla="*/ 42373 h 79370"/>
                <a:gd name="connsiteX9" fmla="*/ 30782 w 79473"/>
                <a:gd name="connsiteY9" fmla="*/ 1063 h 79370"/>
                <a:gd name="connsiteX10" fmla="*/ 78235 w 79473"/>
                <a:gd name="connsiteY10" fmla="*/ 31175 h 79370"/>
                <a:gd name="connsiteX11" fmla="*/ 79457 w 79473"/>
                <a:gd name="connsiteY11" fmla="*/ 46641 h 79370"/>
                <a:gd name="connsiteX12" fmla="*/ 59706 w 79473"/>
                <a:gd name="connsiteY12" fmla="*/ 32363 h 79370"/>
                <a:gd name="connsiteX13" fmla="*/ 59706 w 79473"/>
                <a:gd name="connsiteY13" fmla="*/ 31493 h 79370"/>
                <a:gd name="connsiteX14" fmla="*/ 51789 w 79473"/>
                <a:gd name="connsiteY14" fmla="*/ 20429 h 79370"/>
                <a:gd name="connsiteX15" fmla="*/ 29979 w 79473"/>
                <a:gd name="connsiteY15" fmla="*/ 19040 h 79370"/>
                <a:gd name="connsiteX16" fmla="*/ 20036 w 79473"/>
                <a:gd name="connsiteY16" fmla="*/ 28865 h 79370"/>
                <a:gd name="connsiteX17" fmla="*/ 19166 w 79473"/>
                <a:gd name="connsiteY17" fmla="*/ 32347 h 79370"/>
                <a:gd name="connsiteX18" fmla="*/ 59723 w 79473"/>
                <a:gd name="connsiteY18" fmla="*/ 32347 h 7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473" h="79370">
                  <a:moveTo>
                    <a:pt x="79474" y="46641"/>
                  </a:moveTo>
                  <a:lnTo>
                    <a:pt x="19183" y="46641"/>
                  </a:lnTo>
                  <a:cubicBezTo>
                    <a:pt x="20840" y="52751"/>
                    <a:pt x="24171" y="57404"/>
                    <a:pt x="29962" y="59797"/>
                  </a:cubicBezTo>
                  <a:cubicBezTo>
                    <a:pt x="38114" y="63162"/>
                    <a:pt x="46148" y="62476"/>
                    <a:pt x="53781" y="58124"/>
                  </a:cubicBezTo>
                  <a:cubicBezTo>
                    <a:pt x="55973" y="56868"/>
                    <a:pt x="57898" y="55144"/>
                    <a:pt x="60074" y="53537"/>
                  </a:cubicBezTo>
                  <a:cubicBezTo>
                    <a:pt x="64677" y="57036"/>
                    <a:pt x="69464" y="60668"/>
                    <a:pt x="74302" y="64333"/>
                  </a:cubicBezTo>
                  <a:cubicBezTo>
                    <a:pt x="67573" y="71949"/>
                    <a:pt x="59388" y="76737"/>
                    <a:pt x="49529" y="78494"/>
                  </a:cubicBezTo>
                  <a:cubicBezTo>
                    <a:pt x="38616" y="80452"/>
                    <a:pt x="28104" y="79281"/>
                    <a:pt x="18513" y="73422"/>
                  </a:cubicBezTo>
                  <a:cubicBezTo>
                    <a:pt x="6947" y="66376"/>
                    <a:pt x="1038" y="55730"/>
                    <a:pt x="101" y="42373"/>
                  </a:cubicBezTo>
                  <a:cubicBezTo>
                    <a:pt x="-1272" y="22588"/>
                    <a:pt x="11466" y="5298"/>
                    <a:pt x="30782" y="1063"/>
                  </a:cubicBezTo>
                  <a:cubicBezTo>
                    <a:pt x="53061" y="-3808"/>
                    <a:pt x="73683" y="8377"/>
                    <a:pt x="78235" y="31175"/>
                  </a:cubicBezTo>
                  <a:cubicBezTo>
                    <a:pt x="79223" y="36129"/>
                    <a:pt x="79072" y="41318"/>
                    <a:pt x="79457" y="46641"/>
                  </a:cubicBezTo>
                  <a:close/>
                  <a:moveTo>
                    <a:pt x="59706" y="32363"/>
                  </a:moveTo>
                  <a:cubicBezTo>
                    <a:pt x="59706" y="31895"/>
                    <a:pt x="59739" y="31694"/>
                    <a:pt x="59706" y="31493"/>
                  </a:cubicBezTo>
                  <a:cubicBezTo>
                    <a:pt x="58902" y="26488"/>
                    <a:pt x="55973" y="22923"/>
                    <a:pt x="51789" y="20429"/>
                  </a:cubicBezTo>
                  <a:cubicBezTo>
                    <a:pt x="44809" y="16295"/>
                    <a:pt x="37427" y="16060"/>
                    <a:pt x="29979" y="19040"/>
                  </a:cubicBezTo>
                  <a:cubicBezTo>
                    <a:pt x="25342" y="20898"/>
                    <a:pt x="21911" y="24162"/>
                    <a:pt x="20036" y="28865"/>
                  </a:cubicBezTo>
                  <a:cubicBezTo>
                    <a:pt x="19601" y="29953"/>
                    <a:pt x="19450" y="31141"/>
                    <a:pt x="19166" y="32347"/>
                  </a:cubicBezTo>
                  <a:lnTo>
                    <a:pt x="59723" y="32347"/>
                  </a:lnTo>
                  <a:close/>
                </a:path>
              </a:pathLst>
            </a:custGeom>
            <a:solidFill>
              <a:srgbClr val="FFFFFF"/>
            </a:solidFill>
            <a:ln w="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71FB0E1-944E-E6C3-B44A-214FDE61C9CC}"/>
                </a:ext>
              </a:extLst>
            </p:cNvPr>
            <p:cNvSpPr/>
            <p:nvPr/>
          </p:nvSpPr>
          <p:spPr>
            <a:xfrm>
              <a:off x="3231060" y="8913866"/>
              <a:ext cx="75902" cy="77659"/>
            </a:xfrm>
            <a:custGeom>
              <a:avLst/>
              <a:gdLst>
                <a:gd name="connsiteX0" fmla="*/ 0 w 75902"/>
                <a:gd name="connsiteY0" fmla="*/ 1601 h 77659"/>
                <a:gd name="connsiteX1" fmla="*/ 19785 w 75902"/>
                <a:gd name="connsiteY1" fmla="*/ 1601 h 77659"/>
                <a:gd name="connsiteX2" fmla="*/ 19785 w 75902"/>
                <a:gd name="connsiteY2" fmla="*/ 12213 h 77659"/>
                <a:gd name="connsiteX3" fmla="*/ 20839 w 75902"/>
                <a:gd name="connsiteY3" fmla="*/ 11091 h 77659"/>
                <a:gd name="connsiteX4" fmla="*/ 46499 w 75902"/>
                <a:gd name="connsiteY4" fmla="*/ 61 h 77659"/>
                <a:gd name="connsiteX5" fmla="*/ 65597 w 75902"/>
                <a:gd name="connsiteY5" fmla="*/ 7191 h 77659"/>
                <a:gd name="connsiteX6" fmla="*/ 75389 w 75902"/>
                <a:gd name="connsiteY6" fmla="*/ 26942 h 77659"/>
                <a:gd name="connsiteX7" fmla="*/ 75875 w 75902"/>
                <a:gd name="connsiteY7" fmla="*/ 35563 h 77659"/>
                <a:gd name="connsiteX8" fmla="*/ 75892 w 75902"/>
                <a:gd name="connsiteY8" fmla="*/ 75584 h 77659"/>
                <a:gd name="connsiteX9" fmla="*/ 75892 w 75902"/>
                <a:gd name="connsiteY9" fmla="*/ 77659 h 77659"/>
                <a:gd name="connsiteX10" fmla="*/ 55555 w 75902"/>
                <a:gd name="connsiteY10" fmla="*/ 77659 h 77659"/>
                <a:gd name="connsiteX11" fmla="*/ 55555 w 75902"/>
                <a:gd name="connsiteY11" fmla="*/ 75718 h 77659"/>
                <a:gd name="connsiteX12" fmla="*/ 55521 w 75902"/>
                <a:gd name="connsiteY12" fmla="*/ 38107 h 77659"/>
                <a:gd name="connsiteX13" fmla="*/ 54751 w 75902"/>
                <a:gd name="connsiteY13" fmla="*/ 30173 h 77659"/>
                <a:gd name="connsiteX14" fmla="*/ 36791 w 75902"/>
                <a:gd name="connsiteY14" fmla="*/ 17435 h 77659"/>
                <a:gd name="connsiteX15" fmla="*/ 20337 w 75902"/>
                <a:gd name="connsiteY15" fmla="*/ 34090 h 77659"/>
                <a:gd name="connsiteX16" fmla="*/ 19986 w 75902"/>
                <a:gd name="connsiteY16" fmla="*/ 40149 h 77659"/>
                <a:gd name="connsiteX17" fmla="*/ 19986 w 75902"/>
                <a:gd name="connsiteY17" fmla="*/ 75684 h 77659"/>
                <a:gd name="connsiteX18" fmla="*/ 19986 w 75902"/>
                <a:gd name="connsiteY18" fmla="*/ 77659 h 77659"/>
                <a:gd name="connsiteX19" fmla="*/ 0 w 75902"/>
                <a:gd name="connsiteY19" fmla="*/ 77659 h 77659"/>
                <a:gd name="connsiteX20" fmla="*/ 0 w 75902"/>
                <a:gd name="connsiteY20" fmla="*/ 1617 h 77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902" h="77659">
                  <a:moveTo>
                    <a:pt x="0" y="1601"/>
                  </a:moveTo>
                  <a:lnTo>
                    <a:pt x="19785" y="1601"/>
                  </a:lnTo>
                  <a:lnTo>
                    <a:pt x="19785" y="12213"/>
                  </a:lnTo>
                  <a:cubicBezTo>
                    <a:pt x="20320" y="11660"/>
                    <a:pt x="20605" y="11392"/>
                    <a:pt x="20839" y="11091"/>
                  </a:cubicBezTo>
                  <a:cubicBezTo>
                    <a:pt x="27451" y="2906"/>
                    <a:pt x="36138" y="-508"/>
                    <a:pt x="46499" y="61"/>
                  </a:cubicBezTo>
                  <a:cubicBezTo>
                    <a:pt x="53596" y="446"/>
                    <a:pt x="60158" y="2354"/>
                    <a:pt x="65597" y="7191"/>
                  </a:cubicBezTo>
                  <a:cubicBezTo>
                    <a:pt x="71523" y="12447"/>
                    <a:pt x="74385" y="19276"/>
                    <a:pt x="75389" y="26942"/>
                  </a:cubicBezTo>
                  <a:cubicBezTo>
                    <a:pt x="75758" y="29788"/>
                    <a:pt x="75875" y="32684"/>
                    <a:pt x="75875" y="35563"/>
                  </a:cubicBezTo>
                  <a:cubicBezTo>
                    <a:pt x="75925" y="48903"/>
                    <a:pt x="75892" y="62243"/>
                    <a:pt x="75892" y="75584"/>
                  </a:cubicBezTo>
                  <a:lnTo>
                    <a:pt x="75892" y="77659"/>
                  </a:lnTo>
                  <a:lnTo>
                    <a:pt x="55555" y="77659"/>
                  </a:lnTo>
                  <a:cubicBezTo>
                    <a:pt x="55555" y="76956"/>
                    <a:pt x="55555" y="76337"/>
                    <a:pt x="55555" y="75718"/>
                  </a:cubicBezTo>
                  <a:cubicBezTo>
                    <a:pt x="55555" y="63181"/>
                    <a:pt x="55605" y="50644"/>
                    <a:pt x="55521" y="38107"/>
                  </a:cubicBezTo>
                  <a:cubicBezTo>
                    <a:pt x="55521" y="35462"/>
                    <a:pt x="55337" y="32751"/>
                    <a:pt x="54751" y="30173"/>
                  </a:cubicBezTo>
                  <a:cubicBezTo>
                    <a:pt x="52525" y="20582"/>
                    <a:pt x="45729" y="16849"/>
                    <a:pt x="36791" y="17435"/>
                  </a:cubicBezTo>
                  <a:cubicBezTo>
                    <a:pt x="27601" y="18054"/>
                    <a:pt x="21459" y="24448"/>
                    <a:pt x="20337" y="34090"/>
                  </a:cubicBezTo>
                  <a:cubicBezTo>
                    <a:pt x="20103" y="36098"/>
                    <a:pt x="19986" y="38124"/>
                    <a:pt x="19986" y="40149"/>
                  </a:cubicBezTo>
                  <a:cubicBezTo>
                    <a:pt x="19952" y="52000"/>
                    <a:pt x="19986" y="63834"/>
                    <a:pt x="19986" y="75684"/>
                  </a:cubicBezTo>
                  <a:lnTo>
                    <a:pt x="19986" y="77659"/>
                  </a:lnTo>
                  <a:lnTo>
                    <a:pt x="0" y="77659"/>
                  </a:lnTo>
                  <a:lnTo>
                    <a:pt x="0" y="1617"/>
                  </a:lnTo>
                  <a:close/>
                </a:path>
              </a:pathLst>
            </a:custGeom>
            <a:solidFill>
              <a:srgbClr val="FFFFFF"/>
            </a:solidFill>
            <a:ln w="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C4B398EB-5E0C-71E0-F5F2-BAE8D8AB5E99}"/>
                </a:ext>
              </a:extLst>
            </p:cNvPr>
            <p:cNvSpPr/>
            <p:nvPr/>
          </p:nvSpPr>
          <p:spPr>
            <a:xfrm>
              <a:off x="3317959" y="8885773"/>
              <a:ext cx="34604" cy="106629"/>
            </a:xfrm>
            <a:custGeom>
              <a:avLst/>
              <a:gdLst>
                <a:gd name="connsiteX0" fmla="*/ 23 w 34604"/>
                <a:gd name="connsiteY0" fmla="*/ 0 h 106629"/>
                <a:gd name="connsiteX1" fmla="*/ 20176 w 34604"/>
                <a:gd name="connsiteY1" fmla="*/ 0 h 106629"/>
                <a:gd name="connsiteX2" fmla="*/ 20176 w 34604"/>
                <a:gd name="connsiteY2" fmla="*/ 29610 h 106629"/>
                <a:gd name="connsiteX3" fmla="*/ 34605 w 34604"/>
                <a:gd name="connsiteY3" fmla="*/ 29610 h 106629"/>
                <a:gd name="connsiteX4" fmla="*/ 34605 w 34604"/>
                <a:gd name="connsiteY4" fmla="*/ 46834 h 106629"/>
                <a:gd name="connsiteX5" fmla="*/ 20327 w 34604"/>
                <a:gd name="connsiteY5" fmla="*/ 46834 h 106629"/>
                <a:gd name="connsiteX6" fmla="*/ 20193 w 34604"/>
                <a:gd name="connsiteY6" fmla="*/ 48206 h 106629"/>
                <a:gd name="connsiteX7" fmla="*/ 20210 w 34604"/>
                <a:gd name="connsiteY7" fmla="*/ 74937 h 106629"/>
                <a:gd name="connsiteX8" fmla="*/ 20528 w 34604"/>
                <a:gd name="connsiteY8" fmla="*/ 80042 h 106629"/>
                <a:gd name="connsiteX9" fmla="*/ 27976 w 34604"/>
                <a:gd name="connsiteY9" fmla="*/ 87558 h 106629"/>
                <a:gd name="connsiteX10" fmla="*/ 34588 w 34604"/>
                <a:gd name="connsiteY10" fmla="*/ 88060 h 106629"/>
                <a:gd name="connsiteX11" fmla="*/ 34588 w 34604"/>
                <a:gd name="connsiteY11" fmla="*/ 106589 h 106629"/>
                <a:gd name="connsiteX12" fmla="*/ 30621 w 34604"/>
                <a:gd name="connsiteY12" fmla="*/ 106573 h 106629"/>
                <a:gd name="connsiteX13" fmla="*/ 18553 w 34604"/>
                <a:gd name="connsiteY13" fmla="*/ 105367 h 106629"/>
                <a:gd name="connsiteX14" fmla="*/ 1044 w 34604"/>
                <a:gd name="connsiteY14" fmla="*/ 86721 h 106629"/>
                <a:gd name="connsiteX15" fmla="*/ 57 w 34604"/>
                <a:gd name="connsiteY15" fmla="*/ 74937 h 106629"/>
                <a:gd name="connsiteX16" fmla="*/ 7 w 34604"/>
                <a:gd name="connsiteY16" fmla="*/ 1439 h 106629"/>
                <a:gd name="connsiteX17" fmla="*/ 7 w 34604"/>
                <a:gd name="connsiteY17" fmla="*/ 0 h 10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604" h="106629">
                  <a:moveTo>
                    <a:pt x="23" y="0"/>
                  </a:moveTo>
                  <a:lnTo>
                    <a:pt x="20176" y="0"/>
                  </a:lnTo>
                  <a:lnTo>
                    <a:pt x="20176" y="29610"/>
                  </a:lnTo>
                  <a:lnTo>
                    <a:pt x="34605" y="29610"/>
                  </a:lnTo>
                  <a:lnTo>
                    <a:pt x="34605" y="46834"/>
                  </a:lnTo>
                  <a:lnTo>
                    <a:pt x="20327" y="46834"/>
                  </a:lnTo>
                  <a:cubicBezTo>
                    <a:pt x="20277" y="47403"/>
                    <a:pt x="20193" y="47805"/>
                    <a:pt x="20193" y="48206"/>
                  </a:cubicBezTo>
                  <a:cubicBezTo>
                    <a:pt x="20193" y="57111"/>
                    <a:pt x="20193" y="66032"/>
                    <a:pt x="20210" y="74937"/>
                  </a:cubicBezTo>
                  <a:cubicBezTo>
                    <a:pt x="20210" y="76645"/>
                    <a:pt x="20360" y="78352"/>
                    <a:pt x="20528" y="80042"/>
                  </a:cubicBezTo>
                  <a:cubicBezTo>
                    <a:pt x="20997" y="84662"/>
                    <a:pt x="23340" y="87039"/>
                    <a:pt x="27976" y="87558"/>
                  </a:cubicBezTo>
                  <a:cubicBezTo>
                    <a:pt x="30136" y="87792"/>
                    <a:pt x="32312" y="87893"/>
                    <a:pt x="34588" y="88060"/>
                  </a:cubicBezTo>
                  <a:lnTo>
                    <a:pt x="34588" y="106589"/>
                  </a:lnTo>
                  <a:cubicBezTo>
                    <a:pt x="33232" y="106589"/>
                    <a:pt x="31926" y="106690"/>
                    <a:pt x="30621" y="106573"/>
                  </a:cubicBezTo>
                  <a:cubicBezTo>
                    <a:pt x="26587" y="106238"/>
                    <a:pt x="22486" y="106154"/>
                    <a:pt x="18553" y="105367"/>
                  </a:cubicBezTo>
                  <a:cubicBezTo>
                    <a:pt x="8376" y="103309"/>
                    <a:pt x="2668" y="97149"/>
                    <a:pt x="1044" y="86721"/>
                  </a:cubicBezTo>
                  <a:cubicBezTo>
                    <a:pt x="442" y="82838"/>
                    <a:pt x="74" y="78871"/>
                    <a:pt x="57" y="74937"/>
                  </a:cubicBezTo>
                  <a:cubicBezTo>
                    <a:pt x="-27" y="50432"/>
                    <a:pt x="7" y="25944"/>
                    <a:pt x="7" y="1439"/>
                  </a:cubicBezTo>
                  <a:cubicBezTo>
                    <a:pt x="7" y="1021"/>
                    <a:pt x="7" y="586"/>
                    <a:pt x="7" y="0"/>
                  </a:cubicBezTo>
                  <a:close/>
                </a:path>
              </a:pathLst>
            </a:custGeom>
            <a:solidFill>
              <a:srgbClr val="FFFFFF"/>
            </a:solidFill>
            <a:ln w="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70CB22BD-4DC1-BD53-DBC0-C7DBDC5528D7}"/>
                </a:ext>
              </a:extLst>
            </p:cNvPr>
            <p:cNvSpPr/>
            <p:nvPr/>
          </p:nvSpPr>
          <p:spPr>
            <a:xfrm>
              <a:off x="3447972" y="8879898"/>
              <a:ext cx="19951" cy="111677"/>
            </a:xfrm>
            <a:custGeom>
              <a:avLst/>
              <a:gdLst>
                <a:gd name="connsiteX0" fmla="*/ 0 w 19951"/>
                <a:gd name="connsiteY0" fmla="*/ 0 h 111677"/>
                <a:gd name="connsiteX1" fmla="*/ 19952 w 19951"/>
                <a:gd name="connsiteY1" fmla="*/ 0 h 111677"/>
                <a:gd name="connsiteX2" fmla="*/ 19952 w 19951"/>
                <a:gd name="connsiteY2" fmla="*/ 111678 h 111677"/>
                <a:gd name="connsiteX3" fmla="*/ 0 w 19951"/>
                <a:gd name="connsiteY3" fmla="*/ 111678 h 111677"/>
                <a:gd name="connsiteX4" fmla="*/ 0 w 19951"/>
                <a:gd name="connsiteY4" fmla="*/ 0 h 111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1" h="111677">
                  <a:moveTo>
                    <a:pt x="0" y="0"/>
                  </a:moveTo>
                  <a:lnTo>
                    <a:pt x="19952" y="0"/>
                  </a:lnTo>
                  <a:lnTo>
                    <a:pt x="19952" y="111678"/>
                  </a:lnTo>
                  <a:lnTo>
                    <a:pt x="0" y="111678"/>
                  </a:lnTo>
                  <a:lnTo>
                    <a:pt x="0" y="0"/>
                  </a:lnTo>
                  <a:close/>
                </a:path>
              </a:pathLst>
            </a:custGeom>
            <a:solidFill>
              <a:srgbClr val="FFFFFF"/>
            </a:solidFill>
            <a:ln w="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93B8A53D-87D5-C412-B031-205B3F96CD37}"/>
                </a:ext>
              </a:extLst>
            </p:cNvPr>
            <p:cNvSpPr/>
            <p:nvPr/>
          </p:nvSpPr>
          <p:spPr>
            <a:xfrm>
              <a:off x="3199224" y="8915483"/>
              <a:ext cx="19935" cy="76058"/>
            </a:xfrm>
            <a:custGeom>
              <a:avLst/>
              <a:gdLst>
                <a:gd name="connsiteX0" fmla="*/ 19935 w 19935"/>
                <a:gd name="connsiteY0" fmla="*/ 76059 h 76058"/>
                <a:gd name="connsiteX1" fmla="*/ 0 w 19935"/>
                <a:gd name="connsiteY1" fmla="*/ 76059 h 76058"/>
                <a:gd name="connsiteX2" fmla="*/ 0 w 19935"/>
                <a:gd name="connsiteY2" fmla="*/ 0 h 76058"/>
                <a:gd name="connsiteX3" fmla="*/ 19935 w 19935"/>
                <a:gd name="connsiteY3" fmla="*/ 0 h 76058"/>
                <a:gd name="connsiteX4" fmla="*/ 19935 w 19935"/>
                <a:gd name="connsiteY4" fmla="*/ 76059 h 7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5" h="76058">
                  <a:moveTo>
                    <a:pt x="19935" y="76059"/>
                  </a:moveTo>
                  <a:lnTo>
                    <a:pt x="0" y="76059"/>
                  </a:lnTo>
                  <a:lnTo>
                    <a:pt x="0" y="0"/>
                  </a:lnTo>
                  <a:lnTo>
                    <a:pt x="19935" y="0"/>
                  </a:lnTo>
                  <a:lnTo>
                    <a:pt x="19935" y="76059"/>
                  </a:lnTo>
                  <a:close/>
                </a:path>
              </a:pathLst>
            </a:custGeom>
            <a:solidFill>
              <a:srgbClr val="FFFFFF"/>
            </a:solidFill>
            <a:ln w="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8FB5646-D0AF-AABA-67B6-9671E719B189}"/>
                </a:ext>
              </a:extLst>
            </p:cNvPr>
            <p:cNvSpPr/>
            <p:nvPr/>
          </p:nvSpPr>
          <p:spPr>
            <a:xfrm>
              <a:off x="3198738" y="8881672"/>
              <a:ext cx="20722" cy="20671"/>
            </a:xfrm>
            <a:custGeom>
              <a:avLst/>
              <a:gdLst>
                <a:gd name="connsiteX0" fmla="*/ 0 w 20722"/>
                <a:gd name="connsiteY0" fmla="*/ 20672 h 20671"/>
                <a:gd name="connsiteX1" fmla="*/ 0 w 20722"/>
                <a:gd name="connsiteY1" fmla="*/ 0 h 20671"/>
                <a:gd name="connsiteX2" fmla="*/ 20722 w 20722"/>
                <a:gd name="connsiteY2" fmla="*/ 0 h 20671"/>
                <a:gd name="connsiteX3" fmla="*/ 20722 w 20722"/>
                <a:gd name="connsiteY3" fmla="*/ 20672 h 20671"/>
                <a:gd name="connsiteX4" fmla="*/ 0 w 20722"/>
                <a:gd name="connsiteY4" fmla="*/ 20672 h 20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2" h="20671">
                  <a:moveTo>
                    <a:pt x="0" y="20672"/>
                  </a:moveTo>
                  <a:lnTo>
                    <a:pt x="0" y="0"/>
                  </a:lnTo>
                  <a:lnTo>
                    <a:pt x="20722" y="0"/>
                  </a:lnTo>
                  <a:lnTo>
                    <a:pt x="20722" y="20672"/>
                  </a:lnTo>
                  <a:lnTo>
                    <a:pt x="0" y="20672"/>
                  </a:lnTo>
                  <a:close/>
                </a:path>
              </a:pathLst>
            </a:custGeom>
            <a:solidFill>
              <a:srgbClr val="FFFFFF"/>
            </a:solidFill>
            <a:ln w="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52337CD-D0C3-945A-9E8E-D0C6073FF37A}"/>
                </a:ext>
              </a:extLst>
            </p:cNvPr>
            <p:cNvSpPr/>
            <p:nvPr/>
          </p:nvSpPr>
          <p:spPr>
            <a:xfrm>
              <a:off x="3476828" y="8977498"/>
              <a:ext cx="14763" cy="14729"/>
            </a:xfrm>
            <a:custGeom>
              <a:avLst/>
              <a:gdLst>
                <a:gd name="connsiteX0" fmla="*/ 0 w 14763"/>
                <a:gd name="connsiteY0" fmla="*/ 7398 h 14729"/>
                <a:gd name="connsiteX1" fmla="*/ 7415 w 14763"/>
                <a:gd name="connsiteY1" fmla="*/ 0 h 14729"/>
                <a:gd name="connsiteX2" fmla="*/ 14763 w 14763"/>
                <a:gd name="connsiteY2" fmla="*/ 7315 h 14729"/>
                <a:gd name="connsiteX3" fmla="*/ 7331 w 14763"/>
                <a:gd name="connsiteY3" fmla="*/ 14730 h 14729"/>
                <a:gd name="connsiteX4" fmla="*/ 0 w 14763"/>
                <a:gd name="connsiteY4" fmla="*/ 7382 h 14729"/>
                <a:gd name="connsiteX5" fmla="*/ 1222 w 14763"/>
                <a:gd name="connsiteY5" fmla="*/ 7382 h 14729"/>
                <a:gd name="connsiteX6" fmla="*/ 7264 w 14763"/>
                <a:gd name="connsiteY6" fmla="*/ 13474 h 14729"/>
                <a:gd name="connsiteX7" fmla="*/ 13407 w 14763"/>
                <a:gd name="connsiteY7" fmla="*/ 7449 h 14729"/>
                <a:gd name="connsiteX8" fmla="*/ 7248 w 14763"/>
                <a:gd name="connsiteY8" fmla="*/ 1306 h 14729"/>
                <a:gd name="connsiteX9" fmla="*/ 1222 w 14763"/>
                <a:gd name="connsiteY9" fmla="*/ 7382 h 1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63" h="14729">
                  <a:moveTo>
                    <a:pt x="0" y="7398"/>
                  </a:moveTo>
                  <a:cubicBezTo>
                    <a:pt x="0" y="3281"/>
                    <a:pt x="3314" y="-17"/>
                    <a:pt x="7415" y="0"/>
                  </a:cubicBezTo>
                  <a:cubicBezTo>
                    <a:pt x="11432" y="17"/>
                    <a:pt x="14746" y="3314"/>
                    <a:pt x="14763" y="7315"/>
                  </a:cubicBezTo>
                  <a:cubicBezTo>
                    <a:pt x="14780" y="11365"/>
                    <a:pt x="11382" y="14763"/>
                    <a:pt x="7331" y="14730"/>
                  </a:cubicBezTo>
                  <a:cubicBezTo>
                    <a:pt x="3314" y="14696"/>
                    <a:pt x="17" y="11382"/>
                    <a:pt x="0" y="7382"/>
                  </a:cubicBezTo>
                  <a:close/>
                  <a:moveTo>
                    <a:pt x="1222" y="7382"/>
                  </a:moveTo>
                  <a:cubicBezTo>
                    <a:pt x="1222" y="10863"/>
                    <a:pt x="3766" y="13441"/>
                    <a:pt x="7264" y="13474"/>
                  </a:cubicBezTo>
                  <a:cubicBezTo>
                    <a:pt x="10696" y="13491"/>
                    <a:pt x="13357" y="10897"/>
                    <a:pt x="13407" y="7449"/>
                  </a:cubicBezTo>
                  <a:cubicBezTo>
                    <a:pt x="13457" y="3950"/>
                    <a:pt x="10796" y="1306"/>
                    <a:pt x="7248" y="1306"/>
                  </a:cubicBezTo>
                  <a:cubicBezTo>
                    <a:pt x="3766" y="1306"/>
                    <a:pt x="1222" y="3867"/>
                    <a:pt x="1222" y="7382"/>
                  </a:cubicBezTo>
                  <a:close/>
                </a:path>
              </a:pathLst>
            </a:custGeom>
            <a:solidFill>
              <a:srgbClr val="FFFFFF"/>
            </a:solidFill>
            <a:ln w="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7F35BBF-7371-215A-A7FC-8A30A3872C89}"/>
                </a:ext>
              </a:extLst>
            </p:cNvPr>
            <p:cNvSpPr/>
            <p:nvPr/>
          </p:nvSpPr>
          <p:spPr>
            <a:xfrm>
              <a:off x="3481398" y="8980662"/>
              <a:ext cx="6201" cy="8519"/>
            </a:xfrm>
            <a:custGeom>
              <a:avLst/>
              <a:gdLst>
                <a:gd name="connsiteX0" fmla="*/ 1975 w 6201"/>
                <a:gd name="connsiteY0" fmla="*/ 5038 h 8519"/>
                <a:gd name="connsiteX1" fmla="*/ 0 w 6201"/>
                <a:gd name="connsiteY1" fmla="*/ 8520 h 8519"/>
                <a:gd name="connsiteX2" fmla="*/ 0 w 6201"/>
                <a:gd name="connsiteY2" fmla="*/ 0 h 8519"/>
                <a:gd name="connsiteX3" fmla="*/ 2996 w 6201"/>
                <a:gd name="connsiteY3" fmla="*/ 0 h 8519"/>
                <a:gd name="connsiteX4" fmla="*/ 6059 w 6201"/>
                <a:gd name="connsiteY4" fmla="*/ 1691 h 8519"/>
                <a:gd name="connsiteX5" fmla="*/ 4285 w 6201"/>
                <a:gd name="connsiteY5" fmla="*/ 5005 h 8519"/>
                <a:gd name="connsiteX6" fmla="*/ 6160 w 6201"/>
                <a:gd name="connsiteY6" fmla="*/ 8235 h 8519"/>
                <a:gd name="connsiteX7" fmla="*/ 4051 w 6201"/>
                <a:gd name="connsiteY7" fmla="*/ 7515 h 8519"/>
                <a:gd name="connsiteX8" fmla="*/ 2963 w 6201"/>
                <a:gd name="connsiteY8" fmla="*/ 5758 h 8519"/>
                <a:gd name="connsiteX9" fmla="*/ 1975 w 6201"/>
                <a:gd name="connsiteY9" fmla="*/ 5038 h 8519"/>
                <a:gd name="connsiteX10" fmla="*/ 1523 w 6201"/>
                <a:gd name="connsiteY10" fmla="*/ 3900 h 8519"/>
                <a:gd name="connsiteX11" fmla="*/ 4402 w 6201"/>
                <a:gd name="connsiteY11" fmla="*/ 2862 h 8519"/>
                <a:gd name="connsiteX12" fmla="*/ 4335 w 6201"/>
                <a:gd name="connsiteY12" fmla="*/ 1741 h 8519"/>
                <a:gd name="connsiteX13" fmla="*/ 1506 w 6201"/>
                <a:gd name="connsiteY13" fmla="*/ 1088 h 8519"/>
                <a:gd name="connsiteX14" fmla="*/ 1506 w 6201"/>
                <a:gd name="connsiteY14" fmla="*/ 3900 h 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01" h="8519">
                  <a:moveTo>
                    <a:pt x="1975" y="5038"/>
                  </a:moveTo>
                  <a:cubicBezTo>
                    <a:pt x="803" y="6160"/>
                    <a:pt x="2645" y="8319"/>
                    <a:pt x="0" y="8520"/>
                  </a:cubicBezTo>
                  <a:lnTo>
                    <a:pt x="0" y="0"/>
                  </a:lnTo>
                  <a:cubicBezTo>
                    <a:pt x="1004" y="0"/>
                    <a:pt x="2009" y="0"/>
                    <a:pt x="2996" y="0"/>
                  </a:cubicBezTo>
                  <a:cubicBezTo>
                    <a:pt x="4318" y="17"/>
                    <a:pt x="5624" y="117"/>
                    <a:pt x="6059" y="1691"/>
                  </a:cubicBezTo>
                  <a:cubicBezTo>
                    <a:pt x="6511" y="3281"/>
                    <a:pt x="5875" y="4369"/>
                    <a:pt x="4285" y="5005"/>
                  </a:cubicBezTo>
                  <a:cubicBezTo>
                    <a:pt x="4921" y="6109"/>
                    <a:pt x="5524" y="7147"/>
                    <a:pt x="6160" y="8235"/>
                  </a:cubicBezTo>
                  <a:cubicBezTo>
                    <a:pt x="5122" y="8721"/>
                    <a:pt x="4503" y="8403"/>
                    <a:pt x="4051" y="7515"/>
                  </a:cubicBezTo>
                  <a:cubicBezTo>
                    <a:pt x="3733" y="6896"/>
                    <a:pt x="3381" y="6294"/>
                    <a:pt x="2963" y="5758"/>
                  </a:cubicBezTo>
                  <a:cubicBezTo>
                    <a:pt x="2678" y="5423"/>
                    <a:pt x="2226" y="5222"/>
                    <a:pt x="1975" y="5038"/>
                  </a:cubicBezTo>
                  <a:close/>
                  <a:moveTo>
                    <a:pt x="1523" y="3900"/>
                  </a:moveTo>
                  <a:cubicBezTo>
                    <a:pt x="2661" y="3515"/>
                    <a:pt x="3565" y="3264"/>
                    <a:pt x="4402" y="2862"/>
                  </a:cubicBezTo>
                  <a:cubicBezTo>
                    <a:pt x="4536" y="2795"/>
                    <a:pt x="4486" y="1791"/>
                    <a:pt x="4335" y="1741"/>
                  </a:cubicBezTo>
                  <a:cubicBezTo>
                    <a:pt x="3465" y="1439"/>
                    <a:pt x="2527" y="1306"/>
                    <a:pt x="1506" y="1088"/>
                  </a:cubicBezTo>
                  <a:lnTo>
                    <a:pt x="1506" y="3900"/>
                  </a:lnTo>
                  <a:close/>
                </a:path>
              </a:pathLst>
            </a:custGeom>
            <a:solidFill>
              <a:srgbClr val="FFFFFF"/>
            </a:solidFill>
            <a:ln w="0" cap="flat">
              <a:noFill/>
              <a:prstDash val="solid"/>
              <a:miter/>
            </a:ln>
          </p:spPr>
          <p:txBody>
            <a:bodyPr rtlCol="0" anchor="ctr"/>
            <a:lstStyle/>
            <a:p>
              <a:endParaRPr lang="en-US"/>
            </a:p>
          </p:txBody>
        </p:sp>
      </p:grpSp>
      <p:grpSp>
        <p:nvGrpSpPr>
          <p:cNvPr id="18" name="Graphic 95">
            <a:extLst>
              <a:ext uri="{FF2B5EF4-FFF2-40B4-BE49-F238E27FC236}">
                <a16:creationId xmlns:a16="http://schemas.microsoft.com/office/drawing/2014/main" id="{5F527081-18F0-0418-3C4E-5ABC4CB7AA8E}"/>
              </a:ext>
            </a:extLst>
          </p:cNvPr>
          <p:cNvGrpSpPr/>
          <p:nvPr userDrawn="1"/>
        </p:nvGrpSpPr>
        <p:grpSpPr>
          <a:xfrm>
            <a:off x="7605353" y="6555287"/>
            <a:ext cx="783994" cy="156693"/>
            <a:chOff x="3604090" y="8883898"/>
            <a:chExt cx="617559" cy="132215"/>
          </a:xfrm>
          <a:solidFill>
            <a:srgbClr val="FFFFFF"/>
          </a:solidFill>
        </p:grpSpPr>
        <p:sp>
          <p:nvSpPr>
            <p:cNvPr id="21" name="Freeform: Shape 20">
              <a:extLst>
                <a:ext uri="{FF2B5EF4-FFF2-40B4-BE49-F238E27FC236}">
                  <a16:creationId xmlns:a16="http://schemas.microsoft.com/office/drawing/2014/main" id="{A8F19AF6-9A9E-F2DE-FF41-E616E78234F1}"/>
                </a:ext>
              </a:extLst>
            </p:cNvPr>
            <p:cNvSpPr/>
            <p:nvPr/>
          </p:nvSpPr>
          <p:spPr>
            <a:xfrm>
              <a:off x="3604090" y="8883898"/>
              <a:ext cx="62935" cy="62986"/>
            </a:xfrm>
            <a:custGeom>
              <a:avLst/>
              <a:gdLst>
                <a:gd name="connsiteX0" fmla="*/ 31501 w 62935"/>
                <a:gd name="connsiteY0" fmla="*/ 62986 h 62986"/>
                <a:gd name="connsiteX1" fmla="*/ 2477 w 62935"/>
                <a:gd name="connsiteY1" fmla="*/ 62986 h 62986"/>
                <a:gd name="connsiteX2" fmla="*/ 0 w 62935"/>
                <a:gd name="connsiteY2" fmla="*/ 60492 h 62986"/>
                <a:gd name="connsiteX3" fmla="*/ 0 w 62935"/>
                <a:gd name="connsiteY3" fmla="*/ 2427 h 62986"/>
                <a:gd name="connsiteX4" fmla="*/ 2360 w 62935"/>
                <a:gd name="connsiteY4" fmla="*/ 0 h 62986"/>
                <a:gd name="connsiteX5" fmla="*/ 60576 w 62935"/>
                <a:gd name="connsiteY5" fmla="*/ 0 h 62986"/>
                <a:gd name="connsiteX6" fmla="*/ 62936 w 62935"/>
                <a:gd name="connsiteY6" fmla="*/ 2310 h 62986"/>
                <a:gd name="connsiteX7" fmla="*/ 62936 w 62935"/>
                <a:gd name="connsiteY7" fmla="*/ 60693 h 62986"/>
                <a:gd name="connsiteX8" fmla="*/ 60526 w 62935"/>
                <a:gd name="connsiteY8" fmla="*/ 62986 h 62986"/>
                <a:gd name="connsiteX9" fmla="*/ 31501 w 62935"/>
                <a:gd name="connsiteY9" fmla="*/ 62986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35" h="62986">
                  <a:moveTo>
                    <a:pt x="31501" y="62986"/>
                  </a:moveTo>
                  <a:cubicBezTo>
                    <a:pt x="21827" y="62986"/>
                    <a:pt x="12152" y="62986"/>
                    <a:pt x="2477" y="62986"/>
                  </a:cubicBezTo>
                  <a:cubicBezTo>
                    <a:pt x="50" y="62986"/>
                    <a:pt x="0" y="62936"/>
                    <a:pt x="0" y="60492"/>
                  </a:cubicBezTo>
                  <a:cubicBezTo>
                    <a:pt x="0" y="41143"/>
                    <a:pt x="0" y="21793"/>
                    <a:pt x="0" y="2427"/>
                  </a:cubicBezTo>
                  <a:cubicBezTo>
                    <a:pt x="0" y="50"/>
                    <a:pt x="33" y="0"/>
                    <a:pt x="2360" y="0"/>
                  </a:cubicBezTo>
                  <a:cubicBezTo>
                    <a:pt x="21760" y="0"/>
                    <a:pt x="41176" y="0"/>
                    <a:pt x="60576" y="0"/>
                  </a:cubicBezTo>
                  <a:cubicBezTo>
                    <a:pt x="62802" y="0"/>
                    <a:pt x="62936" y="117"/>
                    <a:pt x="62936" y="2310"/>
                  </a:cubicBezTo>
                  <a:cubicBezTo>
                    <a:pt x="62936" y="21776"/>
                    <a:pt x="62936" y="41226"/>
                    <a:pt x="62936" y="60693"/>
                  </a:cubicBezTo>
                  <a:cubicBezTo>
                    <a:pt x="62936" y="62835"/>
                    <a:pt x="62769" y="62986"/>
                    <a:pt x="60526" y="62986"/>
                  </a:cubicBezTo>
                  <a:cubicBezTo>
                    <a:pt x="50851" y="62986"/>
                    <a:pt x="41176" y="62986"/>
                    <a:pt x="31501" y="62986"/>
                  </a:cubicBezTo>
                  <a:close/>
                </a:path>
              </a:pathLst>
            </a:custGeom>
            <a:solidFill>
              <a:srgbClr val="FFFFFF"/>
            </a:solidFill>
            <a:ln w="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79B3F9AF-D916-8AFF-E4AD-E019B9BE9B69}"/>
                </a:ext>
              </a:extLst>
            </p:cNvPr>
            <p:cNvSpPr/>
            <p:nvPr/>
          </p:nvSpPr>
          <p:spPr>
            <a:xfrm>
              <a:off x="3673236" y="8883915"/>
              <a:ext cx="62986" cy="62986"/>
            </a:xfrm>
            <a:custGeom>
              <a:avLst/>
              <a:gdLst>
                <a:gd name="connsiteX0" fmla="*/ 62986 w 62986"/>
                <a:gd name="connsiteY0" fmla="*/ 31652 h 62986"/>
                <a:gd name="connsiteX1" fmla="*/ 62986 w 62986"/>
                <a:gd name="connsiteY1" fmla="*/ 60375 h 62986"/>
                <a:gd name="connsiteX2" fmla="*/ 60408 w 62986"/>
                <a:gd name="connsiteY2" fmla="*/ 62986 h 62986"/>
                <a:gd name="connsiteX3" fmla="*/ 2661 w 62986"/>
                <a:gd name="connsiteY3" fmla="*/ 62986 h 62986"/>
                <a:gd name="connsiteX4" fmla="*/ 0 w 62986"/>
                <a:gd name="connsiteY4" fmla="*/ 60325 h 62986"/>
                <a:gd name="connsiteX5" fmla="*/ 0 w 62986"/>
                <a:gd name="connsiteY5" fmla="*/ 2578 h 62986"/>
                <a:gd name="connsiteX6" fmla="*/ 2544 w 62986"/>
                <a:gd name="connsiteY6" fmla="*/ 0 h 62986"/>
                <a:gd name="connsiteX7" fmla="*/ 60442 w 62986"/>
                <a:gd name="connsiteY7" fmla="*/ 0 h 62986"/>
                <a:gd name="connsiteX8" fmla="*/ 62969 w 62986"/>
                <a:gd name="connsiteY8" fmla="*/ 2628 h 62986"/>
                <a:gd name="connsiteX9" fmla="*/ 62969 w 62986"/>
                <a:gd name="connsiteY9" fmla="*/ 31652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86" h="62986">
                  <a:moveTo>
                    <a:pt x="62986" y="31652"/>
                  </a:moveTo>
                  <a:cubicBezTo>
                    <a:pt x="62986" y="41226"/>
                    <a:pt x="62986" y="50801"/>
                    <a:pt x="62986" y="60375"/>
                  </a:cubicBezTo>
                  <a:cubicBezTo>
                    <a:pt x="62986" y="62902"/>
                    <a:pt x="62902" y="62986"/>
                    <a:pt x="60408" y="62986"/>
                  </a:cubicBezTo>
                  <a:cubicBezTo>
                    <a:pt x="41159" y="62986"/>
                    <a:pt x="21910" y="62986"/>
                    <a:pt x="2661" y="62986"/>
                  </a:cubicBezTo>
                  <a:cubicBezTo>
                    <a:pt x="34" y="62986"/>
                    <a:pt x="0" y="62953"/>
                    <a:pt x="0" y="60325"/>
                  </a:cubicBezTo>
                  <a:cubicBezTo>
                    <a:pt x="0" y="41076"/>
                    <a:pt x="0" y="21827"/>
                    <a:pt x="0" y="2578"/>
                  </a:cubicBezTo>
                  <a:cubicBezTo>
                    <a:pt x="0" y="17"/>
                    <a:pt x="17" y="0"/>
                    <a:pt x="2544" y="0"/>
                  </a:cubicBezTo>
                  <a:cubicBezTo>
                    <a:pt x="21844" y="0"/>
                    <a:pt x="41143" y="0"/>
                    <a:pt x="60442" y="0"/>
                  </a:cubicBezTo>
                  <a:cubicBezTo>
                    <a:pt x="62902" y="0"/>
                    <a:pt x="62969" y="50"/>
                    <a:pt x="62969" y="2628"/>
                  </a:cubicBezTo>
                  <a:cubicBezTo>
                    <a:pt x="62969" y="12303"/>
                    <a:pt x="62969" y="21977"/>
                    <a:pt x="62969" y="31652"/>
                  </a:cubicBezTo>
                  <a:close/>
                </a:path>
              </a:pathLst>
            </a:custGeom>
            <a:solidFill>
              <a:srgbClr val="FFFFFF"/>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D85E8580-8F2E-740C-6A2F-52874109788B}"/>
                </a:ext>
              </a:extLst>
            </p:cNvPr>
            <p:cNvSpPr/>
            <p:nvPr/>
          </p:nvSpPr>
          <p:spPr>
            <a:xfrm>
              <a:off x="3604090" y="8953128"/>
              <a:ext cx="62935" cy="62986"/>
            </a:xfrm>
            <a:custGeom>
              <a:avLst/>
              <a:gdLst>
                <a:gd name="connsiteX0" fmla="*/ 0 w 62935"/>
                <a:gd name="connsiteY0" fmla="*/ 31485 h 62986"/>
                <a:gd name="connsiteX1" fmla="*/ 0 w 62935"/>
                <a:gd name="connsiteY1" fmla="*/ 2461 h 62986"/>
                <a:gd name="connsiteX2" fmla="*/ 2494 w 62935"/>
                <a:gd name="connsiteY2" fmla="*/ 0 h 62986"/>
                <a:gd name="connsiteX3" fmla="*/ 60392 w 62935"/>
                <a:gd name="connsiteY3" fmla="*/ 0 h 62986"/>
                <a:gd name="connsiteX4" fmla="*/ 62936 w 62935"/>
                <a:gd name="connsiteY4" fmla="*/ 2611 h 62986"/>
                <a:gd name="connsiteX5" fmla="*/ 62936 w 62935"/>
                <a:gd name="connsiteY5" fmla="*/ 60358 h 62986"/>
                <a:gd name="connsiteX6" fmla="*/ 60241 w 62935"/>
                <a:gd name="connsiteY6" fmla="*/ 62986 h 62986"/>
                <a:gd name="connsiteX7" fmla="*/ 2661 w 62935"/>
                <a:gd name="connsiteY7" fmla="*/ 62986 h 62986"/>
                <a:gd name="connsiteX8" fmla="*/ 0 w 62935"/>
                <a:gd name="connsiteY8" fmla="*/ 60375 h 62986"/>
                <a:gd name="connsiteX9" fmla="*/ 0 w 62935"/>
                <a:gd name="connsiteY9" fmla="*/ 31501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35" h="62986">
                  <a:moveTo>
                    <a:pt x="0" y="31485"/>
                  </a:moveTo>
                  <a:cubicBezTo>
                    <a:pt x="0" y="21810"/>
                    <a:pt x="0" y="12135"/>
                    <a:pt x="0" y="2461"/>
                  </a:cubicBezTo>
                  <a:cubicBezTo>
                    <a:pt x="0" y="33"/>
                    <a:pt x="33" y="0"/>
                    <a:pt x="2494" y="0"/>
                  </a:cubicBezTo>
                  <a:cubicBezTo>
                    <a:pt x="21793" y="0"/>
                    <a:pt x="41092" y="0"/>
                    <a:pt x="60392" y="0"/>
                  </a:cubicBezTo>
                  <a:cubicBezTo>
                    <a:pt x="62886" y="0"/>
                    <a:pt x="62936" y="67"/>
                    <a:pt x="62936" y="2611"/>
                  </a:cubicBezTo>
                  <a:cubicBezTo>
                    <a:pt x="62936" y="21860"/>
                    <a:pt x="62936" y="41109"/>
                    <a:pt x="62936" y="60358"/>
                  </a:cubicBezTo>
                  <a:cubicBezTo>
                    <a:pt x="62936" y="62936"/>
                    <a:pt x="62886" y="62986"/>
                    <a:pt x="60241" y="62986"/>
                  </a:cubicBezTo>
                  <a:cubicBezTo>
                    <a:pt x="41042" y="62986"/>
                    <a:pt x="21843" y="62986"/>
                    <a:pt x="2661" y="62986"/>
                  </a:cubicBezTo>
                  <a:cubicBezTo>
                    <a:pt x="0" y="62986"/>
                    <a:pt x="0" y="62986"/>
                    <a:pt x="0" y="60375"/>
                  </a:cubicBezTo>
                  <a:cubicBezTo>
                    <a:pt x="0" y="50750"/>
                    <a:pt x="0" y="41126"/>
                    <a:pt x="0" y="31501"/>
                  </a:cubicBezTo>
                  <a:close/>
                </a:path>
              </a:pathLst>
            </a:custGeom>
            <a:solidFill>
              <a:srgbClr val="FFFFFF"/>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D265E1FA-3A77-4FBE-264E-D4D3202E69F5}"/>
                </a:ext>
              </a:extLst>
            </p:cNvPr>
            <p:cNvSpPr/>
            <p:nvPr/>
          </p:nvSpPr>
          <p:spPr>
            <a:xfrm>
              <a:off x="3673219" y="8953094"/>
              <a:ext cx="62986" cy="62986"/>
            </a:xfrm>
            <a:custGeom>
              <a:avLst/>
              <a:gdLst>
                <a:gd name="connsiteX0" fmla="*/ 31568 w 62986"/>
                <a:gd name="connsiteY0" fmla="*/ 17 h 62986"/>
                <a:gd name="connsiteX1" fmla="*/ 60593 w 62986"/>
                <a:gd name="connsiteY1" fmla="*/ 17 h 62986"/>
                <a:gd name="connsiteX2" fmla="*/ 62986 w 62986"/>
                <a:gd name="connsiteY2" fmla="*/ 2461 h 62986"/>
                <a:gd name="connsiteX3" fmla="*/ 62986 w 62986"/>
                <a:gd name="connsiteY3" fmla="*/ 60526 h 62986"/>
                <a:gd name="connsiteX4" fmla="*/ 60442 w 62986"/>
                <a:gd name="connsiteY4" fmla="*/ 62986 h 62986"/>
                <a:gd name="connsiteX5" fmla="*/ 2544 w 62986"/>
                <a:gd name="connsiteY5" fmla="*/ 62986 h 62986"/>
                <a:gd name="connsiteX6" fmla="*/ 0 w 62986"/>
                <a:gd name="connsiteY6" fmla="*/ 60375 h 62986"/>
                <a:gd name="connsiteX7" fmla="*/ 0 w 62986"/>
                <a:gd name="connsiteY7" fmla="*/ 2628 h 62986"/>
                <a:gd name="connsiteX8" fmla="*/ 2678 w 62986"/>
                <a:gd name="connsiteY8" fmla="*/ 0 h 62986"/>
                <a:gd name="connsiteX9" fmla="*/ 31552 w 62986"/>
                <a:gd name="connsiteY9" fmla="*/ 0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86" h="62986">
                  <a:moveTo>
                    <a:pt x="31568" y="17"/>
                  </a:moveTo>
                  <a:cubicBezTo>
                    <a:pt x="41243" y="17"/>
                    <a:pt x="50918" y="17"/>
                    <a:pt x="60593" y="17"/>
                  </a:cubicBezTo>
                  <a:cubicBezTo>
                    <a:pt x="62869" y="17"/>
                    <a:pt x="62986" y="134"/>
                    <a:pt x="62986" y="2461"/>
                  </a:cubicBezTo>
                  <a:cubicBezTo>
                    <a:pt x="62986" y="21810"/>
                    <a:pt x="62986" y="41176"/>
                    <a:pt x="62986" y="60526"/>
                  </a:cubicBezTo>
                  <a:cubicBezTo>
                    <a:pt x="62986" y="62902"/>
                    <a:pt x="62886" y="62986"/>
                    <a:pt x="60442" y="62986"/>
                  </a:cubicBezTo>
                  <a:cubicBezTo>
                    <a:pt x="41143" y="62986"/>
                    <a:pt x="21844" y="62986"/>
                    <a:pt x="2544" y="62986"/>
                  </a:cubicBezTo>
                  <a:cubicBezTo>
                    <a:pt x="50" y="62986"/>
                    <a:pt x="0" y="62953"/>
                    <a:pt x="0" y="60375"/>
                  </a:cubicBezTo>
                  <a:cubicBezTo>
                    <a:pt x="0" y="41126"/>
                    <a:pt x="0" y="21877"/>
                    <a:pt x="0" y="2628"/>
                  </a:cubicBezTo>
                  <a:cubicBezTo>
                    <a:pt x="0" y="17"/>
                    <a:pt x="0" y="0"/>
                    <a:pt x="2678" y="0"/>
                  </a:cubicBezTo>
                  <a:cubicBezTo>
                    <a:pt x="12303" y="0"/>
                    <a:pt x="21927" y="0"/>
                    <a:pt x="31552" y="0"/>
                  </a:cubicBezTo>
                  <a:close/>
                </a:path>
              </a:pathLst>
            </a:custGeom>
            <a:solidFill>
              <a:srgbClr val="FFFFFF"/>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DEA17CA9-857D-22AB-9ABB-8C5E3A24CD75}"/>
                </a:ext>
              </a:extLst>
            </p:cNvPr>
            <p:cNvSpPr/>
            <p:nvPr/>
          </p:nvSpPr>
          <p:spPr>
            <a:xfrm>
              <a:off x="3775155" y="8910261"/>
              <a:ext cx="85850" cy="79476"/>
            </a:xfrm>
            <a:custGeom>
              <a:avLst/>
              <a:gdLst>
                <a:gd name="connsiteX0" fmla="*/ 71439 w 85850"/>
                <a:gd name="connsiteY0" fmla="*/ 19651 h 79476"/>
                <a:gd name="connsiteX1" fmla="*/ 63354 w 85850"/>
                <a:gd name="connsiteY1" fmla="*/ 39988 h 79476"/>
                <a:gd name="connsiteX2" fmla="*/ 48474 w 85850"/>
                <a:gd name="connsiteY2" fmla="*/ 77599 h 79476"/>
                <a:gd name="connsiteX3" fmla="*/ 45762 w 85850"/>
                <a:gd name="connsiteY3" fmla="*/ 79474 h 79476"/>
                <a:gd name="connsiteX4" fmla="*/ 39419 w 85850"/>
                <a:gd name="connsiteY4" fmla="*/ 79474 h 79476"/>
                <a:gd name="connsiteX5" fmla="*/ 37159 w 85850"/>
                <a:gd name="connsiteY5" fmla="*/ 77900 h 79476"/>
                <a:gd name="connsiteX6" fmla="*/ 23233 w 85850"/>
                <a:gd name="connsiteY6" fmla="*/ 43319 h 79476"/>
                <a:gd name="connsiteX7" fmla="*/ 14529 w 85850"/>
                <a:gd name="connsiteY7" fmla="*/ 21676 h 79476"/>
                <a:gd name="connsiteX8" fmla="*/ 13240 w 85850"/>
                <a:gd name="connsiteY8" fmla="*/ 19534 h 79476"/>
                <a:gd name="connsiteX9" fmla="*/ 13240 w 85850"/>
                <a:gd name="connsiteY9" fmla="*/ 22112 h 79476"/>
                <a:gd name="connsiteX10" fmla="*/ 13240 w 85850"/>
                <a:gd name="connsiteY10" fmla="*/ 77164 h 79476"/>
                <a:gd name="connsiteX11" fmla="*/ 11030 w 85850"/>
                <a:gd name="connsiteY11" fmla="*/ 79440 h 79476"/>
                <a:gd name="connsiteX12" fmla="*/ 2460 w 85850"/>
                <a:gd name="connsiteY12" fmla="*/ 79440 h 79476"/>
                <a:gd name="connsiteX13" fmla="*/ 0 w 85850"/>
                <a:gd name="connsiteY13" fmla="*/ 77013 h 79476"/>
                <a:gd name="connsiteX14" fmla="*/ 0 w 85850"/>
                <a:gd name="connsiteY14" fmla="*/ 49412 h 79476"/>
                <a:gd name="connsiteX15" fmla="*/ 0 w 85850"/>
                <a:gd name="connsiteY15" fmla="*/ 2930 h 79476"/>
                <a:gd name="connsiteX16" fmla="*/ 2795 w 85850"/>
                <a:gd name="connsiteY16" fmla="*/ 51 h 79476"/>
                <a:gd name="connsiteX17" fmla="*/ 17876 w 85850"/>
                <a:gd name="connsiteY17" fmla="*/ 17 h 79476"/>
                <a:gd name="connsiteX18" fmla="*/ 20772 w 85850"/>
                <a:gd name="connsiteY18" fmla="*/ 2042 h 79476"/>
                <a:gd name="connsiteX19" fmla="*/ 42130 w 85850"/>
                <a:gd name="connsiteY19" fmla="*/ 56023 h 79476"/>
                <a:gd name="connsiteX20" fmla="*/ 42951 w 85850"/>
                <a:gd name="connsiteY20" fmla="*/ 57881 h 79476"/>
                <a:gd name="connsiteX21" fmla="*/ 43704 w 85850"/>
                <a:gd name="connsiteY21" fmla="*/ 56459 h 79476"/>
                <a:gd name="connsiteX22" fmla="*/ 65915 w 85850"/>
                <a:gd name="connsiteY22" fmla="*/ 1959 h 79476"/>
                <a:gd name="connsiteX23" fmla="*/ 68711 w 85850"/>
                <a:gd name="connsiteY23" fmla="*/ 0 h 79476"/>
                <a:gd name="connsiteX24" fmla="*/ 83624 w 85850"/>
                <a:gd name="connsiteY24" fmla="*/ 34 h 79476"/>
                <a:gd name="connsiteX25" fmla="*/ 85851 w 85850"/>
                <a:gd name="connsiteY25" fmla="*/ 2327 h 79476"/>
                <a:gd name="connsiteX26" fmla="*/ 85851 w 85850"/>
                <a:gd name="connsiteY26" fmla="*/ 77214 h 79476"/>
                <a:gd name="connsiteX27" fmla="*/ 83691 w 85850"/>
                <a:gd name="connsiteY27" fmla="*/ 79423 h 79476"/>
                <a:gd name="connsiteX28" fmla="*/ 74335 w 85850"/>
                <a:gd name="connsiteY28" fmla="*/ 79423 h 79476"/>
                <a:gd name="connsiteX29" fmla="*/ 71807 w 85850"/>
                <a:gd name="connsiteY29" fmla="*/ 76896 h 79476"/>
                <a:gd name="connsiteX30" fmla="*/ 71807 w 85850"/>
                <a:gd name="connsiteY30" fmla="*/ 21526 h 79476"/>
                <a:gd name="connsiteX31" fmla="*/ 71807 w 85850"/>
                <a:gd name="connsiteY31" fmla="*/ 19651 h 79476"/>
                <a:gd name="connsiteX32" fmla="*/ 71439 w 85850"/>
                <a:gd name="connsiteY32" fmla="*/ 19651 h 7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5850" h="79476">
                  <a:moveTo>
                    <a:pt x="71439" y="19651"/>
                  </a:moveTo>
                  <a:cubicBezTo>
                    <a:pt x="68744" y="26430"/>
                    <a:pt x="66049" y="33209"/>
                    <a:pt x="63354" y="39988"/>
                  </a:cubicBezTo>
                  <a:cubicBezTo>
                    <a:pt x="58383" y="52525"/>
                    <a:pt x="53412" y="65062"/>
                    <a:pt x="48474" y="77599"/>
                  </a:cubicBezTo>
                  <a:cubicBezTo>
                    <a:pt x="47955" y="78921"/>
                    <a:pt x="47202" y="79524"/>
                    <a:pt x="45762" y="79474"/>
                  </a:cubicBezTo>
                  <a:cubicBezTo>
                    <a:pt x="43653" y="79390"/>
                    <a:pt x="41528" y="79423"/>
                    <a:pt x="39419" y="79474"/>
                  </a:cubicBezTo>
                  <a:cubicBezTo>
                    <a:pt x="38247" y="79490"/>
                    <a:pt x="37594" y="78988"/>
                    <a:pt x="37159" y="77900"/>
                  </a:cubicBezTo>
                  <a:cubicBezTo>
                    <a:pt x="32539" y="66368"/>
                    <a:pt x="27869" y="54852"/>
                    <a:pt x="23233" y="43319"/>
                  </a:cubicBezTo>
                  <a:cubicBezTo>
                    <a:pt x="20320" y="36105"/>
                    <a:pt x="17441" y="28891"/>
                    <a:pt x="14529" y="21676"/>
                  </a:cubicBezTo>
                  <a:cubicBezTo>
                    <a:pt x="14228" y="20940"/>
                    <a:pt x="13893" y="20237"/>
                    <a:pt x="13240" y="19534"/>
                  </a:cubicBezTo>
                  <a:cubicBezTo>
                    <a:pt x="13240" y="20388"/>
                    <a:pt x="13240" y="21241"/>
                    <a:pt x="13240" y="22112"/>
                  </a:cubicBezTo>
                  <a:cubicBezTo>
                    <a:pt x="13240" y="40457"/>
                    <a:pt x="13240" y="58819"/>
                    <a:pt x="13240" y="77164"/>
                  </a:cubicBezTo>
                  <a:cubicBezTo>
                    <a:pt x="13240" y="79290"/>
                    <a:pt x="13140" y="79423"/>
                    <a:pt x="11030" y="79440"/>
                  </a:cubicBezTo>
                  <a:cubicBezTo>
                    <a:pt x="8168" y="79457"/>
                    <a:pt x="5323" y="79440"/>
                    <a:pt x="2460" y="79440"/>
                  </a:cubicBezTo>
                  <a:cubicBezTo>
                    <a:pt x="167" y="79440"/>
                    <a:pt x="0" y="79273"/>
                    <a:pt x="0" y="77013"/>
                  </a:cubicBezTo>
                  <a:cubicBezTo>
                    <a:pt x="0" y="67807"/>
                    <a:pt x="0" y="58601"/>
                    <a:pt x="0" y="49412"/>
                  </a:cubicBezTo>
                  <a:cubicBezTo>
                    <a:pt x="0" y="33912"/>
                    <a:pt x="0" y="18412"/>
                    <a:pt x="0" y="2930"/>
                  </a:cubicBezTo>
                  <a:cubicBezTo>
                    <a:pt x="0" y="84"/>
                    <a:pt x="17" y="67"/>
                    <a:pt x="2795" y="51"/>
                  </a:cubicBezTo>
                  <a:cubicBezTo>
                    <a:pt x="7817" y="51"/>
                    <a:pt x="12838" y="101"/>
                    <a:pt x="17876" y="17"/>
                  </a:cubicBezTo>
                  <a:cubicBezTo>
                    <a:pt x="19467" y="-16"/>
                    <a:pt x="20203" y="603"/>
                    <a:pt x="20772" y="2042"/>
                  </a:cubicBezTo>
                  <a:cubicBezTo>
                    <a:pt x="27853" y="20053"/>
                    <a:pt x="35000" y="38046"/>
                    <a:pt x="42130" y="56023"/>
                  </a:cubicBezTo>
                  <a:cubicBezTo>
                    <a:pt x="42348" y="56559"/>
                    <a:pt x="42582" y="57061"/>
                    <a:pt x="42951" y="57881"/>
                  </a:cubicBezTo>
                  <a:cubicBezTo>
                    <a:pt x="43302" y="57245"/>
                    <a:pt x="43536" y="56860"/>
                    <a:pt x="43704" y="56459"/>
                  </a:cubicBezTo>
                  <a:cubicBezTo>
                    <a:pt x="51119" y="38298"/>
                    <a:pt x="58534" y="20136"/>
                    <a:pt x="65915" y="1959"/>
                  </a:cubicBezTo>
                  <a:cubicBezTo>
                    <a:pt x="66468" y="586"/>
                    <a:pt x="67188" y="-16"/>
                    <a:pt x="68711" y="0"/>
                  </a:cubicBezTo>
                  <a:cubicBezTo>
                    <a:pt x="73682" y="84"/>
                    <a:pt x="78653" y="17"/>
                    <a:pt x="83624" y="34"/>
                  </a:cubicBezTo>
                  <a:cubicBezTo>
                    <a:pt x="85717" y="34"/>
                    <a:pt x="85851" y="184"/>
                    <a:pt x="85851" y="2327"/>
                  </a:cubicBezTo>
                  <a:cubicBezTo>
                    <a:pt x="85851" y="27284"/>
                    <a:pt x="85851" y="52257"/>
                    <a:pt x="85851" y="77214"/>
                  </a:cubicBezTo>
                  <a:cubicBezTo>
                    <a:pt x="85851" y="79223"/>
                    <a:pt x="85666" y="79407"/>
                    <a:pt x="83691" y="79423"/>
                  </a:cubicBezTo>
                  <a:cubicBezTo>
                    <a:pt x="80578" y="79440"/>
                    <a:pt x="77448" y="79423"/>
                    <a:pt x="74335" y="79423"/>
                  </a:cubicBezTo>
                  <a:cubicBezTo>
                    <a:pt x="71958" y="79423"/>
                    <a:pt x="71807" y="79273"/>
                    <a:pt x="71807" y="76896"/>
                  </a:cubicBezTo>
                  <a:cubicBezTo>
                    <a:pt x="71807" y="58434"/>
                    <a:pt x="71807" y="39971"/>
                    <a:pt x="71807" y="21526"/>
                  </a:cubicBezTo>
                  <a:cubicBezTo>
                    <a:pt x="71807" y="20906"/>
                    <a:pt x="71807" y="20270"/>
                    <a:pt x="71807" y="19651"/>
                  </a:cubicBezTo>
                  <a:cubicBezTo>
                    <a:pt x="71690" y="19651"/>
                    <a:pt x="71556" y="19651"/>
                    <a:pt x="71439" y="19651"/>
                  </a:cubicBezTo>
                  <a:close/>
                </a:path>
              </a:pathLst>
            </a:custGeom>
            <a:solidFill>
              <a:srgbClr val="FFFFFF"/>
            </a:solidFill>
            <a:ln w="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DCC279E-BB5F-1533-2E77-A0AE2C96F6D0}"/>
                </a:ext>
              </a:extLst>
            </p:cNvPr>
            <p:cNvSpPr/>
            <p:nvPr/>
          </p:nvSpPr>
          <p:spPr>
            <a:xfrm>
              <a:off x="4151347" y="8904627"/>
              <a:ext cx="70302" cy="86377"/>
            </a:xfrm>
            <a:custGeom>
              <a:avLst/>
              <a:gdLst>
                <a:gd name="connsiteX0" fmla="*/ 9459 w 70302"/>
                <a:gd name="connsiteY0" fmla="*/ 62142 h 86377"/>
                <a:gd name="connsiteX1" fmla="*/ 9459 w 70302"/>
                <a:gd name="connsiteY1" fmla="*/ 41672 h 86377"/>
                <a:gd name="connsiteX2" fmla="*/ 7098 w 70302"/>
                <a:gd name="connsiteY2" fmla="*/ 39345 h 86377"/>
                <a:gd name="connsiteX3" fmla="*/ 1859 w 70302"/>
                <a:gd name="connsiteY3" fmla="*/ 39345 h 86377"/>
                <a:gd name="connsiteX4" fmla="*/ 1 w 70302"/>
                <a:gd name="connsiteY4" fmla="*/ 37437 h 86377"/>
                <a:gd name="connsiteX5" fmla="*/ 1 w 70302"/>
                <a:gd name="connsiteY5" fmla="*/ 29988 h 86377"/>
                <a:gd name="connsiteX6" fmla="*/ 1943 w 70302"/>
                <a:gd name="connsiteY6" fmla="*/ 27980 h 86377"/>
                <a:gd name="connsiteX7" fmla="*/ 7333 w 70302"/>
                <a:gd name="connsiteY7" fmla="*/ 27980 h 86377"/>
                <a:gd name="connsiteX8" fmla="*/ 9459 w 70302"/>
                <a:gd name="connsiteY8" fmla="*/ 25871 h 86377"/>
                <a:gd name="connsiteX9" fmla="*/ 9860 w 70302"/>
                <a:gd name="connsiteY9" fmla="*/ 16062 h 86377"/>
                <a:gd name="connsiteX10" fmla="*/ 28239 w 70302"/>
                <a:gd name="connsiteY10" fmla="*/ 10 h 86377"/>
                <a:gd name="connsiteX11" fmla="*/ 35972 w 70302"/>
                <a:gd name="connsiteY11" fmla="*/ 412 h 86377"/>
                <a:gd name="connsiteX12" fmla="*/ 38081 w 70302"/>
                <a:gd name="connsiteY12" fmla="*/ 2822 h 86377"/>
                <a:gd name="connsiteX13" fmla="*/ 38064 w 70302"/>
                <a:gd name="connsiteY13" fmla="*/ 11074 h 86377"/>
                <a:gd name="connsiteX14" fmla="*/ 36257 w 70302"/>
                <a:gd name="connsiteY14" fmla="*/ 12296 h 86377"/>
                <a:gd name="connsiteX15" fmla="*/ 31151 w 70302"/>
                <a:gd name="connsiteY15" fmla="*/ 11425 h 86377"/>
                <a:gd name="connsiteX16" fmla="*/ 23653 w 70302"/>
                <a:gd name="connsiteY16" fmla="*/ 17903 h 86377"/>
                <a:gd name="connsiteX17" fmla="*/ 23335 w 70302"/>
                <a:gd name="connsiteY17" fmla="*/ 26440 h 86377"/>
                <a:gd name="connsiteX18" fmla="*/ 24942 w 70302"/>
                <a:gd name="connsiteY18" fmla="*/ 27929 h 86377"/>
                <a:gd name="connsiteX19" fmla="*/ 41127 w 70302"/>
                <a:gd name="connsiteY19" fmla="*/ 27929 h 86377"/>
                <a:gd name="connsiteX20" fmla="*/ 42851 w 70302"/>
                <a:gd name="connsiteY20" fmla="*/ 26189 h 86377"/>
                <a:gd name="connsiteX21" fmla="*/ 42851 w 70302"/>
                <a:gd name="connsiteY21" fmla="*/ 16983 h 86377"/>
                <a:gd name="connsiteX22" fmla="*/ 44408 w 70302"/>
                <a:gd name="connsiteY22" fmla="*/ 14756 h 86377"/>
                <a:gd name="connsiteX23" fmla="*/ 54585 w 70302"/>
                <a:gd name="connsiteY23" fmla="*/ 11693 h 86377"/>
                <a:gd name="connsiteX24" fmla="*/ 56610 w 70302"/>
                <a:gd name="connsiteY24" fmla="*/ 13283 h 86377"/>
                <a:gd name="connsiteX25" fmla="*/ 56610 w 70302"/>
                <a:gd name="connsiteY25" fmla="*/ 25335 h 86377"/>
                <a:gd name="connsiteX26" fmla="*/ 59238 w 70302"/>
                <a:gd name="connsiteY26" fmla="*/ 27913 h 86377"/>
                <a:gd name="connsiteX27" fmla="*/ 68126 w 70302"/>
                <a:gd name="connsiteY27" fmla="*/ 27913 h 86377"/>
                <a:gd name="connsiteX28" fmla="*/ 70286 w 70302"/>
                <a:gd name="connsiteY28" fmla="*/ 30038 h 86377"/>
                <a:gd name="connsiteX29" fmla="*/ 70286 w 70302"/>
                <a:gd name="connsiteY29" fmla="*/ 37487 h 86377"/>
                <a:gd name="connsiteX30" fmla="*/ 68495 w 70302"/>
                <a:gd name="connsiteY30" fmla="*/ 39295 h 86377"/>
                <a:gd name="connsiteX31" fmla="*/ 58820 w 70302"/>
                <a:gd name="connsiteY31" fmla="*/ 39295 h 86377"/>
                <a:gd name="connsiteX32" fmla="*/ 56627 w 70302"/>
                <a:gd name="connsiteY32" fmla="*/ 41487 h 86377"/>
                <a:gd name="connsiteX33" fmla="*/ 56661 w 70302"/>
                <a:gd name="connsiteY33" fmla="*/ 66243 h 86377"/>
                <a:gd name="connsiteX34" fmla="*/ 57196 w 70302"/>
                <a:gd name="connsiteY34" fmla="*/ 70160 h 86377"/>
                <a:gd name="connsiteX35" fmla="*/ 65900 w 70302"/>
                <a:gd name="connsiteY35" fmla="*/ 74596 h 86377"/>
                <a:gd name="connsiteX36" fmla="*/ 68863 w 70302"/>
                <a:gd name="connsiteY36" fmla="*/ 73474 h 86377"/>
                <a:gd name="connsiteX37" fmla="*/ 70286 w 70302"/>
                <a:gd name="connsiteY37" fmla="*/ 74311 h 86377"/>
                <a:gd name="connsiteX38" fmla="*/ 70219 w 70302"/>
                <a:gd name="connsiteY38" fmla="*/ 83032 h 86377"/>
                <a:gd name="connsiteX39" fmla="*/ 68930 w 70302"/>
                <a:gd name="connsiteY39" fmla="*/ 84706 h 86377"/>
                <a:gd name="connsiteX40" fmla="*/ 52610 w 70302"/>
                <a:gd name="connsiteY40" fmla="*/ 85191 h 86377"/>
                <a:gd name="connsiteX41" fmla="*/ 43337 w 70302"/>
                <a:gd name="connsiteY41" fmla="*/ 73508 h 86377"/>
                <a:gd name="connsiteX42" fmla="*/ 42918 w 70302"/>
                <a:gd name="connsiteY42" fmla="*/ 68302 h 86377"/>
                <a:gd name="connsiteX43" fmla="*/ 42902 w 70302"/>
                <a:gd name="connsiteY43" fmla="*/ 41805 h 86377"/>
                <a:gd name="connsiteX44" fmla="*/ 40374 w 70302"/>
                <a:gd name="connsiteY44" fmla="*/ 39295 h 86377"/>
                <a:gd name="connsiteX45" fmla="*/ 25611 w 70302"/>
                <a:gd name="connsiteY45" fmla="*/ 39295 h 86377"/>
                <a:gd name="connsiteX46" fmla="*/ 23351 w 70302"/>
                <a:gd name="connsiteY46" fmla="*/ 41588 h 86377"/>
                <a:gd name="connsiteX47" fmla="*/ 23351 w 70302"/>
                <a:gd name="connsiteY47" fmla="*/ 81894 h 86377"/>
                <a:gd name="connsiteX48" fmla="*/ 20154 w 70302"/>
                <a:gd name="connsiteY48" fmla="*/ 85024 h 86377"/>
                <a:gd name="connsiteX49" fmla="*/ 11434 w 70302"/>
                <a:gd name="connsiteY49" fmla="*/ 85024 h 86377"/>
                <a:gd name="connsiteX50" fmla="*/ 9492 w 70302"/>
                <a:gd name="connsiteY50" fmla="*/ 83032 h 86377"/>
                <a:gd name="connsiteX51" fmla="*/ 9509 w 70302"/>
                <a:gd name="connsiteY51" fmla="*/ 62092 h 86377"/>
                <a:gd name="connsiteX52" fmla="*/ 9509 w 70302"/>
                <a:gd name="connsiteY52" fmla="*/ 62092 h 8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302" h="86377">
                  <a:moveTo>
                    <a:pt x="9459" y="62142"/>
                  </a:moveTo>
                  <a:cubicBezTo>
                    <a:pt x="9459" y="55313"/>
                    <a:pt x="9459" y="48501"/>
                    <a:pt x="9459" y="41672"/>
                  </a:cubicBezTo>
                  <a:cubicBezTo>
                    <a:pt x="9459" y="39479"/>
                    <a:pt x="9308" y="39362"/>
                    <a:pt x="7098" y="39345"/>
                  </a:cubicBezTo>
                  <a:cubicBezTo>
                    <a:pt x="5358" y="39345"/>
                    <a:pt x="3600" y="39311"/>
                    <a:pt x="1859" y="39345"/>
                  </a:cubicBezTo>
                  <a:cubicBezTo>
                    <a:pt x="504" y="39378"/>
                    <a:pt x="-32" y="38776"/>
                    <a:pt x="1" y="37437"/>
                  </a:cubicBezTo>
                  <a:cubicBezTo>
                    <a:pt x="52" y="34960"/>
                    <a:pt x="68" y="32466"/>
                    <a:pt x="1" y="29988"/>
                  </a:cubicBezTo>
                  <a:cubicBezTo>
                    <a:pt x="-32" y="28582"/>
                    <a:pt x="520" y="27946"/>
                    <a:pt x="1943" y="27980"/>
                  </a:cubicBezTo>
                  <a:cubicBezTo>
                    <a:pt x="3734" y="28013"/>
                    <a:pt x="5542" y="27980"/>
                    <a:pt x="7333" y="27980"/>
                  </a:cubicBezTo>
                  <a:cubicBezTo>
                    <a:pt x="9224" y="27963"/>
                    <a:pt x="9408" y="27729"/>
                    <a:pt x="9459" y="25871"/>
                  </a:cubicBezTo>
                  <a:cubicBezTo>
                    <a:pt x="9559" y="22607"/>
                    <a:pt x="9358" y="19276"/>
                    <a:pt x="9860" y="16062"/>
                  </a:cubicBezTo>
                  <a:cubicBezTo>
                    <a:pt x="11266" y="6889"/>
                    <a:pt x="18966" y="244"/>
                    <a:pt x="28239" y="10"/>
                  </a:cubicBezTo>
                  <a:cubicBezTo>
                    <a:pt x="30817" y="-57"/>
                    <a:pt x="33394" y="228"/>
                    <a:pt x="35972" y="412"/>
                  </a:cubicBezTo>
                  <a:cubicBezTo>
                    <a:pt x="37395" y="512"/>
                    <a:pt x="38115" y="1299"/>
                    <a:pt x="38081" y="2822"/>
                  </a:cubicBezTo>
                  <a:cubicBezTo>
                    <a:pt x="38014" y="5567"/>
                    <a:pt x="38064" y="8329"/>
                    <a:pt x="38064" y="11074"/>
                  </a:cubicBezTo>
                  <a:cubicBezTo>
                    <a:pt x="38064" y="12380"/>
                    <a:pt x="37562" y="12664"/>
                    <a:pt x="36257" y="12296"/>
                  </a:cubicBezTo>
                  <a:cubicBezTo>
                    <a:pt x="34600" y="11827"/>
                    <a:pt x="32859" y="11459"/>
                    <a:pt x="31151" y="11425"/>
                  </a:cubicBezTo>
                  <a:cubicBezTo>
                    <a:pt x="27034" y="11375"/>
                    <a:pt x="24171" y="13819"/>
                    <a:pt x="23653" y="17903"/>
                  </a:cubicBezTo>
                  <a:cubicBezTo>
                    <a:pt x="23301" y="20715"/>
                    <a:pt x="23402" y="23594"/>
                    <a:pt x="23335" y="26440"/>
                  </a:cubicBezTo>
                  <a:cubicBezTo>
                    <a:pt x="23301" y="27511"/>
                    <a:pt x="23937" y="27929"/>
                    <a:pt x="24942" y="27929"/>
                  </a:cubicBezTo>
                  <a:cubicBezTo>
                    <a:pt x="30331" y="27929"/>
                    <a:pt x="35738" y="27929"/>
                    <a:pt x="41127" y="27929"/>
                  </a:cubicBezTo>
                  <a:cubicBezTo>
                    <a:pt x="42316" y="27929"/>
                    <a:pt x="42851" y="27377"/>
                    <a:pt x="42851" y="26189"/>
                  </a:cubicBezTo>
                  <a:cubicBezTo>
                    <a:pt x="42835" y="23126"/>
                    <a:pt x="42885" y="20046"/>
                    <a:pt x="42851" y="16983"/>
                  </a:cubicBezTo>
                  <a:cubicBezTo>
                    <a:pt x="42851" y="15811"/>
                    <a:pt x="43236" y="15108"/>
                    <a:pt x="44408" y="14756"/>
                  </a:cubicBezTo>
                  <a:cubicBezTo>
                    <a:pt x="47806" y="13769"/>
                    <a:pt x="51187" y="12681"/>
                    <a:pt x="54585" y="11693"/>
                  </a:cubicBezTo>
                  <a:cubicBezTo>
                    <a:pt x="56359" y="11174"/>
                    <a:pt x="56594" y="11375"/>
                    <a:pt x="56610" y="13283"/>
                  </a:cubicBezTo>
                  <a:cubicBezTo>
                    <a:pt x="56627" y="17301"/>
                    <a:pt x="56610" y="21318"/>
                    <a:pt x="56610" y="25335"/>
                  </a:cubicBezTo>
                  <a:cubicBezTo>
                    <a:pt x="56610" y="27796"/>
                    <a:pt x="56728" y="27896"/>
                    <a:pt x="59238" y="27913"/>
                  </a:cubicBezTo>
                  <a:cubicBezTo>
                    <a:pt x="62201" y="27913"/>
                    <a:pt x="65164" y="27963"/>
                    <a:pt x="68126" y="27913"/>
                  </a:cubicBezTo>
                  <a:cubicBezTo>
                    <a:pt x="69650" y="27879"/>
                    <a:pt x="70353" y="28415"/>
                    <a:pt x="70286" y="30038"/>
                  </a:cubicBezTo>
                  <a:cubicBezTo>
                    <a:pt x="70185" y="32516"/>
                    <a:pt x="70219" y="35010"/>
                    <a:pt x="70286" y="37487"/>
                  </a:cubicBezTo>
                  <a:cubicBezTo>
                    <a:pt x="70319" y="38776"/>
                    <a:pt x="69750" y="39311"/>
                    <a:pt x="68495" y="39295"/>
                  </a:cubicBezTo>
                  <a:cubicBezTo>
                    <a:pt x="65264" y="39278"/>
                    <a:pt x="62050" y="39295"/>
                    <a:pt x="58820" y="39295"/>
                  </a:cubicBezTo>
                  <a:cubicBezTo>
                    <a:pt x="56845" y="39295"/>
                    <a:pt x="56644" y="39512"/>
                    <a:pt x="56627" y="41487"/>
                  </a:cubicBezTo>
                  <a:cubicBezTo>
                    <a:pt x="56627" y="49739"/>
                    <a:pt x="56610" y="57991"/>
                    <a:pt x="56661" y="66243"/>
                  </a:cubicBezTo>
                  <a:cubicBezTo>
                    <a:pt x="56661" y="67549"/>
                    <a:pt x="56845" y="68888"/>
                    <a:pt x="57196" y="70160"/>
                  </a:cubicBezTo>
                  <a:cubicBezTo>
                    <a:pt x="58201" y="73893"/>
                    <a:pt x="61649" y="75634"/>
                    <a:pt x="65900" y="74596"/>
                  </a:cubicBezTo>
                  <a:cubicBezTo>
                    <a:pt x="66921" y="74345"/>
                    <a:pt x="67892" y="73909"/>
                    <a:pt x="68863" y="73474"/>
                  </a:cubicBezTo>
                  <a:cubicBezTo>
                    <a:pt x="69800" y="73039"/>
                    <a:pt x="70286" y="73223"/>
                    <a:pt x="70286" y="74311"/>
                  </a:cubicBezTo>
                  <a:cubicBezTo>
                    <a:pt x="70286" y="77224"/>
                    <a:pt x="70353" y="80136"/>
                    <a:pt x="70219" y="83032"/>
                  </a:cubicBezTo>
                  <a:cubicBezTo>
                    <a:pt x="70185" y="83618"/>
                    <a:pt x="69499" y="84505"/>
                    <a:pt x="68930" y="84706"/>
                  </a:cubicBezTo>
                  <a:cubicBezTo>
                    <a:pt x="63557" y="86580"/>
                    <a:pt x="58100" y="87066"/>
                    <a:pt x="52610" y="85191"/>
                  </a:cubicBezTo>
                  <a:cubicBezTo>
                    <a:pt x="47036" y="83300"/>
                    <a:pt x="44375" y="78998"/>
                    <a:pt x="43337" y="73508"/>
                  </a:cubicBezTo>
                  <a:cubicBezTo>
                    <a:pt x="43019" y="71800"/>
                    <a:pt x="42935" y="70043"/>
                    <a:pt x="42918" y="68302"/>
                  </a:cubicBezTo>
                  <a:cubicBezTo>
                    <a:pt x="42885" y="59464"/>
                    <a:pt x="42918" y="50643"/>
                    <a:pt x="42902" y="41805"/>
                  </a:cubicBezTo>
                  <a:cubicBezTo>
                    <a:pt x="42902" y="39412"/>
                    <a:pt x="42784" y="39295"/>
                    <a:pt x="40374" y="39295"/>
                  </a:cubicBezTo>
                  <a:cubicBezTo>
                    <a:pt x="35453" y="39295"/>
                    <a:pt x="30532" y="39295"/>
                    <a:pt x="25611" y="39295"/>
                  </a:cubicBezTo>
                  <a:cubicBezTo>
                    <a:pt x="23535" y="39295"/>
                    <a:pt x="23351" y="39479"/>
                    <a:pt x="23351" y="41588"/>
                  </a:cubicBezTo>
                  <a:cubicBezTo>
                    <a:pt x="23351" y="55029"/>
                    <a:pt x="23351" y="68453"/>
                    <a:pt x="23351" y="81894"/>
                  </a:cubicBezTo>
                  <a:cubicBezTo>
                    <a:pt x="23351" y="83980"/>
                    <a:pt x="22280" y="85024"/>
                    <a:pt x="20154" y="85024"/>
                  </a:cubicBezTo>
                  <a:cubicBezTo>
                    <a:pt x="17242" y="85024"/>
                    <a:pt x="14329" y="84990"/>
                    <a:pt x="11434" y="85024"/>
                  </a:cubicBezTo>
                  <a:cubicBezTo>
                    <a:pt x="10011" y="85040"/>
                    <a:pt x="9475" y="84471"/>
                    <a:pt x="9492" y="83032"/>
                  </a:cubicBezTo>
                  <a:cubicBezTo>
                    <a:pt x="9542" y="76052"/>
                    <a:pt x="9509" y="69072"/>
                    <a:pt x="9509" y="62092"/>
                  </a:cubicBezTo>
                  <a:lnTo>
                    <a:pt x="9509" y="62092"/>
                  </a:lnTo>
                  <a:close/>
                </a:path>
              </a:pathLst>
            </a:custGeom>
            <a:solidFill>
              <a:srgbClr val="FFFFFF"/>
            </a:solidFill>
            <a:ln w="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25AE88EA-0132-11B7-1827-D3D89647310D}"/>
                </a:ext>
              </a:extLst>
            </p:cNvPr>
            <p:cNvSpPr/>
            <p:nvPr/>
          </p:nvSpPr>
          <p:spPr>
            <a:xfrm>
              <a:off x="3983882" y="8931179"/>
              <a:ext cx="58807" cy="60007"/>
            </a:xfrm>
            <a:custGeom>
              <a:avLst/>
              <a:gdLst>
                <a:gd name="connsiteX0" fmla="*/ 17 w 58807"/>
                <a:gd name="connsiteY0" fmla="*/ 30502 h 60007"/>
                <a:gd name="connsiteX1" fmla="*/ 3565 w 58807"/>
                <a:gd name="connsiteY1" fmla="*/ 14550 h 60007"/>
                <a:gd name="connsiteX2" fmla="*/ 20823 w 58807"/>
                <a:gd name="connsiteY2" fmla="*/ 1260 h 60007"/>
                <a:gd name="connsiteX3" fmla="*/ 44373 w 58807"/>
                <a:gd name="connsiteY3" fmla="*/ 3051 h 60007"/>
                <a:gd name="connsiteX4" fmla="*/ 58283 w 58807"/>
                <a:gd name="connsiteY4" fmla="*/ 22970 h 60007"/>
                <a:gd name="connsiteX5" fmla="*/ 56843 w 58807"/>
                <a:gd name="connsiteY5" fmla="*/ 41599 h 60007"/>
                <a:gd name="connsiteX6" fmla="*/ 35535 w 58807"/>
                <a:gd name="connsiteY6" fmla="*/ 59359 h 60007"/>
                <a:gd name="connsiteX7" fmla="*/ 14077 w 58807"/>
                <a:gd name="connsiteY7" fmla="*/ 56563 h 60007"/>
                <a:gd name="connsiteX8" fmla="*/ 519 w 58807"/>
                <a:gd name="connsiteY8" fmla="*/ 36980 h 60007"/>
                <a:gd name="connsiteX9" fmla="*/ 0 w 58807"/>
                <a:gd name="connsiteY9" fmla="*/ 30519 h 60007"/>
                <a:gd name="connsiteX10" fmla="*/ 29777 w 58807"/>
                <a:gd name="connsiteY10" fmla="*/ 48244 h 60007"/>
                <a:gd name="connsiteX11" fmla="*/ 42566 w 58807"/>
                <a:gd name="connsiteY11" fmla="*/ 40394 h 60007"/>
                <a:gd name="connsiteX12" fmla="*/ 43905 w 58807"/>
                <a:gd name="connsiteY12" fmla="*/ 24510 h 60007"/>
                <a:gd name="connsiteX13" fmla="*/ 42013 w 58807"/>
                <a:gd name="connsiteY13" fmla="*/ 18668 h 60007"/>
                <a:gd name="connsiteX14" fmla="*/ 27401 w 58807"/>
                <a:gd name="connsiteY14" fmla="*/ 11655 h 60007"/>
                <a:gd name="connsiteX15" fmla="*/ 15600 w 58807"/>
                <a:gd name="connsiteY15" fmla="*/ 21965 h 60007"/>
                <a:gd name="connsiteX16" fmla="*/ 14897 w 58807"/>
                <a:gd name="connsiteY16" fmla="*/ 35306 h 60007"/>
                <a:gd name="connsiteX17" fmla="*/ 29761 w 58807"/>
                <a:gd name="connsiteY17" fmla="*/ 48228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807" h="60007">
                  <a:moveTo>
                    <a:pt x="17" y="30502"/>
                  </a:moveTo>
                  <a:cubicBezTo>
                    <a:pt x="-84" y="24878"/>
                    <a:pt x="1004" y="19555"/>
                    <a:pt x="3565" y="14550"/>
                  </a:cubicBezTo>
                  <a:cubicBezTo>
                    <a:pt x="7231" y="7403"/>
                    <a:pt x="13140" y="3152"/>
                    <a:pt x="20823" y="1260"/>
                  </a:cubicBezTo>
                  <a:cubicBezTo>
                    <a:pt x="28857" y="-715"/>
                    <a:pt x="36791" y="-548"/>
                    <a:pt x="44373" y="3051"/>
                  </a:cubicBezTo>
                  <a:cubicBezTo>
                    <a:pt x="52742" y="7018"/>
                    <a:pt x="56994" y="14082"/>
                    <a:pt x="58283" y="22970"/>
                  </a:cubicBezTo>
                  <a:cubicBezTo>
                    <a:pt x="59187" y="29230"/>
                    <a:pt x="59053" y="35507"/>
                    <a:pt x="56843" y="41599"/>
                  </a:cubicBezTo>
                  <a:cubicBezTo>
                    <a:pt x="53178" y="51659"/>
                    <a:pt x="45930" y="57534"/>
                    <a:pt x="35535" y="59359"/>
                  </a:cubicBezTo>
                  <a:cubicBezTo>
                    <a:pt x="28171" y="60648"/>
                    <a:pt x="20856" y="60162"/>
                    <a:pt x="14077" y="56563"/>
                  </a:cubicBezTo>
                  <a:cubicBezTo>
                    <a:pt x="6193" y="52379"/>
                    <a:pt x="1992" y="45600"/>
                    <a:pt x="519" y="36980"/>
                  </a:cubicBezTo>
                  <a:cubicBezTo>
                    <a:pt x="151" y="34854"/>
                    <a:pt x="168" y="32678"/>
                    <a:pt x="0" y="30519"/>
                  </a:cubicBezTo>
                  <a:close/>
                  <a:moveTo>
                    <a:pt x="29777" y="48244"/>
                  </a:moveTo>
                  <a:cubicBezTo>
                    <a:pt x="35971" y="48244"/>
                    <a:pt x="40624" y="45499"/>
                    <a:pt x="42566" y="40394"/>
                  </a:cubicBezTo>
                  <a:cubicBezTo>
                    <a:pt x="44524" y="35256"/>
                    <a:pt x="45009" y="29899"/>
                    <a:pt x="43905" y="24510"/>
                  </a:cubicBezTo>
                  <a:cubicBezTo>
                    <a:pt x="43503" y="22518"/>
                    <a:pt x="42967" y="20442"/>
                    <a:pt x="42013" y="18668"/>
                  </a:cubicBezTo>
                  <a:cubicBezTo>
                    <a:pt x="39151" y="13345"/>
                    <a:pt x="33694" y="10801"/>
                    <a:pt x="27401" y="11655"/>
                  </a:cubicBezTo>
                  <a:cubicBezTo>
                    <a:pt x="21241" y="12508"/>
                    <a:pt x="17341" y="16124"/>
                    <a:pt x="15600" y="21965"/>
                  </a:cubicBezTo>
                  <a:cubicBezTo>
                    <a:pt x="14311" y="26317"/>
                    <a:pt x="14094" y="30803"/>
                    <a:pt x="14897" y="35306"/>
                  </a:cubicBezTo>
                  <a:cubicBezTo>
                    <a:pt x="16387" y="43658"/>
                    <a:pt x="21626" y="48244"/>
                    <a:pt x="29761" y="48228"/>
                  </a:cubicBezTo>
                  <a:close/>
                </a:path>
              </a:pathLst>
            </a:custGeom>
            <a:solidFill>
              <a:srgbClr val="FFFFFF"/>
            </a:solidFill>
            <a:ln w="0"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C56E4D9A-FB9E-B4B5-DFF7-19D20E1EDE0B}"/>
                </a:ext>
              </a:extLst>
            </p:cNvPr>
            <p:cNvSpPr/>
            <p:nvPr/>
          </p:nvSpPr>
          <p:spPr>
            <a:xfrm>
              <a:off x="4091810" y="8931214"/>
              <a:ext cx="58927" cy="59814"/>
            </a:xfrm>
            <a:custGeom>
              <a:avLst/>
              <a:gdLst>
                <a:gd name="connsiteX0" fmla="*/ 0 w 58927"/>
                <a:gd name="connsiteY0" fmla="*/ 30517 h 59814"/>
                <a:gd name="connsiteX1" fmla="*/ 1958 w 58927"/>
                <a:gd name="connsiteY1" fmla="*/ 18198 h 59814"/>
                <a:gd name="connsiteX2" fmla="*/ 20605 w 58927"/>
                <a:gd name="connsiteY2" fmla="*/ 1242 h 59814"/>
                <a:gd name="connsiteX3" fmla="*/ 39118 w 58927"/>
                <a:gd name="connsiteY3" fmla="*/ 1108 h 59814"/>
                <a:gd name="connsiteX4" fmla="*/ 55622 w 58927"/>
                <a:gd name="connsiteY4" fmla="*/ 14516 h 59814"/>
                <a:gd name="connsiteX5" fmla="*/ 54182 w 58927"/>
                <a:gd name="connsiteY5" fmla="*/ 46837 h 59814"/>
                <a:gd name="connsiteX6" fmla="*/ 32071 w 58927"/>
                <a:gd name="connsiteY6" fmla="*/ 59675 h 59814"/>
                <a:gd name="connsiteX7" fmla="*/ 15048 w 58927"/>
                <a:gd name="connsiteY7" fmla="*/ 56914 h 59814"/>
                <a:gd name="connsiteX8" fmla="*/ 519 w 58927"/>
                <a:gd name="connsiteY8" fmla="*/ 36811 h 59814"/>
                <a:gd name="connsiteX9" fmla="*/ 0 w 58927"/>
                <a:gd name="connsiteY9" fmla="*/ 30517 h 59814"/>
                <a:gd name="connsiteX10" fmla="*/ 29710 w 58927"/>
                <a:gd name="connsiteY10" fmla="*/ 48277 h 59814"/>
                <a:gd name="connsiteX11" fmla="*/ 43570 w 58927"/>
                <a:gd name="connsiteY11" fmla="*/ 37363 h 59814"/>
                <a:gd name="connsiteX12" fmla="*/ 43470 w 58927"/>
                <a:gd name="connsiteY12" fmla="*/ 22165 h 59814"/>
                <a:gd name="connsiteX13" fmla="*/ 30330 w 58927"/>
                <a:gd name="connsiteY13" fmla="*/ 11553 h 59814"/>
                <a:gd name="connsiteX14" fmla="*/ 15483 w 58927"/>
                <a:gd name="connsiteY14" fmla="*/ 21914 h 59814"/>
                <a:gd name="connsiteX15" fmla="*/ 14629 w 58927"/>
                <a:gd name="connsiteY15" fmla="*/ 34769 h 59814"/>
                <a:gd name="connsiteX16" fmla="*/ 29694 w 58927"/>
                <a:gd name="connsiteY16" fmla="*/ 48277 h 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927" h="59814">
                  <a:moveTo>
                    <a:pt x="0" y="30517"/>
                  </a:moveTo>
                  <a:cubicBezTo>
                    <a:pt x="0" y="26299"/>
                    <a:pt x="485" y="22182"/>
                    <a:pt x="1958" y="18198"/>
                  </a:cubicBezTo>
                  <a:cubicBezTo>
                    <a:pt x="5256" y="9310"/>
                    <a:pt x="11432" y="3619"/>
                    <a:pt x="20605" y="1242"/>
                  </a:cubicBezTo>
                  <a:cubicBezTo>
                    <a:pt x="26748" y="-348"/>
                    <a:pt x="32941" y="-432"/>
                    <a:pt x="39118" y="1108"/>
                  </a:cubicBezTo>
                  <a:cubicBezTo>
                    <a:pt x="46717" y="3000"/>
                    <a:pt x="52542" y="7335"/>
                    <a:pt x="55622" y="14516"/>
                  </a:cubicBezTo>
                  <a:cubicBezTo>
                    <a:pt x="60291" y="25412"/>
                    <a:pt x="60191" y="36426"/>
                    <a:pt x="54182" y="46837"/>
                  </a:cubicBezTo>
                  <a:cubicBezTo>
                    <a:pt x="49361" y="55206"/>
                    <a:pt x="41461" y="58956"/>
                    <a:pt x="32071" y="59675"/>
                  </a:cubicBezTo>
                  <a:cubicBezTo>
                    <a:pt x="26212" y="60127"/>
                    <a:pt x="20438" y="59542"/>
                    <a:pt x="15048" y="56914"/>
                  </a:cubicBezTo>
                  <a:cubicBezTo>
                    <a:pt x="6629" y="52796"/>
                    <a:pt x="2092" y="45850"/>
                    <a:pt x="519" y="36811"/>
                  </a:cubicBezTo>
                  <a:cubicBezTo>
                    <a:pt x="151" y="34735"/>
                    <a:pt x="168" y="32610"/>
                    <a:pt x="0" y="30517"/>
                  </a:cubicBezTo>
                  <a:close/>
                  <a:moveTo>
                    <a:pt x="29710" y="48277"/>
                  </a:moveTo>
                  <a:cubicBezTo>
                    <a:pt x="37226" y="48277"/>
                    <a:pt x="41829" y="44678"/>
                    <a:pt x="43570" y="37363"/>
                  </a:cubicBezTo>
                  <a:cubicBezTo>
                    <a:pt x="44792" y="32292"/>
                    <a:pt x="44825" y="27220"/>
                    <a:pt x="43470" y="22165"/>
                  </a:cubicBezTo>
                  <a:cubicBezTo>
                    <a:pt x="41712" y="15637"/>
                    <a:pt x="36741" y="11637"/>
                    <a:pt x="30330" y="11553"/>
                  </a:cubicBezTo>
                  <a:cubicBezTo>
                    <a:pt x="22664" y="11469"/>
                    <a:pt x="17492" y="15068"/>
                    <a:pt x="15483" y="21914"/>
                  </a:cubicBezTo>
                  <a:cubicBezTo>
                    <a:pt x="14244" y="26132"/>
                    <a:pt x="14010" y="30417"/>
                    <a:pt x="14629" y="34769"/>
                  </a:cubicBezTo>
                  <a:cubicBezTo>
                    <a:pt x="15835" y="43255"/>
                    <a:pt x="21408" y="48277"/>
                    <a:pt x="29694" y="48277"/>
                  </a:cubicBezTo>
                  <a:close/>
                </a:path>
              </a:pathLst>
            </a:custGeom>
            <a:solidFill>
              <a:srgbClr val="FFFFFF"/>
            </a:solidFill>
            <a:ln w="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0C8F1891-26F7-B05B-3271-1E3C35C0E70D}"/>
                </a:ext>
              </a:extLst>
            </p:cNvPr>
            <p:cNvSpPr/>
            <p:nvPr/>
          </p:nvSpPr>
          <p:spPr>
            <a:xfrm>
              <a:off x="4048263" y="8931260"/>
              <a:ext cx="38421" cy="59825"/>
            </a:xfrm>
            <a:custGeom>
              <a:avLst/>
              <a:gdLst>
                <a:gd name="connsiteX0" fmla="*/ 35278 w 38421"/>
                <a:gd name="connsiteY0" fmla="*/ 15239 h 59825"/>
                <a:gd name="connsiteX1" fmla="*/ 33471 w 38421"/>
                <a:gd name="connsiteY1" fmla="*/ 14368 h 59825"/>
                <a:gd name="connsiteX2" fmla="*/ 20415 w 38421"/>
                <a:gd name="connsiteY2" fmla="*/ 11188 h 59825"/>
                <a:gd name="connsiteX3" fmla="*/ 14322 w 38421"/>
                <a:gd name="connsiteY3" fmla="*/ 17515 h 59825"/>
                <a:gd name="connsiteX4" fmla="*/ 17469 w 38421"/>
                <a:gd name="connsiteY4" fmla="*/ 21800 h 59825"/>
                <a:gd name="connsiteX5" fmla="*/ 23043 w 38421"/>
                <a:gd name="connsiteY5" fmla="*/ 24445 h 59825"/>
                <a:gd name="connsiteX6" fmla="*/ 32935 w 38421"/>
                <a:gd name="connsiteY6" fmla="*/ 30035 h 59825"/>
                <a:gd name="connsiteX7" fmla="*/ 32734 w 38421"/>
                <a:gd name="connsiteY7" fmla="*/ 54289 h 59825"/>
                <a:gd name="connsiteX8" fmla="*/ 18908 w 38421"/>
                <a:gd name="connsiteY8" fmla="*/ 59662 h 59825"/>
                <a:gd name="connsiteX9" fmla="*/ 2672 w 38421"/>
                <a:gd name="connsiteY9" fmla="*/ 57570 h 59825"/>
                <a:gd name="connsiteX10" fmla="*/ 11 w 38421"/>
                <a:gd name="connsiteY10" fmla="*/ 53988 h 59825"/>
                <a:gd name="connsiteX11" fmla="*/ 28 w 38421"/>
                <a:gd name="connsiteY11" fmla="*/ 44949 h 59825"/>
                <a:gd name="connsiteX12" fmla="*/ 1886 w 38421"/>
                <a:gd name="connsiteY12" fmla="*/ 43978 h 59825"/>
                <a:gd name="connsiteX13" fmla="*/ 18055 w 38421"/>
                <a:gd name="connsiteY13" fmla="*/ 48498 h 59825"/>
                <a:gd name="connsiteX14" fmla="*/ 21269 w 38421"/>
                <a:gd name="connsiteY14" fmla="*/ 47728 h 59825"/>
                <a:gd name="connsiteX15" fmla="*/ 22557 w 38421"/>
                <a:gd name="connsiteY15" fmla="*/ 39392 h 59825"/>
                <a:gd name="connsiteX16" fmla="*/ 15527 w 38421"/>
                <a:gd name="connsiteY16" fmla="*/ 35492 h 59825"/>
                <a:gd name="connsiteX17" fmla="*/ 5183 w 38421"/>
                <a:gd name="connsiteY17" fmla="*/ 29734 h 59825"/>
                <a:gd name="connsiteX18" fmla="*/ 262 w 38421"/>
                <a:gd name="connsiteY18" fmla="*/ 15674 h 59825"/>
                <a:gd name="connsiteX19" fmla="*/ 16866 w 38421"/>
                <a:gd name="connsiteY19" fmla="*/ 409 h 59825"/>
                <a:gd name="connsiteX20" fmla="*/ 33320 w 38421"/>
                <a:gd name="connsiteY20" fmla="*/ 1798 h 59825"/>
                <a:gd name="connsiteX21" fmla="*/ 35312 w 38421"/>
                <a:gd name="connsiteY21" fmla="*/ 4543 h 59825"/>
                <a:gd name="connsiteX22" fmla="*/ 35295 w 38421"/>
                <a:gd name="connsiteY22" fmla="*/ 15255 h 5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421" h="59825">
                  <a:moveTo>
                    <a:pt x="35278" y="15239"/>
                  </a:moveTo>
                  <a:cubicBezTo>
                    <a:pt x="34375" y="14820"/>
                    <a:pt x="33906" y="14619"/>
                    <a:pt x="33471" y="14368"/>
                  </a:cubicBezTo>
                  <a:cubicBezTo>
                    <a:pt x="29420" y="12075"/>
                    <a:pt x="25102" y="10920"/>
                    <a:pt x="20415" y="11188"/>
                  </a:cubicBezTo>
                  <a:cubicBezTo>
                    <a:pt x="16381" y="11422"/>
                    <a:pt x="13987" y="13900"/>
                    <a:pt x="14322" y="17515"/>
                  </a:cubicBezTo>
                  <a:cubicBezTo>
                    <a:pt x="14523" y="19591"/>
                    <a:pt x="15795" y="20896"/>
                    <a:pt x="17469" y="21800"/>
                  </a:cubicBezTo>
                  <a:cubicBezTo>
                    <a:pt x="19277" y="22771"/>
                    <a:pt x="21235" y="23491"/>
                    <a:pt x="23043" y="24445"/>
                  </a:cubicBezTo>
                  <a:cubicBezTo>
                    <a:pt x="26390" y="26219"/>
                    <a:pt x="29972" y="27726"/>
                    <a:pt x="32935" y="30035"/>
                  </a:cubicBezTo>
                  <a:cubicBezTo>
                    <a:pt x="40886" y="36212"/>
                    <a:pt x="39647" y="48347"/>
                    <a:pt x="32734" y="54289"/>
                  </a:cubicBezTo>
                  <a:cubicBezTo>
                    <a:pt x="28751" y="57720"/>
                    <a:pt x="23980" y="59160"/>
                    <a:pt x="18908" y="59662"/>
                  </a:cubicBezTo>
                  <a:cubicBezTo>
                    <a:pt x="13368" y="60215"/>
                    <a:pt x="7945" y="59327"/>
                    <a:pt x="2672" y="57570"/>
                  </a:cubicBezTo>
                  <a:cubicBezTo>
                    <a:pt x="162" y="56733"/>
                    <a:pt x="28" y="56549"/>
                    <a:pt x="11" y="53988"/>
                  </a:cubicBezTo>
                  <a:cubicBezTo>
                    <a:pt x="11" y="50975"/>
                    <a:pt x="-23" y="47962"/>
                    <a:pt x="28" y="44949"/>
                  </a:cubicBezTo>
                  <a:cubicBezTo>
                    <a:pt x="61" y="43225"/>
                    <a:pt x="446" y="43058"/>
                    <a:pt x="1886" y="43978"/>
                  </a:cubicBezTo>
                  <a:cubicBezTo>
                    <a:pt x="6823" y="47125"/>
                    <a:pt x="12113" y="49017"/>
                    <a:pt x="18055" y="48498"/>
                  </a:cubicBezTo>
                  <a:cubicBezTo>
                    <a:pt x="19143" y="48397"/>
                    <a:pt x="20264" y="48146"/>
                    <a:pt x="21269" y="47728"/>
                  </a:cubicBezTo>
                  <a:cubicBezTo>
                    <a:pt x="24650" y="46288"/>
                    <a:pt x="25470" y="41635"/>
                    <a:pt x="22557" y="39392"/>
                  </a:cubicBezTo>
                  <a:cubicBezTo>
                    <a:pt x="20448" y="37768"/>
                    <a:pt x="17954" y="36614"/>
                    <a:pt x="15527" y="35492"/>
                  </a:cubicBezTo>
                  <a:cubicBezTo>
                    <a:pt x="11929" y="33818"/>
                    <a:pt x="8213" y="32412"/>
                    <a:pt x="5183" y="29734"/>
                  </a:cubicBezTo>
                  <a:cubicBezTo>
                    <a:pt x="915" y="25968"/>
                    <a:pt x="-290" y="21080"/>
                    <a:pt x="262" y="15674"/>
                  </a:cubicBezTo>
                  <a:cubicBezTo>
                    <a:pt x="1166" y="6669"/>
                    <a:pt x="9317" y="1681"/>
                    <a:pt x="16866" y="409"/>
                  </a:cubicBezTo>
                  <a:cubicBezTo>
                    <a:pt x="22474" y="-545"/>
                    <a:pt x="27914" y="275"/>
                    <a:pt x="33320" y="1798"/>
                  </a:cubicBezTo>
                  <a:cubicBezTo>
                    <a:pt x="34776" y="2216"/>
                    <a:pt x="35345" y="3020"/>
                    <a:pt x="35312" y="4543"/>
                  </a:cubicBezTo>
                  <a:cubicBezTo>
                    <a:pt x="35228" y="7958"/>
                    <a:pt x="35295" y="11389"/>
                    <a:pt x="35295" y="15255"/>
                  </a:cubicBezTo>
                  <a:close/>
                </a:path>
              </a:pathLst>
            </a:custGeom>
            <a:solidFill>
              <a:srgbClr val="FFFFFF"/>
            </a:solidFill>
            <a:ln w="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881413D9-8779-FC29-7821-3C4920EA9BE0}"/>
                </a:ext>
              </a:extLst>
            </p:cNvPr>
            <p:cNvSpPr/>
            <p:nvPr/>
          </p:nvSpPr>
          <p:spPr>
            <a:xfrm>
              <a:off x="3895775" y="8931246"/>
              <a:ext cx="44888" cy="59863"/>
            </a:xfrm>
            <a:custGeom>
              <a:avLst/>
              <a:gdLst>
                <a:gd name="connsiteX0" fmla="*/ 44888 w 44888"/>
                <a:gd name="connsiteY0" fmla="*/ 16458 h 59863"/>
                <a:gd name="connsiteX1" fmla="*/ 43081 w 44888"/>
                <a:gd name="connsiteY1" fmla="*/ 15303 h 59863"/>
                <a:gd name="connsiteX2" fmla="*/ 26644 w 44888"/>
                <a:gd name="connsiteY2" fmla="*/ 12123 h 59863"/>
                <a:gd name="connsiteX3" fmla="*/ 14475 w 44888"/>
                <a:gd name="connsiteY3" fmla="*/ 27806 h 59863"/>
                <a:gd name="connsiteX4" fmla="*/ 15647 w 44888"/>
                <a:gd name="connsiteY4" fmla="*/ 38117 h 59863"/>
                <a:gd name="connsiteX5" fmla="*/ 29573 w 44888"/>
                <a:gd name="connsiteY5" fmla="*/ 48160 h 59863"/>
                <a:gd name="connsiteX6" fmla="*/ 43047 w 44888"/>
                <a:gd name="connsiteY6" fmla="*/ 44260 h 59863"/>
                <a:gd name="connsiteX7" fmla="*/ 44604 w 44888"/>
                <a:gd name="connsiteY7" fmla="*/ 43306 h 59863"/>
                <a:gd name="connsiteX8" fmla="*/ 44872 w 44888"/>
                <a:gd name="connsiteY8" fmla="*/ 44829 h 59863"/>
                <a:gd name="connsiteX9" fmla="*/ 44888 w 44888"/>
                <a:gd name="connsiteY9" fmla="*/ 54337 h 59863"/>
                <a:gd name="connsiteX10" fmla="*/ 43482 w 44888"/>
                <a:gd name="connsiteY10" fmla="*/ 56546 h 59863"/>
                <a:gd name="connsiteX11" fmla="*/ 33004 w 44888"/>
                <a:gd name="connsiteY11" fmla="*/ 59475 h 59863"/>
                <a:gd name="connsiteX12" fmla="*/ 14642 w 44888"/>
                <a:gd name="connsiteY12" fmla="*/ 56747 h 59863"/>
                <a:gd name="connsiteX13" fmla="*/ 1302 w 44888"/>
                <a:gd name="connsiteY13" fmla="*/ 40025 h 59863"/>
                <a:gd name="connsiteX14" fmla="*/ 3913 w 44888"/>
                <a:gd name="connsiteY14" fmla="*/ 14918 h 59863"/>
                <a:gd name="connsiteX15" fmla="*/ 21656 w 44888"/>
                <a:gd name="connsiteY15" fmla="*/ 1176 h 59863"/>
                <a:gd name="connsiteX16" fmla="*/ 42260 w 44888"/>
                <a:gd name="connsiteY16" fmla="*/ 1929 h 59863"/>
                <a:gd name="connsiteX17" fmla="*/ 44888 w 44888"/>
                <a:gd name="connsiteY17" fmla="*/ 5528 h 59863"/>
                <a:gd name="connsiteX18" fmla="*/ 44888 w 44888"/>
                <a:gd name="connsiteY18" fmla="*/ 16458 h 5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888" h="59863">
                  <a:moveTo>
                    <a:pt x="44888" y="16458"/>
                  </a:moveTo>
                  <a:cubicBezTo>
                    <a:pt x="44018" y="15906"/>
                    <a:pt x="43549" y="15604"/>
                    <a:pt x="43081" y="15303"/>
                  </a:cubicBezTo>
                  <a:cubicBezTo>
                    <a:pt x="38042" y="11972"/>
                    <a:pt x="32586" y="10516"/>
                    <a:pt x="26644" y="12123"/>
                  </a:cubicBezTo>
                  <a:cubicBezTo>
                    <a:pt x="19061" y="14165"/>
                    <a:pt x="15178" y="20174"/>
                    <a:pt x="14475" y="27806"/>
                  </a:cubicBezTo>
                  <a:cubicBezTo>
                    <a:pt x="14157" y="31288"/>
                    <a:pt x="14441" y="34753"/>
                    <a:pt x="15647" y="38117"/>
                  </a:cubicBezTo>
                  <a:cubicBezTo>
                    <a:pt x="17806" y="44176"/>
                    <a:pt x="23179" y="47708"/>
                    <a:pt x="29573" y="48160"/>
                  </a:cubicBezTo>
                  <a:cubicBezTo>
                    <a:pt x="34510" y="48512"/>
                    <a:pt x="38913" y="46804"/>
                    <a:pt x="43047" y="44260"/>
                  </a:cubicBezTo>
                  <a:cubicBezTo>
                    <a:pt x="43482" y="43992"/>
                    <a:pt x="43918" y="43725"/>
                    <a:pt x="44604" y="43306"/>
                  </a:cubicBezTo>
                  <a:cubicBezTo>
                    <a:pt x="44721" y="43976"/>
                    <a:pt x="44872" y="44411"/>
                    <a:pt x="44872" y="44829"/>
                  </a:cubicBezTo>
                  <a:cubicBezTo>
                    <a:pt x="44888" y="47993"/>
                    <a:pt x="44855" y="51173"/>
                    <a:pt x="44888" y="54337"/>
                  </a:cubicBezTo>
                  <a:cubicBezTo>
                    <a:pt x="44888" y="55441"/>
                    <a:pt x="44487" y="56245"/>
                    <a:pt x="43482" y="56546"/>
                  </a:cubicBezTo>
                  <a:cubicBezTo>
                    <a:pt x="40001" y="57584"/>
                    <a:pt x="36569" y="58956"/>
                    <a:pt x="33004" y="59475"/>
                  </a:cubicBezTo>
                  <a:cubicBezTo>
                    <a:pt x="26677" y="60413"/>
                    <a:pt x="20450" y="59710"/>
                    <a:pt x="14642" y="56747"/>
                  </a:cubicBezTo>
                  <a:cubicBezTo>
                    <a:pt x="7662" y="53182"/>
                    <a:pt x="3327" y="47407"/>
                    <a:pt x="1302" y="40025"/>
                  </a:cubicBezTo>
                  <a:cubicBezTo>
                    <a:pt x="-1058" y="31388"/>
                    <a:pt x="-222" y="22902"/>
                    <a:pt x="3913" y="14918"/>
                  </a:cubicBezTo>
                  <a:cubicBezTo>
                    <a:pt x="7679" y="7654"/>
                    <a:pt x="13772" y="3235"/>
                    <a:pt x="21656" y="1176"/>
                  </a:cubicBezTo>
                  <a:cubicBezTo>
                    <a:pt x="28619" y="-649"/>
                    <a:pt x="35465" y="-314"/>
                    <a:pt x="42260" y="1929"/>
                  </a:cubicBezTo>
                  <a:cubicBezTo>
                    <a:pt x="44704" y="2733"/>
                    <a:pt x="44888" y="3000"/>
                    <a:pt x="44888" y="5528"/>
                  </a:cubicBezTo>
                  <a:cubicBezTo>
                    <a:pt x="44888" y="9009"/>
                    <a:pt x="44888" y="12474"/>
                    <a:pt x="44888" y="16458"/>
                  </a:cubicBezTo>
                  <a:close/>
                </a:path>
              </a:pathLst>
            </a:custGeom>
            <a:solidFill>
              <a:srgbClr val="FFFFFF"/>
            </a:solidFill>
            <a:ln w="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2A274E7-6D81-6EFC-4562-97E17E4DEE03}"/>
                </a:ext>
              </a:extLst>
            </p:cNvPr>
            <p:cNvSpPr/>
            <p:nvPr/>
          </p:nvSpPr>
          <p:spPr>
            <a:xfrm>
              <a:off x="3950137" y="8931507"/>
              <a:ext cx="33392" cy="58261"/>
            </a:xfrm>
            <a:custGeom>
              <a:avLst/>
              <a:gdLst>
                <a:gd name="connsiteX0" fmla="*/ 13976 w 33392"/>
                <a:gd name="connsiteY0" fmla="*/ 8716 h 58261"/>
                <a:gd name="connsiteX1" fmla="*/ 19500 w 33392"/>
                <a:gd name="connsiteY1" fmla="*/ 2807 h 58261"/>
                <a:gd name="connsiteX2" fmla="*/ 31685 w 33392"/>
                <a:gd name="connsiteY2" fmla="*/ 430 h 58261"/>
                <a:gd name="connsiteX3" fmla="*/ 33393 w 33392"/>
                <a:gd name="connsiteY3" fmla="*/ 2154 h 58261"/>
                <a:gd name="connsiteX4" fmla="*/ 33376 w 33392"/>
                <a:gd name="connsiteY4" fmla="*/ 13888 h 58261"/>
                <a:gd name="connsiteX5" fmla="*/ 33125 w 33392"/>
                <a:gd name="connsiteY5" fmla="*/ 14708 h 58261"/>
                <a:gd name="connsiteX6" fmla="*/ 31903 w 33392"/>
                <a:gd name="connsiteY6" fmla="*/ 14273 h 58261"/>
                <a:gd name="connsiteX7" fmla="*/ 14696 w 33392"/>
                <a:gd name="connsiteY7" fmla="*/ 22876 h 58261"/>
                <a:gd name="connsiteX8" fmla="*/ 14027 w 33392"/>
                <a:gd name="connsiteY8" fmla="*/ 29003 h 58261"/>
                <a:gd name="connsiteX9" fmla="*/ 13993 w 33392"/>
                <a:gd name="connsiteY9" fmla="*/ 55650 h 58261"/>
                <a:gd name="connsiteX10" fmla="*/ 11415 w 33392"/>
                <a:gd name="connsiteY10" fmla="*/ 58261 h 58261"/>
                <a:gd name="connsiteX11" fmla="*/ 2377 w 33392"/>
                <a:gd name="connsiteY11" fmla="*/ 58261 h 58261"/>
                <a:gd name="connsiteX12" fmla="*/ 0 w 33392"/>
                <a:gd name="connsiteY12" fmla="*/ 55918 h 58261"/>
                <a:gd name="connsiteX13" fmla="*/ 0 w 33392"/>
                <a:gd name="connsiteY13" fmla="*/ 31011 h 58261"/>
                <a:gd name="connsiteX14" fmla="*/ 50 w 33392"/>
                <a:gd name="connsiteY14" fmla="*/ 3728 h 58261"/>
                <a:gd name="connsiteX15" fmla="*/ 2795 w 33392"/>
                <a:gd name="connsiteY15" fmla="*/ 1083 h 58261"/>
                <a:gd name="connsiteX16" fmla="*/ 11984 w 33392"/>
                <a:gd name="connsiteY16" fmla="*/ 1000 h 58261"/>
                <a:gd name="connsiteX17" fmla="*/ 13976 w 33392"/>
                <a:gd name="connsiteY17" fmla="*/ 2975 h 58261"/>
                <a:gd name="connsiteX18" fmla="*/ 13976 w 33392"/>
                <a:gd name="connsiteY18" fmla="*/ 8716 h 58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92" h="58261">
                  <a:moveTo>
                    <a:pt x="13976" y="8716"/>
                  </a:moveTo>
                  <a:cubicBezTo>
                    <a:pt x="15851" y="6674"/>
                    <a:pt x="17441" y="4464"/>
                    <a:pt x="19500" y="2807"/>
                  </a:cubicBezTo>
                  <a:cubicBezTo>
                    <a:pt x="23065" y="-38"/>
                    <a:pt x="27300" y="-490"/>
                    <a:pt x="31685" y="430"/>
                  </a:cubicBezTo>
                  <a:cubicBezTo>
                    <a:pt x="32606" y="615"/>
                    <a:pt x="33393" y="966"/>
                    <a:pt x="33393" y="2154"/>
                  </a:cubicBezTo>
                  <a:cubicBezTo>
                    <a:pt x="33376" y="6071"/>
                    <a:pt x="33393" y="9971"/>
                    <a:pt x="33376" y="13888"/>
                  </a:cubicBezTo>
                  <a:cubicBezTo>
                    <a:pt x="33376" y="14122"/>
                    <a:pt x="33242" y="14373"/>
                    <a:pt x="33125" y="14708"/>
                  </a:cubicBezTo>
                  <a:cubicBezTo>
                    <a:pt x="32656" y="14541"/>
                    <a:pt x="32271" y="14440"/>
                    <a:pt x="31903" y="14273"/>
                  </a:cubicBezTo>
                  <a:cubicBezTo>
                    <a:pt x="23768" y="10557"/>
                    <a:pt x="16588" y="14106"/>
                    <a:pt x="14696" y="22876"/>
                  </a:cubicBezTo>
                  <a:cubicBezTo>
                    <a:pt x="14261" y="24868"/>
                    <a:pt x="14043" y="26961"/>
                    <a:pt x="14027" y="29003"/>
                  </a:cubicBezTo>
                  <a:cubicBezTo>
                    <a:pt x="13960" y="37891"/>
                    <a:pt x="13993" y="46762"/>
                    <a:pt x="13993" y="55650"/>
                  </a:cubicBezTo>
                  <a:cubicBezTo>
                    <a:pt x="13993" y="58177"/>
                    <a:pt x="13909" y="58261"/>
                    <a:pt x="11415" y="58261"/>
                  </a:cubicBezTo>
                  <a:cubicBezTo>
                    <a:pt x="8402" y="58261"/>
                    <a:pt x="5390" y="58261"/>
                    <a:pt x="2377" y="58261"/>
                  </a:cubicBezTo>
                  <a:cubicBezTo>
                    <a:pt x="184" y="58261"/>
                    <a:pt x="17" y="58094"/>
                    <a:pt x="0" y="55918"/>
                  </a:cubicBezTo>
                  <a:cubicBezTo>
                    <a:pt x="0" y="47616"/>
                    <a:pt x="0" y="39313"/>
                    <a:pt x="0" y="31011"/>
                  </a:cubicBezTo>
                  <a:cubicBezTo>
                    <a:pt x="0" y="21922"/>
                    <a:pt x="0" y="12833"/>
                    <a:pt x="50" y="3728"/>
                  </a:cubicBezTo>
                  <a:cubicBezTo>
                    <a:pt x="50" y="1167"/>
                    <a:pt x="167" y="1117"/>
                    <a:pt x="2795" y="1083"/>
                  </a:cubicBezTo>
                  <a:cubicBezTo>
                    <a:pt x="5858" y="1050"/>
                    <a:pt x="8921" y="1083"/>
                    <a:pt x="11984" y="1000"/>
                  </a:cubicBezTo>
                  <a:cubicBezTo>
                    <a:pt x="13391" y="966"/>
                    <a:pt x="14010" y="1552"/>
                    <a:pt x="13976" y="2975"/>
                  </a:cubicBezTo>
                  <a:cubicBezTo>
                    <a:pt x="13926" y="4916"/>
                    <a:pt x="13976" y="6875"/>
                    <a:pt x="13976" y="8716"/>
                  </a:cubicBezTo>
                  <a:close/>
                </a:path>
              </a:pathLst>
            </a:custGeom>
            <a:solidFill>
              <a:srgbClr val="FFFFFF"/>
            </a:solidFill>
            <a:ln w="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AD3E0634-DD7E-E644-E57F-6415F43CE7A2}"/>
                </a:ext>
              </a:extLst>
            </p:cNvPr>
            <p:cNvSpPr/>
            <p:nvPr/>
          </p:nvSpPr>
          <p:spPr>
            <a:xfrm>
              <a:off x="3873359" y="8932606"/>
              <a:ext cx="13959" cy="57145"/>
            </a:xfrm>
            <a:custGeom>
              <a:avLst/>
              <a:gdLst>
                <a:gd name="connsiteX0" fmla="*/ 0 w 13959"/>
                <a:gd name="connsiteY0" fmla="*/ 28539 h 57145"/>
                <a:gd name="connsiteX1" fmla="*/ 0 w 13959"/>
                <a:gd name="connsiteY1" fmla="*/ 2695 h 57145"/>
                <a:gd name="connsiteX2" fmla="*/ 2695 w 13959"/>
                <a:gd name="connsiteY2" fmla="*/ 0 h 57145"/>
                <a:gd name="connsiteX3" fmla="*/ 11901 w 13959"/>
                <a:gd name="connsiteY3" fmla="*/ 0 h 57145"/>
                <a:gd name="connsiteX4" fmla="*/ 13960 w 13959"/>
                <a:gd name="connsiteY4" fmla="*/ 2093 h 57145"/>
                <a:gd name="connsiteX5" fmla="*/ 13960 w 13959"/>
                <a:gd name="connsiteY5" fmla="*/ 55069 h 57145"/>
                <a:gd name="connsiteX6" fmla="*/ 11884 w 13959"/>
                <a:gd name="connsiteY6" fmla="*/ 57145 h 57145"/>
                <a:gd name="connsiteX7" fmla="*/ 2377 w 13959"/>
                <a:gd name="connsiteY7" fmla="*/ 57128 h 57145"/>
                <a:gd name="connsiteX8" fmla="*/ 17 w 13959"/>
                <a:gd name="connsiteY8" fmla="*/ 54751 h 57145"/>
                <a:gd name="connsiteX9" fmla="*/ 17 w 13959"/>
                <a:gd name="connsiteY9" fmla="*/ 28589 h 5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959" h="57145">
                  <a:moveTo>
                    <a:pt x="0" y="28539"/>
                  </a:moveTo>
                  <a:cubicBezTo>
                    <a:pt x="0" y="19919"/>
                    <a:pt x="0" y="11299"/>
                    <a:pt x="0" y="2695"/>
                  </a:cubicBezTo>
                  <a:cubicBezTo>
                    <a:pt x="0" y="151"/>
                    <a:pt x="151" y="0"/>
                    <a:pt x="2695" y="0"/>
                  </a:cubicBezTo>
                  <a:cubicBezTo>
                    <a:pt x="5758" y="0"/>
                    <a:pt x="8821" y="34"/>
                    <a:pt x="11901" y="0"/>
                  </a:cubicBezTo>
                  <a:cubicBezTo>
                    <a:pt x="13391" y="-16"/>
                    <a:pt x="13960" y="603"/>
                    <a:pt x="13960" y="2093"/>
                  </a:cubicBezTo>
                  <a:cubicBezTo>
                    <a:pt x="13926" y="19751"/>
                    <a:pt x="13926" y="37410"/>
                    <a:pt x="13960" y="55069"/>
                  </a:cubicBezTo>
                  <a:cubicBezTo>
                    <a:pt x="13960" y="56542"/>
                    <a:pt x="13391" y="57162"/>
                    <a:pt x="11884" y="57145"/>
                  </a:cubicBezTo>
                  <a:cubicBezTo>
                    <a:pt x="8721" y="57095"/>
                    <a:pt x="5540" y="57145"/>
                    <a:pt x="2377" y="57128"/>
                  </a:cubicBezTo>
                  <a:cubicBezTo>
                    <a:pt x="251" y="57128"/>
                    <a:pt x="17" y="56910"/>
                    <a:pt x="17" y="54751"/>
                  </a:cubicBezTo>
                  <a:cubicBezTo>
                    <a:pt x="17" y="46031"/>
                    <a:pt x="17" y="37310"/>
                    <a:pt x="17" y="28589"/>
                  </a:cubicBezTo>
                  <a:close/>
                </a:path>
              </a:pathLst>
            </a:custGeom>
            <a:solidFill>
              <a:srgbClr val="FFFFFF"/>
            </a:solidFill>
            <a:ln w="0"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7E19CE6-B14E-AF78-D050-B4024B5DFD3C}"/>
                </a:ext>
              </a:extLst>
            </p:cNvPr>
            <p:cNvSpPr/>
            <p:nvPr/>
          </p:nvSpPr>
          <p:spPr>
            <a:xfrm>
              <a:off x="3872137" y="8908654"/>
              <a:ext cx="16705" cy="15700"/>
            </a:xfrm>
            <a:custGeom>
              <a:avLst/>
              <a:gdLst>
                <a:gd name="connsiteX0" fmla="*/ 8403 w 16705"/>
                <a:gd name="connsiteY0" fmla="*/ 0 h 15700"/>
                <a:gd name="connsiteX1" fmla="*/ 16705 w 16705"/>
                <a:gd name="connsiteY1" fmla="*/ 7984 h 15700"/>
                <a:gd name="connsiteX2" fmla="*/ 8286 w 16705"/>
                <a:gd name="connsiteY2" fmla="*/ 15701 h 15700"/>
                <a:gd name="connsiteX3" fmla="*/ 0 w 16705"/>
                <a:gd name="connsiteY3" fmla="*/ 7884 h 15700"/>
                <a:gd name="connsiteX4" fmla="*/ 8419 w 16705"/>
                <a:gd name="connsiteY4" fmla="*/ 0 h 1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5" h="15700">
                  <a:moveTo>
                    <a:pt x="8403" y="0"/>
                  </a:moveTo>
                  <a:cubicBezTo>
                    <a:pt x="13106" y="0"/>
                    <a:pt x="16722" y="3482"/>
                    <a:pt x="16705" y="7984"/>
                  </a:cubicBezTo>
                  <a:cubicBezTo>
                    <a:pt x="16688" y="12269"/>
                    <a:pt x="12922" y="15717"/>
                    <a:pt x="8286" y="15701"/>
                  </a:cubicBezTo>
                  <a:cubicBezTo>
                    <a:pt x="3616" y="15701"/>
                    <a:pt x="-17" y="12252"/>
                    <a:pt x="0" y="7884"/>
                  </a:cubicBezTo>
                  <a:cubicBezTo>
                    <a:pt x="17" y="3448"/>
                    <a:pt x="3699" y="0"/>
                    <a:pt x="8419" y="0"/>
                  </a:cubicBezTo>
                  <a:close/>
                </a:path>
              </a:pathLst>
            </a:custGeom>
            <a:solidFill>
              <a:srgbClr val="FFFFFF"/>
            </a:solidFill>
            <a:ln w="0" cap="flat">
              <a:noFill/>
              <a:prstDash val="solid"/>
              <a:miter/>
            </a:ln>
          </p:spPr>
          <p:txBody>
            <a:bodyPr rtlCol="0" anchor="ctr"/>
            <a:lstStyle/>
            <a:p>
              <a:endParaRPr lang="en-US"/>
            </a:p>
          </p:txBody>
        </p:sp>
      </p:grpSp>
      <p:pic>
        <p:nvPicPr>
          <p:cNvPr id="19" name="Picture 18">
            <a:extLst>
              <a:ext uri="{FF2B5EF4-FFF2-40B4-BE49-F238E27FC236}">
                <a16:creationId xmlns:a16="http://schemas.microsoft.com/office/drawing/2014/main" id="{1917CB1E-8A34-F5AA-4C57-C6DC0BAB5420}"/>
              </a:ext>
            </a:extLst>
          </p:cNvPr>
          <p:cNvPicPr>
            <a:picLocks noChangeAspect="1"/>
          </p:cNvPicPr>
          <p:nvPr userDrawn="1"/>
        </p:nvPicPr>
        <p:blipFill>
          <a:blip r:embed="rId20" cstate="email">
            <a:extLst>
              <a:ext uri="{28A0092B-C50C-407E-A947-70E740481C1C}">
                <a14:useLocalDpi xmlns:a14="http://schemas.microsoft.com/office/drawing/2010/main"/>
              </a:ext>
            </a:extLst>
          </a:blip>
          <a:stretch>
            <a:fillRect/>
          </a:stretch>
        </p:blipFill>
        <p:spPr>
          <a:xfrm>
            <a:off x="5080042" y="6555554"/>
            <a:ext cx="421246" cy="156158"/>
          </a:xfrm>
          <a:custGeom>
            <a:avLst/>
            <a:gdLst>
              <a:gd name="connsiteX0" fmla="*/ 969 w 331819"/>
              <a:gd name="connsiteY0" fmla="*/ -272 h 131763"/>
              <a:gd name="connsiteX1" fmla="*/ 332789 w 331819"/>
              <a:gd name="connsiteY1" fmla="*/ -272 h 131763"/>
              <a:gd name="connsiteX2" fmla="*/ 332789 w 331819"/>
              <a:gd name="connsiteY2" fmla="*/ 131491 h 131763"/>
              <a:gd name="connsiteX3" fmla="*/ 969 w 331819"/>
              <a:gd name="connsiteY3" fmla="*/ 131491 h 131763"/>
            </a:gdLst>
            <a:ahLst/>
            <a:cxnLst>
              <a:cxn ang="0">
                <a:pos x="connsiteX0" y="connsiteY0"/>
              </a:cxn>
              <a:cxn ang="0">
                <a:pos x="connsiteX1" y="connsiteY1"/>
              </a:cxn>
              <a:cxn ang="0">
                <a:pos x="connsiteX2" y="connsiteY2"/>
              </a:cxn>
              <a:cxn ang="0">
                <a:pos x="connsiteX3" y="connsiteY3"/>
              </a:cxn>
            </a:cxnLst>
            <a:rect l="l" t="t" r="r" b="b"/>
            <a:pathLst>
              <a:path w="331819" h="131763">
                <a:moveTo>
                  <a:pt x="969" y="-272"/>
                </a:moveTo>
                <a:lnTo>
                  <a:pt x="332789" y="-272"/>
                </a:lnTo>
                <a:lnTo>
                  <a:pt x="332789" y="131491"/>
                </a:lnTo>
                <a:lnTo>
                  <a:pt x="969" y="131491"/>
                </a:lnTo>
                <a:close/>
              </a:path>
            </a:pathLst>
          </a:custGeom>
        </p:spPr>
      </p:pic>
      <p:pic>
        <p:nvPicPr>
          <p:cNvPr id="20" name="Picture 19">
            <a:extLst>
              <a:ext uri="{FF2B5EF4-FFF2-40B4-BE49-F238E27FC236}">
                <a16:creationId xmlns:a16="http://schemas.microsoft.com/office/drawing/2014/main" id="{FFD630BB-9873-3353-5966-2A69E25B3A0D}"/>
              </a:ext>
            </a:extLst>
          </p:cNvPr>
          <p:cNvPicPr>
            <a:picLocks noChangeAspect="1"/>
          </p:cNvPicPr>
          <p:nvPr userDrawn="1"/>
        </p:nvPicPr>
        <p:blipFill>
          <a:blip r:embed="rId21" cstate="email">
            <a:extLst>
              <a:ext uri="{28A0092B-C50C-407E-A947-70E740481C1C}">
                <a14:useLocalDpi xmlns:a14="http://schemas.microsoft.com/office/drawing/2010/main"/>
              </a:ext>
            </a:extLst>
          </a:blip>
          <a:stretch>
            <a:fillRect/>
          </a:stretch>
        </p:blipFill>
        <p:spPr>
          <a:xfrm>
            <a:off x="2999332" y="6547223"/>
            <a:ext cx="752184" cy="172821"/>
          </a:xfrm>
          <a:custGeom>
            <a:avLst/>
            <a:gdLst>
              <a:gd name="connsiteX0" fmla="*/ 1312 w 592502"/>
              <a:gd name="connsiteY0" fmla="*/ -141 h 145823"/>
              <a:gd name="connsiteX1" fmla="*/ 593814 w 592502"/>
              <a:gd name="connsiteY1" fmla="*/ -141 h 145823"/>
              <a:gd name="connsiteX2" fmla="*/ 593814 w 592502"/>
              <a:gd name="connsiteY2" fmla="*/ 145683 h 145823"/>
              <a:gd name="connsiteX3" fmla="*/ 1312 w 592502"/>
              <a:gd name="connsiteY3" fmla="*/ 145683 h 145823"/>
            </a:gdLst>
            <a:ahLst/>
            <a:cxnLst>
              <a:cxn ang="0">
                <a:pos x="connsiteX0" y="connsiteY0"/>
              </a:cxn>
              <a:cxn ang="0">
                <a:pos x="connsiteX1" y="connsiteY1"/>
              </a:cxn>
              <a:cxn ang="0">
                <a:pos x="connsiteX2" y="connsiteY2"/>
              </a:cxn>
              <a:cxn ang="0">
                <a:pos x="connsiteX3" y="connsiteY3"/>
              </a:cxn>
            </a:cxnLst>
            <a:rect l="l" t="t" r="r" b="b"/>
            <a:pathLst>
              <a:path w="592502" h="145823">
                <a:moveTo>
                  <a:pt x="1312" y="-141"/>
                </a:moveTo>
                <a:lnTo>
                  <a:pt x="593814" y="-141"/>
                </a:lnTo>
                <a:lnTo>
                  <a:pt x="593814" y="145683"/>
                </a:lnTo>
                <a:lnTo>
                  <a:pt x="1312" y="145683"/>
                </a:lnTo>
                <a:close/>
              </a:path>
            </a:pathLst>
          </a:custGeom>
        </p:spPr>
      </p:pic>
    </p:spTree>
    <p:extLst>
      <p:ext uri="{BB962C8B-B14F-4D97-AF65-F5344CB8AC3E}">
        <p14:creationId xmlns:p14="http://schemas.microsoft.com/office/powerpoint/2010/main" val="829029211"/>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Lst>
  <p:hf hdr="0" ftr="0" dt="0"/>
  <p:txStyles>
    <p:titleStyle>
      <a:lvl1pPr algn="l" defTabSz="474779" rtl="0" eaLnBrk="1" latinLnBrk="0" hangingPunct="1">
        <a:lnSpc>
          <a:spcPct val="90000"/>
        </a:lnSpc>
        <a:spcBef>
          <a:spcPct val="0"/>
        </a:spcBef>
        <a:buNone/>
        <a:defRPr sz="2285" kern="1200">
          <a:solidFill>
            <a:schemeClr val="tx1"/>
          </a:solidFill>
          <a:latin typeface="+mj-lt"/>
          <a:ea typeface="+mj-ea"/>
          <a:cs typeface="+mj-cs"/>
        </a:defRPr>
      </a:lvl1pPr>
    </p:titleStyle>
    <p:bodyStyle>
      <a:lvl1pPr marL="118695" indent="-118695" algn="l" defTabSz="474779" rtl="0" eaLnBrk="1" latinLnBrk="0" hangingPunct="1">
        <a:lnSpc>
          <a:spcPct val="90000"/>
        </a:lnSpc>
        <a:spcBef>
          <a:spcPts val="519"/>
        </a:spcBef>
        <a:buFont typeface="Arial" panose="020B0604020202020204" pitchFamily="34" charset="0"/>
        <a:buChar char="•"/>
        <a:defRPr sz="1454" kern="1200">
          <a:solidFill>
            <a:schemeClr val="tx1"/>
          </a:solidFill>
          <a:latin typeface="+mn-lt"/>
          <a:ea typeface="+mn-ea"/>
          <a:cs typeface="+mn-cs"/>
        </a:defRPr>
      </a:lvl1pPr>
      <a:lvl2pPr marL="356085" indent="-118695" algn="l" defTabSz="474779" rtl="0" eaLnBrk="1" latinLnBrk="0" hangingPunct="1">
        <a:lnSpc>
          <a:spcPct val="90000"/>
        </a:lnSpc>
        <a:spcBef>
          <a:spcPts val="260"/>
        </a:spcBef>
        <a:buFont typeface="Arial" panose="020B0604020202020204" pitchFamily="34" charset="0"/>
        <a:buChar char="•"/>
        <a:defRPr sz="1246" kern="1200">
          <a:solidFill>
            <a:schemeClr val="tx1"/>
          </a:solidFill>
          <a:latin typeface="+mn-lt"/>
          <a:ea typeface="+mn-ea"/>
          <a:cs typeface="+mn-cs"/>
        </a:defRPr>
      </a:lvl2pPr>
      <a:lvl3pPr marL="593474" indent="-118695" algn="l" defTabSz="474779" rtl="0" eaLnBrk="1" latinLnBrk="0" hangingPunct="1">
        <a:lnSpc>
          <a:spcPct val="90000"/>
        </a:lnSpc>
        <a:spcBef>
          <a:spcPts val="260"/>
        </a:spcBef>
        <a:buFont typeface="Arial" panose="020B0604020202020204" pitchFamily="34" charset="0"/>
        <a:buChar char="•"/>
        <a:defRPr sz="1038" kern="1200">
          <a:solidFill>
            <a:schemeClr val="tx1"/>
          </a:solidFill>
          <a:latin typeface="+mn-lt"/>
          <a:ea typeface="+mn-ea"/>
          <a:cs typeface="+mn-cs"/>
        </a:defRPr>
      </a:lvl3pPr>
      <a:lvl4pPr marL="830864" indent="-118695" algn="l" defTabSz="474779" rtl="0" eaLnBrk="1" latinLnBrk="0" hangingPunct="1">
        <a:lnSpc>
          <a:spcPct val="90000"/>
        </a:lnSpc>
        <a:spcBef>
          <a:spcPts val="260"/>
        </a:spcBef>
        <a:buFont typeface="Arial" panose="020B0604020202020204" pitchFamily="34" charset="0"/>
        <a:buChar char="•"/>
        <a:defRPr sz="935" kern="1200">
          <a:solidFill>
            <a:schemeClr val="tx1"/>
          </a:solidFill>
          <a:latin typeface="+mn-lt"/>
          <a:ea typeface="+mn-ea"/>
          <a:cs typeface="+mn-cs"/>
        </a:defRPr>
      </a:lvl4pPr>
      <a:lvl5pPr marL="1068254" indent="-118695" algn="l" defTabSz="474779" rtl="0" eaLnBrk="1" latinLnBrk="0" hangingPunct="1">
        <a:lnSpc>
          <a:spcPct val="90000"/>
        </a:lnSpc>
        <a:spcBef>
          <a:spcPts val="260"/>
        </a:spcBef>
        <a:buFont typeface="Arial" panose="020B0604020202020204" pitchFamily="34" charset="0"/>
        <a:buChar char="•"/>
        <a:defRPr sz="935" kern="1200">
          <a:solidFill>
            <a:schemeClr val="tx1"/>
          </a:solidFill>
          <a:latin typeface="+mn-lt"/>
          <a:ea typeface="+mn-ea"/>
          <a:cs typeface="+mn-cs"/>
        </a:defRPr>
      </a:lvl5pPr>
      <a:lvl6pPr marL="1305643" indent="-118695" algn="l" defTabSz="474779" rtl="0" eaLnBrk="1" latinLnBrk="0" hangingPunct="1">
        <a:lnSpc>
          <a:spcPct val="90000"/>
        </a:lnSpc>
        <a:spcBef>
          <a:spcPts val="260"/>
        </a:spcBef>
        <a:buFont typeface="Arial" panose="020B0604020202020204" pitchFamily="34" charset="0"/>
        <a:buChar char="•"/>
        <a:defRPr sz="935" kern="1200">
          <a:solidFill>
            <a:schemeClr val="tx1"/>
          </a:solidFill>
          <a:latin typeface="+mn-lt"/>
          <a:ea typeface="+mn-ea"/>
          <a:cs typeface="+mn-cs"/>
        </a:defRPr>
      </a:lvl6pPr>
      <a:lvl7pPr marL="1543033" indent="-118695" algn="l" defTabSz="474779" rtl="0" eaLnBrk="1" latinLnBrk="0" hangingPunct="1">
        <a:lnSpc>
          <a:spcPct val="90000"/>
        </a:lnSpc>
        <a:spcBef>
          <a:spcPts val="260"/>
        </a:spcBef>
        <a:buFont typeface="Arial" panose="020B0604020202020204" pitchFamily="34" charset="0"/>
        <a:buChar char="•"/>
        <a:defRPr sz="935" kern="1200">
          <a:solidFill>
            <a:schemeClr val="tx1"/>
          </a:solidFill>
          <a:latin typeface="+mn-lt"/>
          <a:ea typeface="+mn-ea"/>
          <a:cs typeface="+mn-cs"/>
        </a:defRPr>
      </a:lvl7pPr>
      <a:lvl8pPr marL="1780423" indent="-118695" algn="l" defTabSz="474779" rtl="0" eaLnBrk="1" latinLnBrk="0" hangingPunct="1">
        <a:lnSpc>
          <a:spcPct val="90000"/>
        </a:lnSpc>
        <a:spcBef>
          <a:spcPts val="260"/>
        </a:spcBef>
        <a:buFont typeface="Arial" panose="020B0604020202020204" pitchFamily="34" charset="0"/>
        <a:buChar char="•"/>
        <a:defRPr sz="935" kern="1200">
          <a:solidFill>
            <a:schemeClr val="tx1"/>
          </a:solidFill>
          <a:latin typeface="+mn-lt"/>
          <a:ea typeface="+mn-ea"/>
          <a:cs typeface="+mn-cs"/>
        </a:defRPr>
      </a:lvl8pPr>
      <a:lvl9pPr marL="2017812" indent="-118695" algn="l" defTabSz="474779" rtl="0" eaLnBrk="1" latinLnBrk="0" hangingPunct="1">
        <a:lnSpc>
          <a:spcPct val="90000"/>
        </a:lnSpc>
        <a:spcBef>
          <a:spcPts val="260"/>
        </a:spcBef>
        <a:buFont typeface="Arial" panose="020B0604020202020204" pitchFamily="34" charset="0"/>
        <a:buChar char="•"/>
        <a:defRPr sz="935" kern="1200">
          <a:solidFill>
            <a:schemeClr val="tx1"/>
          </a:solidFill>
          <a:latin typeface="+mn-lt"/>
          <a:ea typeface="+mn-ea"/>
          <a:cs typeface="+mn-cs"/>
        </a:defRPr>
      </a:lvl9pPr>
    </p:bodyStyle>
    <p:otherStyle>
      <a:defPPr>
        <a:defRPr lang="en-US"/>
      </a:defPPr>
      <a:lvl1pPr marL="0" algn="l" defTabSz="474779" rtl="0" eaLnBrk="1" latinLnBrk="0" hangingPunct="1">
        <a:defRPr sz="935" kern="1200">
          <a:solidFill>
            <a:schemeClr val="tx1"/>
          </a:solidFill>
          <a:latin typeface="+mn-lt"/>
          <a:ea typeface="+mn-ea"/>
          <a:cs typeface="+mn-cs"/>
        </a:defRPr>
      </a:lvl1pPr>
      <a:lvl2pPr marL="237390" algn="l" defTabSz="474779" rtl="0" eaLnBrk="1" latinLnBrk="0" hangingPunct="1">
        <a:defRPr sz="935" kern="1200">
          <a:solidFill>
            <a:schemeClr val="tx1"/>
          </a:solidFill>
          <a:latin typeface="+mn-lt"/>
          <a:ea typeface="+mn-ea"/>
          <a:cs typeface="+mn-cs"/>
        </a:defRPr>
      </a:lvl2pPr>
      <a:lvl3pPr marL="474779" algn="l" defTabSz="474779" rtl="0" eaLnBrk="1" latinLnBrk="0" hangingPunct="1">
        <a:defRPr sz="935" kern="1200">
          <a:solidFill>
            <a:schemeClr val="tx1"/>
          </a:solidFill>
          <a:latin typeface="+mn-lt"/>
          <a:ea typeface="+mn-ea"/>
          <a:cs typeface="+mn-cs"/>
        </a:defRPr>
      </a:lvl3pPr>
      <a:lvl4pPr marL="712169" algn="l" defTabSz="474779" rtl="0" eaLnBrk="1" latinLnBrk="0" hangingPunct="1">
        <a:defRPr sz="935" kern="1200">
          <a:solidFill>
            <a:schemeClr val="tx1"/>
          </a:solidFill>
          <a:latin typeface="+mn-lt"/>
          <a:ea typeface="+mn-ea"/>
          <a:cs typeface="+mn-cs"/>
        </a:defRPr>
      </a:lvl4pPr>
      <a:lvl5pPr marL="949559" algn="l" defTabSz="474779" rtl="0" eaLnBrk="1" latinLnBrk="0" hangingPunct="1">
        <a:defRPr sz="935" kern="1200">
          <a:solidFill>
            <a:schemeClr val="tx1"/>
          </a:solidFill>
          <a:latin typeface="+mn-lt"/>
          <a:ea typeface="+mn-ea"/>
          <a:cs typeface="+mn-cs"/>
        </a:defRPr>
      </a:lvl5pPr>
      <a:lvl6pPr marL="1186948" algn="l" defTabSz="474779" rtl="0" eaLnBrk="1" latinLnBrk="0" hangingPunct="1">
        <a:defRPr sz="935" kern="1200">
          <a:solidFill>
            <a:schemeClr val="tx1"/>
          </a:solidFill>
          <a:latin typeface="+mn-lt"/>
          <a:ea typeface="+mn-ea"/>
          <a:cs typeface="+mn-cs"/>
        </a:defRPr>
      </a:lvl6pPr>
      <a:lvl7pPr marL="1424338" algn="l" defTabSz="474779" rtl="0" eaLnBrk="1" latinLnBrk="0" hangingPunct="1">
        <a:defRPr sz="935" kern="1200">
          <a:solidFill>
            <a:schemeClr val="tx1"/>
          </a:solidFill>
          <a:latin typeface="+mn-lt"/>
          <a:ea typeface="+mn-ea"/>
          <a:cs typeface="+mn-cs"/>
        </a:defRPr>
      </a:lvl7pPr>
      <a:lvl8pPr marL="1661728" algn="l" defTabSz="474779" rtl="0" eaLnBrk="1" latinLnBrk="0" hangingPunct="1">
        <a:defRPr sz="935" kern="1200">
          <a:solidFill>
            <a:schemeClr val="tx1"/>
          </a:solidFill>
          <a:latin typeface="+mn-lt"/>
          <a:ea typeface="+mn-ea"/>
          <a:cs typeface="+mn-cs"/>
        </a:defRPr>
      </a:lvl8pPr>
      <a:lvl9pPr marL="1899117" algn="l" defTabSz="474779" rtl="0" eaLnBrk="1" latinLnBrk="0" hangingPunct="1">
        <a:defRPr sz="93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120">
          <p15:clr>
            <a:srgbClr val="F26B43"/>
          </p15:clr>
        </p15:guide>
        <p15:guide id="2" pos="216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B02131-22DB-4754-A433-C2056EBF56D5}"/>
              </a:ext>
            </a:extLst>
          </p:cNvPr>
          <p:cNvSpPr>
            <a:spLocks noGrp="1"/>
          </p:cNvSpPr>
          <p:nvPr>
            <p:ph type="title"/>
          </p:nvPr>
        </p:nvSpPr>
        <p:spPr>
          <a:xfrm>
            <a:off x="432000" y="432000"/>
            <a:ext cx="11340000" cy="540000"/>
          </a:xfrm>
          <a:prstGeom prst="rect">
            <a:avLst/>
          </a:prstGeom>
        </p:spPr>
        <p:txBody>
          <a:bodyPr vert="horz" lIns="0" tIns="0" rIns="0" bIns="0" rtlCol="0" anchor="t">
            <a:normAutofit/>
          </a:bodyPr>
          <a:lstStyle/>
          <a:p>
            <a:r>
              <a:rPr lang="fr-FR"/>
              <a:t>Modifiez le style du titre</a:t>
            </a:r>
            <a:endParaRPr lang="en-ZA"/>
          </a:p>
        </p:txBody>
      </p:sp>
      <p:sp>
        <p:nvSpPr>
          <p:cNvPr id="3" name="Text Placeholder 2">
            <a:extLst>
              <a:ext uri="{FF2B5EF4-FFF2-40B4-BE49-F238E27FC236}">
                <a16:creationId xmlns:a16="http://schemas.microsoft.com/office/drawing/2014/main" id="{C0150D3D-41CA-4DC7-907E-3C00ACD28A37}"/>
              </a:ext>
            </a:extLst>
          </p:cNvPr>
          <p:cNvSpPr>
            <a:spLocks noGrp="1"/>
          </p:cNvSpPr>
          <p:nvPr>
            <p:ph type="body" idx="1"/>
          </p:nvPr>
        </p:nvSpPr>
        <p:spPr>
          <a:xfrm>
            <a:off x="431999" y="1224000"/>
            <a:ext cx="11339999" cy="485874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ZA"/>
          </a:p>
        </p:txBody>
      </p:sp>
      <p:sp>
        <p:nvSpPr>
          <p:cNvPr id="5" name="Footer Placeholder 4">
            <a:extLst>
              <a:ext uri="{FF2B5EF4-FFF2-40B4-BE49-F238E27FC236}">
                <a16:creationId xmlns:a16="http://schemas.microsoft.com/office/drawing/2014/main" id="{7806C7A0-E91C-4A95-B866-B5D3FEE09319}"/>
              </a:ext>
            </a:extLst>
          </p:cNvPr>
          <p:cNvSpPr>
            <a:spLocks noGrp="1"/>
          </p:cNvSpPr>
          <p:nvPr>
            <p:ph type="ftr" sz="quarter" idx="3"/>
          </p:nvPr>
        </p:nvSpPr>
        <p:spPr>
          <a:xfrm>
            <a:off x="431999" y="6356350"/>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ZA"/>
          </a:p>
        </p:txBody>
      </p:sp>
      <p:sp>
        <p:nvSpPr>
          <p:cNvPr id="6" name="Slide Number Placeholder 5">
            <a:extLst>
              <a:ext uri="{FF2B5EF4-FFF2-40B4-BE49-F238E27FC236}">
                <a16:creationId xmlns:a16="http://schemas.microsoft.com/office/drawing/2014/main" id="{42F51BA1-B199-498E-8F99-F7D1F5869B9F}"/>
              </a:ext>
            </a:extLst>
          </p:cNvPr>
          <p:cNvSpPr>
            <a:spLocks noGrp="1"/>
          </p:cNvSpPr>
          <p:nvPr>
            <p:ph type="sldNum" sz="quarter" idx="4"/>
          </p:nvPr>
        </p:nvSpPr>
        <p:spPr>
          <a:xfrm>
            <a:off x="9028798"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ADE164-D45A-44D8-82C5-2E0962BB70DA}" type="slidenum">
              <a:rPr lang="en-ZA" smtClean="0"/>
              <a:t>‹#›</a:t>
            </a:fld>
            <a:endParaRPr lang="en-ZA"/>
          </a:p>
        </p:txBody>
      </p:sp>
    </p:spTree>
    <p:extLst>
      <p:ext uri="{BB962C8B-B14F-4D97-AF65-F5344CB8AC3E}">
        <p14:creationId xmlns:p14="http://schemas.microsoft.com/office/powerpoint/2010/main" val="36432620"/>
      </p:ext>
    </p:extLst>
  </p:cSld>
  <p:clrMap bg1="lt1" tx1="dk1" bg2="lt2" tx2="dk2" accent1="accent1" accent2="accent2" accent3="accent3" accent4="accent4" accent5="accent5" accent6="accent6" hlink="hlink" folHlink="folHlink"/>
  <p:sldLayoutIdLst>
    <p:sldLayoutId id="2147483698" r:id="rId1"/>
    <p:sldLayoutId id="2147483699" r:id="rId2"/>
  </p:sldLayoutIdLst>
  <p:hf hdr="0" ftr="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FDEE8F75-DE03-4ED2-A6F2-0B34B969B0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D591DC3F-0FB8-4D7C-B0FB-2D94E50B0AC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D1A688C-6E3F-40A0-A5BE-1CA343F1FF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167C60-64B0-4E6C-8862-E6A5ECB828D0}" type="datetimeFigureOut">
              <a:rPr lang="it-IT" smtClean="0"/>
              <a:t>03/09/2024</a:t>
            </a:fld>
            <a:endParaRPr lang="it-IT"/>
          </a:p>
        </p:txBody>
      </p:sp>
      <p:sp>
        <p:nvSpPr>
          <p:cNvPr id="5" name="Segnaposto piè di pagina 4">
            <a:extLst>
              <a:ext uri="{FF2B5EF4-FFF2-40B4-BE49-F238E27FC236}">
                <a16:creationId xmlns:a16="http://schemas.microsoft.com/office/drawing/2014/main" id="{9D4AA35D-0BE8-45AA-99D9-AD3C66EC22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7D44D2EB-EF12-4389-8A4E-723777D2DD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0828EF-1EA7-4118-876D-3F2C18D1E3EE}" type="slidenum">
              <a:rPr lang="it-IT" smtClean="0"/>
              <a:t>‹#›</a:t>
            </a:fld>
            <a:endParaRPr lang="it-IT"/>
          </a:p>
        </p:txBody>
      </p:sp>
    </p:spTree>
    <p:extLst>
      <p:ext uri="{BB962C8B-B14F-4D97-AF65-F5344CB8AC3E}">
        <p14:creationId xmlns:p14="http://schemas.microsoft.com/office/powerpoint/2010/main" val="3283000696"/>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2.png"/><Relationship Id="rId2" Type="http://schemas.openxmlformats.org/officeDocument/2006/relationships/image" Target="../media/image20.jpeg"/><Relationship Id="rId1" Type="http://schemas.openxmlformats.org/officeDocument/2006/relationships/slideLayout" Target="../slideLayouts/slideLayout32.xml"/><Relationship Id="rId6" Type="http://schemas.microsoft.com/office/2007/relationships/hdphoto" Target="../media/hdphoto2.wdp"/><Relationship Id="rId5" Type="http://schemas.openxmlformats.org/officeDocument/2006/relationships/image" Target="../media/image21.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5.png"/></Relationships>
</file>

<file path=ppt/slides/_rels/slide1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7.png"/><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https://wapes.org/event/pes-reform-webinar-cooperation-with-external-providers-in-the-provision-of-employment-services-2/?lang=en" TargetMode="External"/><Relationship Id="rId2" Type="http://schemas.openxmlformats.org/officeDocument/2006/relationships/hyperlink" Target="https://wapes.org/event/pes-reform-webinar-the-role-of-pes-in-responding-to-global-megatrends-2/?lang=en" TargetMode="External"/><Relationship Id="rId1" Type="http://schemas.openxmlformats.org/officeDocument/2006/relationships/slideLayout" Target="../slideLayouts/slideLayout13.xml"/><Relationship Id="rId5" Type="http://schemas.openxmlformats.org/officeDocument/2006/relationships/hyperlink" Target="https://wapes.org/event/pes-reforme-webinars-the-evolution-of-the-profession-of-job-counsellor-and-its-place-in-the-organisation-2/?lang=en" TargetMode="External"/><Relationship Id="rId4" Type="http://schemas.openxmlformats.org/officeDocument/2006/relationships/hyperlink" Target="https://wapes.org/event/pes-reform-webinars-digitalisation-of-services-remote-services-work-format-2/?lang=en"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0.jpeg"/></Relationships>
</file>

<file path=ppt/slides/_rels/slide1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2.png"/><Relationship Id="rId2" Type="http://schemas.openxmlformats.org/officeDocument/2006/relationships/image" Target="../media/image20.jpeg"/><Relationship Id="rId1" Type="http://schemas.openxmlformats.org/officeDocument/2006/relationships/slideLayout" Target="../slideLayouts/slideLayout32.xml"/><Relationship Id="rId6" Type="http://schemas.microsoft.com/office/2007/relationships/hdphoto" Target="../media/hdphoto2.wdp"/><Relationship Id="rId5" Type="http://schemas.openxmlformats.org/officeDocument/2006/relationships/image" Target="../media/image21.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9.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5.xml"/><Relationship Id="rId4" Type="http://schemas.microsoft.com/office/2007/relationships/hdphoto" Target="../media/hdphoto3.wdp"/></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xml"/><Relationship Id="rId1" Type="http://schemas.openxmlformats.org/officeDocument/2006/relationships/slideLayout" Target="../slideLayouts/slideLayout21.xml"/><Relationship Id="rId5" Type="http://schemas.openxmlformats.org/officeDocument/2006/relationships/image" Target="../media/image5.sv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7.xml"/><Relationship Id="rId1" Type="http://schemas.openxmlformats.org/officeDocument/2006/relationships/tags" Target="../tags/tag6.xml"/></Relationships>
</file>

<file path=ppt/slides/_rels/slide39.xml.rels><?xml version="1.0" encoding="UTF-8" standalone="yes"?>
<Relationships xmlns="http://schemas.openxmlformats.org/package/2006/relationships"><Relationship Id="rId3" Type="http://schemas.openxmlformats.org/officeDocument/2006/relationships/hyperlink" Target="https://www.etf.europa.eu/en/publications-and-resources/publications/future-skills-etf-partner-countries" TargetMode="External"/><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hyperlink" Target="https://eur02.safelinks.protection.outlook.com/?url=https%3A%2F%2Fopenspace.etf.europa.eu%2Fblog-posts%2Fskills-future-case-studies-methodology&amp;data=04%7C01%7CTDEDOVIC%40iom.int%7Cab514e1680564fe3894508d9030ad47a%7C1588262d23fb43b4bd6ebce49c8e6186%7C1%7C0%7C637544168215604090%7CUnknown%7CTWFpbGZsb3d8eyJWIjoiMC4wLjAwMDAiLCJQIjoiV2luMzIiLCJBTiI6Ik1haWwiLCJXVCI6Mn0%3D%7C1000&amp;sdata=zpiL%2FBObXcIDZCz9H8EavItAlwWeZLEqF5IJOhx8%2FH8%3D&amp;reserved=0"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png"/><Relationship Id="rId18" Type="http://schemas.openxmlformats.org/officeDocument/2006/relationships/image" Target="../media/image39.png"/><Relationship Id="rId3" Type="http://schemas.openxmlformats.org/officeDocument/2006/relationships/image" Target="../media/image24.png"/><Relationship Id="rId21" Type="http://schemas.openxmlformats.org/officeDocument/2006/relationships/image" Target="../media/image42.jpe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 Type="http://schemas.openxmlformats.org/officeDocument/2006/relationships/image" Target="../media/image23.png"/><Relationship Id="rId16" Type="http://schemas.openxmlformats.org/officeDocument/2006/relationships/image" Target="../media/image37.jpeg"/><Relationship Id="rId20" Type="http://schemas.openxmlformats.org/officeDocument/2006/relationships/image" Target="../media/image41.png"/><Relationship Id="rId1" Type="http://schemas.openxmlformats.org/officeDocument/2006/relationships/slideLayout" Target="../slideLayouts/slideLayout45.xml"/><Relationship Id="rId6" Type="http://schemas.openxmlformats.org/officeDocument/2006/relationships/image" Target="../media/image27.png"/><Relationship Id="rId11" Type="http://schemas.openxmlformats.org/officeDocument/2006/relationships/image" Target="../media/image32.jpe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png"/><Relationship Id="rId19" Type="http://schemas.openxmlformats.org/officeDocument/2006/relationships/image" Target="../media/image40.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77.jpeg"/><Relationship Id="rId7" Type="http://schemas.openxmlformats.org/officeDocument/2006/relationships/diagramColors" Target="../diagrams/colors9.xml"/><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79.jpeg"/><Relationship Id="rId7" Type="http://schemas.openxmlformats.org/officeDocument/2006/relationships/image" Target="../media/image83.svg"/><Relationship Id="rId2" Type="http://schemas.openxmlformats.org/officeDocument/2006/relationships/notesSlide" Target="../notesSlides/notesSlide21.xml"/><Relationship Id="rId1" Type="http://schemas.openxmlformats.org/officeDocument/2006/relationships/slideLayout" Target="../slideLayouts/slideLayout30.xml"/><Relationship Id="rId6" Type="http://schemas.openxmlformats.org/officeDocument/2006/relationships/image" Target="../media/image82.png"/><Relationship Id="rId5" Type="http://schemas.openxmlformats.org/officeDocument/2006/relationships/image" Target="../media/image81.svg"/><Relationship Id="rId4" Type="http://schemas.openxmlformats.org/officeDocument/2006/relationships/image" Target="../media/image80.png"/></Relationships>
</file>

<file path=ppt/slides/_rels/slide4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8" Type="http://schemas.openxmlformats.org/officeDocument/2006/relationships/hyperlink" Target="https://www.etf.europa.eu/en/publications-and-resources/publications/future-skills-etf-partner-countries" TargetMode="External"/><Relationship Id="rId3" Type="http://schemas.openxmlformats.org/officeDocument/2006/relationships/hyperlink" Target="https://www.etf.europa.eu/en/publications-and-resources/publications/skills-green-transition" TargetMode="External"/><Relationship Id="rId7" Type="http://schemas.openxmlformats.org/officeDocument/2006/relationships/hyperlink" Target="https://www.etf.europa.eu/en/publications-and-resources/publications/assessment-effectiveness-active-labour-market-policies" TargetMode="External"/><Relationship Id="rId2" Type="http://schemas.openxmlformats.org/officeDocument/2006/relationships/hyperlink" Target="https://www.etf.europa.eu/en/publications-and-resources/publications/green-skills-red-alert-learning-power-green-transition" TargetMode="External"/><Relationship Id="rId1" Type="http://schemas.openxmlformats.org/officeDocument/2006/relationships/slideLayout" Target="../slideLayouts/slideLayout29.xml"/><Relationship Id="rId6" Type="http://schemas.openxmlformats.org/officeDocument/2006/relationships/hyperlink" Target="https://www.etf.europa.eu/en/publications-and-resources/publications/gender-dimension-labour-market-transitions" TargetMode="External"/><Relationship Id="rId5" Type="http://schemas.openxmlformats.org/officeDocument/2006/relationships/hyperlink" Target="https://www.etf.europa.eu/en/publications-and-resources/publications/validation-non-formal-and-informal-learning-eu-neighbouring" TargetMode="External"/><Relationship Id="rId4" Type="http://schemas.openxmlformats.org/officeDocument/2006/relationships/hyperlink" Target="https://www.etf.europa.eu/en/publications-and-resources/publications/skilling-green-transition"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jpeg"/><Relationship Id="rId7"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4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9.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1.xml"/><Relationship Id="rId1" Type="http://schemas.openxmlformats.org/officeDocument/2006/relationships/tags" Target="../tags/tag7.xml"/><Relationship Id="rId5" Type="http://schemas.openxmlformats.org/officeDocument/2006/relationships/image" Target="../media/image86.png"/><Relationship Id="rId4" Type="http://schemas.openxmlformats.org/officeDocument/2006/relationships/image" Target="../media/image85.jpeg"/></Relationships>
</file>

<file path=ppt/slides/_rels/slide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sv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5.xml"/><Relationship Id="rId6" Type="http://schemas.openxmlformats.org/officeDocument/2006/relationships/chart" Target="../charts/chart3.xml"/><Relationship Id="rId5" Type="http://schemas.openxmlformats.org/officeDocument/2006/relationships/slide" Target="slide6.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50BF845-A09E-419D-9044-8184A979FCAD}"/>
              </a:ext>
            </a:extLst>
          </p:cNvPr>
          <p:cNvSpPr txBox="1"/>
          <p:nvPr/>
        </p:nvSpPr>
        <p:spPr>
          <a:xfrm>
            <a:off x="1087767" y="2323557"/>
            <a:ext cx="10211604" cy="1754326"/>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WAPES Panel: Navigating Megatrends</a:t>
            </a:r>
          </a:p>
          <a:p>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“European and Global Focus on Education and Labour Strategies for PES”</a:t>
            </a:r>
          </a:p>
          <a:p>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19th Annual Meeting of the European Network on Regional Labour Market Monitoring (ENRLMM), September 6th</a:t>
            </a:r>
            <a:endParaRPr lang="de-DE" dirty="0">
              <a:latin typeface="Arial" panose="020B0604020202020204" pitchFamily="34" charset="0"/>
              <a:cs typeface="Arial" panose="020B0604020202020204" pitchFamily="34" charset="0"/>
            </a:endParaRPr>
          </a:p>
        </p:txBody>
      </p:sp>
      <p:pic>
        <p:nvPicPr>
          <p:cNvPr id="17" name="Image 4">
            <a:extLst>
              <a:ext uri="{FF2B5EF4-FFF2-40B4-BE49-F238E27FC236}">
                <a16:creationId xmlns:a16="http://schemas.microsoft.com/office/drawing/2014/main" id="{DE5691FA-659A-46E5-8A50-591B710E0CE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2145" y="144424"/>
            <a:ext cx="2895598" cy="1289552"/>
          </a:xfrm>
          <a:prstGeom prst="rect">
            <a:avLst/>
          </a:prstGeom>
        </p:spPr>
      </p:pic>
      <p:pic>
        <p:nvPicPr>
          <p:cNvPr id="18" name="Image 16" descr="Une image contenant texte&#10;&#10;Description générée automatiquement">
            <a:extLst>
              <a:ext uri="{FF2B5EF4-FFF2-40B4-BE49-F238E27FC236}">
                <a16:creationId xmlns:a16="http://schemas.microsoft.com/office/drawing/2014/main" id="{26516343-9E4C-4674-8861-6E806A806AE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09533" y="3787908"/>
            <a:ext cx="4682467" cy="2709616"/>
          </a:xfrm>
          <a:prstGeom prst="rect">
            <a:avLst/>
          </a:prstGeom>
          <a:effectLst>
            <a:outerShdw blurRad="50800" dist="38100" dir="8100000" algn="tr" rotWithShape="0">
              <a:srgbClr val="00ABA1">
                <a:alpha val="40000"/>
              </a:srgbClr>
            </a:outerShdw>
          </a:effectLst>
        </p:spPr>
      </p:pic>
      <p:sp>
        <p:nvSpPr>
          <p:cNvPr id="15" name="Slide Number Placeholder 14">
            <a:extLst>
              <a:ext uri="{FF2B5EF4-FFF2-40B4-BE49-F238E27FC236}">
                <a16:creationId xmlns:a16="http://schemas.microsoft.com/office/drawing/2014/main" id="{EE1D996A-E750-4F0C-8249-766CC2FE12AE}"/>
              </a:ext>
            </a:extLst>
          </p:cNvPr>
          <p:cNvSpPr>
            <a:spLocks noGrp="1"/>
          </p:cNvSpPr>
          <p:nvPr>
            <p:ph type="sldNum" sz="quarter" idx="12"/>
          </p:nvPr>
        </p:nvSpPr>
        <p:spPr/>
        <p:txBody>
          <a:bodyPr/>
          <a:lstStyle/>
          <a:p>
            <a:fld id="{3E670B2A-D168-4DD7-89FB-F7F241F14F91}" type="slidenum">
              <a:rPr lang="de-DE" smtClean="0"/>
              <a:t>1</a:t>
            </a:fld>
            <a:endParaRPr lang="de-DE"/>
          </a:p>
        </p:txBody>
      </p:sp>
    </p:spTree>
    <p:extLst>
      <p:ext uri="{BB962C8B-B14F-4D97-AF65-F5344CB8AC3E}">
        <p14:creationId xmlns:p14="http://schemas.microsoft.com/office/powerpoint/2010/main" val="161118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41" name="Rectangle: Rounded Corners 320540">
            <a:extLst>
              <a:ext uri="{FF2B5EF4-FFF2-40B4-BE49-F238E27FC236}">
                <a16:creationId xmlns:a16="http://schemas.microsoft.com/office/drawing/2014/main" id="{FD9F83C0-E58C-BF66-39E0-4976ADC0E878}"/>
              </a:ext>
            </a:extLst>
          </p:cNvPr>
          <p:cNvSpPr/>
          <p:nvPr/>
        </p:nvSpPr>
        <p:spPr>
          <a:xfrm>
            <a:off x="6242448" y="981075"/>
            <a:ext cx="5391208" cy="5289093"/>
          </a:xfrm>
          <a:prstGeom prst="roundRect">
            <a:avLst>
              <a:gd name="adj" fmla="val 4421"/>
            </a:avLst>
          </a:prstGeom>
          <a:solidFill>
            <a:schemeClr val="accent2">
              <a:lumMod val="20000"/>
              <a:lumOff val="80000"/>
              <a:alpha val="4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20516" name="TextBox 32">
            <a:extLst>
              <a:ext uri="{FF2B5EF4-FFF2-40B4-BE49-F238E27FC236}">
                <a16:creationId xmlns:a16="http://schemas.microsoft.com/office/drawing/2014/main" id="{FB1D1E6C-840E-F808-A118-9C440E56A71E}"/>
              </a:ext>
            </a:extLst>
          </p:cNvPr>
          <p:cNvSpPr txBox="1">
            <a:spLocks noChangeArrowheads="1"/>
          </p:cNvSpPr>
          <p:nvPr/>
        </p:nvSpPr>
        <p:spPr bwMode="auto">
          <a:xfrm>
            <a:off x="398463" y="465138"/>
            <a:ext cx="11064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lvl1pPr>
              <a:defRPr>
                <a:solidFill>
                  <a:schemeClr val="tx1"/>
                </a:solidFill>
                <a:latin typeface="Graphik" panose="020B0503030202060203" pitchFamily="34" charset="0"/>
              </a:defRPr>
            </a:lvl1pPr>
            <a:lvl2pPr marL="742950" indent="-285750">
              <a:defRPr>
                <a:solidFill>
                  <a:schemeClr val="tx1"/>
                </a:solidFill>
                <a:latin typeface="Graphik" panose="020B0503030202060203" pitchFamily="34" charset="0"/>
              </a:defRPr>
            </a:lvl2pPr>
            <a:lvl3pPr marL="1143000" indent="-228600">
              <a:defRPr>
                <a:solidFill>
                  <a:schemeClr val="tx1"/>
                </a:solidFill>
                <a:latin typeface="Graphik" panose="020B0503030202060203" pitchFamily="34" charset="0"/>
              </a:defRPr>
            </a:lvl3pPr>
            <a:lvl4pPr marL="1600200" indent="-228600">
              <a:defRPr>
                <a:solidFill>
                  <a:schemeClr val="tx1"/>
                </a:solidFill>
                <a:latin typeface="Graphik" panose="020B0503030202060203" pitchFamily="34" charset="0"/>
              </a:defRPr>
            </a:lvl4pPr>
            <a:lvl5pPr marL="2057400" indent="-228600">
              <a:defRPr>
                <a:solidFill>
                  <a:schemeClr val="tx1"/>
                </a:solidFill>
                <a:latin typeface="Graphik" panose="020B0503030202060203" pitchFamily="34" charset="0"/>
              </a:defRPr>
            </a:lvl5pPr>
            <a:lvl6pPr marL="2514600" indent="-228600" eaLnBrk="0" fontAlgn="base" hangingPunct="0">
              <a:spcBef>
                <a:spcPct val="0"/>
              </a:spcBef>
              <a:spcAft>
                <a:spcPct val="0"/>
              </a:spcAft>
              <a:defRPr>
                <a:solidFill>
                  <a:schemeClr val="tx1"/>
                </a:solidFill>
                <a:latin typeface="Graphik" panose="020B0503030202060203" pitchFamily="34" charset="0"/>
              </a:defRPr>
            </a:lvl6pPr>
            <a:lvl7pPr marL="2971800" indent="-228600" eaLnBrk="0" fontAlgn="base" hangingPunct="0">
              <a:spcBef>
                <a:spcPct val="0"/>
              </a:spcBef>
              <a:spcAft>
                <a:spcPct val="0"/>
              </a:spcAft>
              <a:defRPr>
                <a:solidFill>
                  <a:schemeClr val="tx1"/>
                </a:solidFill>
                <a:latin typeface="Graphik" panose="020B0503030202060203" pitchFamily="34" charset="0"/>
              </a:defRPr>
            </a:lvl7pPr>
            <a:lvl8pPr marL="3429000" indent="-228600" eaLnBrk="0" fontAlgn="base" hangingPunct="0">
              <a:spcBef>
                <a:spcPct val="0"/>
              </a:spcBef>
              <a:spcAft>
                <a:spcPct val="0"/>
              </a:spcAft>
              <a:defRPr>
                <a:solidFill>
                  <a:schemeClr val="tx1"/>
                </a:solidFill>
                <a:latin typeface="Graphik" panose="020B0503030202060203" pitchFamily="34" charset="0"/>
              </a:defRPr>
            </a:lvl8pPr>
            <a:lvl9pPr marL="3886200" indent="-228600" eaLnBrk="0" fontAlgn="base" hangingPunct="0">
              <a:spcBef>
                <a:spcPct val="0"/>
              </a:spcBef>
              <a:spcAft>
                <a:spcPct val="0"/>
              </a:spcAft>
              <a:defRPr>
                <a:solidFill>
                  <a:schemeClr val="tx1"/>
                </a:solidFill>
                <a:latin typeface="Graphik" panose="020B0503030202060203"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Graphik" panose="020B0503030202060203" pitchFamily="34" charset="0"/>
                <a:cs typeface="Arial" panose="020B0604020202020204" pitchFamily="34" charset="0"/>
                <a:sym typeface="Graphik" panose="020B0503030202060203" pitchFamily="34" charset="0"/>
              </a:rPr>
              <a:t>Key Recommendations</a:t>
            </a:r>
          </a:p>
        </p:txBody>
      </p:sp>
      <p:sp>
        <p:nvSpPr>
          <p:cNvPr id="6" name="Rectangle 1">
            <a:extLst>
              <a:ext uri="{FF2B5EF4-FFF2-40B4-BE49-F238E27FC236}">
                <a16:creationId xmlns:a16="http://schemas.microsoft.com/office/drawing/2014/main" id="{6889E412-0D73-E380-82B7-6D0727E18BB7}"/>
              </a:ext>
            </a:extLst>
          </p:cNvPr>
          <p:cNvSpPr>
            <a:spLocks noChangeArrowheads="1"/>
          </p:cNvSpPr>
          <p:nvPr/>
        </p:nvSpPr>
        <p:spPr bwMode="auto">
          <a:xfrm>
            <a:off x="5151438"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endParaRPr kumimoji="0" lang="en-US" altLang="en-US" sz="1800" b="0" i="0" u="none" strike="noStrike" kern="1200" cap="none" spc="0" normalizeH="0" baseline="0" noProof="0">
              <a:ln>
                <a:noFill/>
              </a:ln>
              <a:solidFill>
                <a:srgbClr val="313131"/>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313131"/>
              </a:solidFill>
              <a:effectLst/>
              <a:uLnTx/>
              <a:uFillTx/>
              <a:latin typeface="Arial" panose="020B0604020202020204" pitchFamily="34" charset="0"/>
              <a:ea typeface="+mn-ea"/>
              <a:cs typeface="+mn-cs"/>
            </a:endParaRPr>
          </a:p>
        </p:txBody>
      </p:sp>
      <p:sp>
        <p:nvSpPr>
          <p:cNvPr id="3" name="TextBox 4">
            <a:extLst>
              <a:ext uri="{FF2B5EF4-FFF2-40B4-BE49-F238E27FC236}">
                <a16:creationId xmlns:a16="http://schemas.microsoft.com/office/drawing/2014/main" id="{9281B694-C509-DE42-CCC3-A4584AF63A1F}"/>
              </a:ext>
            </a:extLst>
          </p:cNvPr>
          <p:cNvSpPr txBox="1"/>
          <p:nvPr/>
        </p:nvSpPr>
        <p:spPr>
          <a:xfrm>
            <a:off x="398463" y="1028543"/>
            <a:ext cx="5293716" cy="5366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000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7000"/>
              </a:lnSpc>
              <a:spcBef>
                <a:spcPts val="0"/>
              </a:spcBef>
              <a:spcAft>
                <a:spcPts val="800"/>
              </a:spcAft>
              <a:buClrTx/>
              <a:buSzTx/>
              <a:buFontTx/>
              <a:buNone/>
              <a:tabLst/>
              <a:defRPr/>
            </a:pPr>
            <a:r>
              <a:rPr kumimoji="0" lang="en-US" sz="1400" b="1" i="0" u="none" strike="noStrike" kern="100" cap="none" spc="300" normalizeH="0" baseline="0" noProof="0">
                <a:ln>
                  <a:noFill/>
                </a:ln>
                <a:solidFill>
                  <a:srgbClr val="3CAECE"/>
                </a:solidFill>
                <a:effectLst/>
                <a:uLnTx/>
                <a:uFillTx/>
                <a:latin typeface="Arial Bold" panose="020B0704020202020204" pitchFamily="34" charset="0"/>
                <a:ea typeface="+mn-ea"/>
                <a:cs typeface="Arial Bold" panose="020B0704020202020204" pitchFamily="34" charset="0"/>
                <a:sym typeface="Graphik"/>
              </a:rPr>
              <a:t>Future growth of ICT job landscape through collaboration</a:t>
            </a:r>
          </a:p>
        </p:txBody>
      </p:sp>
      <p:sp>
        <p:nvSpPr>
          <p:cNvPr id="17" name="TextBox 16">
            <a:extLst>
              <a:ext uri="{FF2B5EF4-FFF2-40B4-BE49-F238E27FC236}">
                <a16:creationId xmlns:a16="http://schemas.microsoft.com/office/drawing/2014/main" id="{0132108A-F404-16D1-9A36-7DE9A11E7803}"/>
              </a:ext>
            </a:extLst>
          </p:cNvPr>
          <p:cNvSpPr txBox="1"/>
          <p:nvPr/>
        </p:nvSpPr>
        <p:spPr>
          <a:xfrm>
            <a:off x="1942697" y="2084268"/>
            <a:ext cx="1654604"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Funding and policy making to enable reskilling and upskilling</a:t>
            </a:r>
          </a:p>
        </p:txBody>
      </p:sp>
      <p:sp>
        <p:nvSpPr>
          <p:cNvPr id="57" name="TextBox 56">
            <a:extLst>
              <a:ext uri="{FF2B5EF4-FFF2-40B4-BE49-F238E27FC236}">
                <a16:creationId xmlns:a16="http://schemas.microsoft.com/office/drawing/2014/main" id="{C229E211-C2C6-54F1-7544-E56FD48F0F3E}"/>
              </a:ext>
            </a:extLst>
          </p:cNvPr>
          <p:cNvSpPr txBox="1"/>
          <p:nvPr/>
        </p:nvSpPr>
        <p:spPr>
          <a:xfrm>
            <a:off x="3943271" y="2084266"/>
            <a:ext cx="1540404"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Curriculum reforms and facilitating work-based training</a:t>
            </a:r>
          </a:p>
        </p:txBody>
      </p:sp>
      <p:sp>
        <p:nvSpPr>
          <p:cNvPr id="62" name="TextBox 61">
            <a:extLst>
              <a:ext uri="{FF2B5EF4-FFF2-40B4-BE49-F238E27FC236}">
                <a16:creationId xmlns:a16="http://schemas.microsoft.com/office/drawing/2014/main" id="{C268CA94-26DA-171D-DD8F-7A777566E5B7}"/>
              </a:ext>
            </a:extLst>
          </p:cNvPr>
          <p:cNvSpPr txBox="1"/>
          <p:nvPr/>
        </p:nvSpPr>
        <p:spPr>
          <a:xfrm>
            <a:off x="988876" y="5087396"/>
            <a:ext cx="1990281" cy="24622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Current worker</a:t>
            </a:r>
          </a:p>
        </p:txBody>
      </p:sp>
      <p:sp>
        <p:nvSpPr>
          <p:cNvPr id="320521" name="TextBox 320520">
            <a:extLst>
              <a:ext uri="{FF2B5EF4-FFF2-40B4-BE49-F238E27FC236}">
                <a16:creationId xmlns:a16="http://schemas.microsoft.com/office/drawing/2014/main" id="{DCE68548-5D17-68ED-02F6-6D8C7D0031B6}"/>
              </a:ext>
            </a:extLst>
          </p:cNvPr>
          <p:cNvSpPr txBox="1"/>
          <p:nvPr/>
        </p:nvSpPr>
        <p:spPr>
          <a:xfrm>
            <a:off x="988875" y="5332804"/>
            <a:ext cx="1990280"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Leveraging upskilling initiatives of employers, academia and Government</a:t>
            </a:r>
          </a:p>
        </p:txBody>
      </p:sp>
      <p:sp>
        <p:nvSpPr>
          <p:cNvPr id="320523" name="TextBox 320522">
            <a:extLst>
              <a:ext uri="{FF2B5EF4-FFF2-40B4-BE49-F238E27FC236}">
                <a16:creationId xmlns:a16="http://schemas.microsoft.com/office/drawing/2014/main" id="{EC917AFB-33EA-5EEF-0B7F-B7456076FCF6}"/>
              </a:ext>
            </a:extLst>
          </p:cNvPr>
          <p:cNvSpPr txBox="1"/>
          <p:nvPr/>
        </p:nvSpPr>
        <p:spPr>
          <a:xfrm>
            <a:off x="3120980" y="5087396"/>
            <a:ext cx="1990281" cy="24622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Future worker</a:t>
            </a:r>
          </a:p>
        </p:txBody>
      </p:sp>
      <p:sp>
        <p:nvSpPr>
          <p:cNvPr id="320524" name="TextBox 320523">
            <a:extLst>
              <a:ext uri="{FF2B5EF4-FFF2-40B4-BE49-F238E27FC236}">
                <a16:creationId xmlns:a16="http://schemas.microsoft.com/office/drawing/2014/main" id="{9251A87D-B861-6C1F-012D-5878D5E15A79}"/>
              </a:ext>
            </a:extLst>
          </p:cNvPr>
          <p:cNvSpPr txBox="1"/>
          <p:nvPr/>
        </p:nvSpPr>
        <p:spPr>
          <a:xfrm>
            <a:off x="3120979" y="5332804"/>
            <a:ext cx="1990280"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Building strong AI foundation through mentorships and internships</a:t>
            </a:r>
          </a:p>
        </p:txBody>
      </p:sp>
      <p:grpSp>
        <p:nvGrpSpPr>
          <p:cNvPr id="29" name="Group 28">
            <a:extLst>
              <a:ext uri="{FF2B5EF4-FFF2-40B4-BE49-F238E27FC236}">
                <a16:creationId xmlns:a16="http://schemas.microsoft.com/office/drawing/2014/main" id="{5136F481-039C-F978-509A-81BABF658209}"/>
              </a:ext>
            </a:extLst>
          </p:cNvPr>
          <p:cNvGrpSpPr/>
          <p:nvPr/>
        </p:nvGrpSpPr>
        <p:grpSpPr>
          <a:xfrm>
            <a:off x="1151781" y="5098214"/>
            <a:ext cx="310749" cy="233657"/>
            <a:chOff x="4325713" y="4039143"/>
            <a:chExt cx="192448" cy="135032"/>
          </a:xfrm>
        </p:grpSpPr>
        <p:sp>
          <p:nvSpPr>
            <p:cNvPr id="30" name="Freeform 5">
              <a:extLst>
                <a:ext uri="{FF2B5EF4-FFF2-40B4-BE49-F238E27FC236}">
                  <a16:creationId xmlns:a16="http://schemas.microsoft.com/office/drawing/2014/main" id="{EE67EE40-F5AD-7230-9E7F-885532403B65}"/>
                </a:ext>
              </a:extLst>
            </p:cNvPr>
            <p:cNvSpPr>
              <a:spLocks noEditPoints="1"/>
            </p:cNvSpPr>
            <p:nvPr/>
          </p:nvSpPr>
          <p:spPr bwMode="auto">
            <a:xfrm>
              <a:off x="4362942" y="4039572"/>
              <a:ext cx="123061" cy="132066"/>
            </a:xfrm>
            <a:custGeom>
              <a:avLst/>
              <a:gdLst>
                <a:gd name="T0" fmla="*/ 132 w 187"/>
                <a:gd name="T1" fmla="*/ 123 h 206"/>
                <a:gd name="T2" fmla="*/ 118 w 187"/>
                <a:gd name="T3" fmla="*/ 118 h 206"/>
                <a:gd name="T4" fmla="*/ 118 w 187"/>
                <a:gd name="T5" fmla="*/ 99 h 206"/>
                <a:gd name="T6" fmla="*/ 128 w 187"/>
                <a:gd name="T7" fmla="*/ 72 h 206"/>
                <a:gd name="T8" fmla="*/ 136 w 187"/>
                <a:gd name="T9" fmla="*/ 58 h 206"/>
                <a:gd name="T10" fmla="*/ 130 w 187"/>
                <a:gd name="T11" fmla="*/ 45 h 206"/>
                <a:gd name="T12" fmla="*/ 135 w 187"/>
                <a:gd name="T13" fmla="*/ 17 h 206"/>
                <a:gd name="T14" fmla="*/ 98 w 187"/>
                <a:gd name="T15" fmla="*/ 0 h 206"/>
                <a:gd name="T16" fmla="*/ 62 w 187"/>
                <a:gd name="T17" fmla="*/ 13 h 206"/>
                <a:gd name="T18" fmla="*/ 50 w 187"/>
                <a:gd name="T19" fmla="*/ 17 h 206"/>
                <a:gd name="T20" fmla="*/ 49 w 187"/>
                <a:gd name="T21" fmla="*/ 46 h 206"/>
                <a:gd name="T22" fmla="*/ 50 w 187"/>
                <a:gd name="T23" fmla="*/ 48 h 206"/>
                <a:gd name="T24" fmla="*/ 50 w 187"/>
                <a:gd name="T25" fmla="*/ 68 h 206"/>
                <a:gd name="T26" fmla="*/ 69 w 187"/>
                <a:gd name="T27" fmla="*/ 101 h 206"/>
                <a:gd name="T28" fmla="*/ 69 w 187"/>
                <a:gd name="T29" fmla="*/ 118 h 206"/>
                <a:gd name="T30" fmla="*/ 57 w 187"/>
                <a:gd name="T31" fmla="*/ 123 h 206"/>
                <a:gd name="T32" fmla="*/ 5 w 187"/>
                <a:gd name="T33" fmla="*/ 152 h 206"/>
                <a:gd name="T34" fmla="*/ 0 w 187"/>
                <a:gd name="T35" fmla="*/ 201 h 206"/>
                <a:gd name="T36" fmla="*/ 5 w 187"/>
                <a:gd name="T37" fmla="*/ 206 h 206"/>
                <a:gd name="T38" fmla="*/ 182 w 187"/>
                <a:gd name="T39" fmla="*/ 206 h 206"/>
                <a:gd name="T40" fmla="*/ 187 w 187"/>
                <a:gd name="T41" fmla="*/ 201 h 206"/>
                <a:gd name="T42" fmla="*/ 182 w 187"/>
                <a:gd name="T43" fmla="*/ 152 h 206"/>
                <a:gd name="T44" fmla="*/ 132 w 187"/>
                <a:gd name="T45" fmla="*/ 123 h 206"/>
                <a:gd name="T46" fmla="*/ 10 w 187"/>
                <a:gd name="T47" fmla="*/ 196 h 206"/>
                <a:gd name="T48" fmla="*/ 15 w 187"/>
                <a:gd name="T49" fmla="*/ 155 h 206"/>
                <a:gd name="T50" fmla="*/ 60 w 187"/>
                <a:gd name="T51" fmla="*/ 132 h 206"/>
                <a:gd name="T52" fmla="*/ 76 w 187"/>
                <a:gd name="T53" fmla="*/ 126 h 206"/>
                <a:gd name="T54" fmla="*/ 79 w 187"/>
                <a:gd name="T55" fmla="*/ 122 h 206"/>
                <a:gd name="T56" fmla="*/ 79 w 187"/>
                <a:gd name="T57" fmla="*/ 97 h 206"/>
                <a:gd name="T58" fmla="*/ 76 w 187"/>
                <a:gd name="T59" fmla="*/ 93 h 206"/>
                <a:gd name="T60" fmla="*/ 59 w 187"/>
                <a:gd name="T61" fmla="*/ 68 h 206"/>
                <a:gd name="T62" fmla="*/ 59 w 187"/>
                <a:gd name="T63" fmla="*/ 48 h 206"/>
                <a:gd name="T64" fmla="*/ 58 w 187"/>
                <a:gd name="T65" fmla="*/ 43 h 206"/>
                <a:gd name="T66" fmla="*/ 58 w 187"/>
                <a:gd name="T67" fmla="*/ 24 h 206"/>
                <a:gd name="T68" fmla="*/ 65 w 187"/>
                <a:gd name="T69" fmla="*/ 23 h 206"/>
                <a:gd name="T70" fmla="*/ 70 w 187"/>
                <a:gd name="T71" fmla="*/ 20 h 206"/>
                <a:gd name="T72" fmla="*/ 98 w 187"/>
                <a:gd name="T73" fmla="*/ 9 h 206"/>
                <a:gd name="T74" fmla="*/ 126 w 187"/>
                <a:gd name="T75" fmla="*/ 20 h 206"/>
                <a:gd name="T76" fmla="*/ 121 w 187"/>
                <a:gd name="T77" fmla="*/ 42 h 206"/>
                <a:gd name="T78" fmla="*/ 118 w 187"/>
                <a:gd name="T79" fmla="*/ 48 h 206"/>
                <a:gd name="T80" fmla="*/ 123 w 187"/>
                <a:gd name="T81" fmla="*/ 53 h 206"/>
                <a:gd name="T82" fmla="*/ 126 w 187"/>
                <a:gd name="T83" fmla="*/ 58 h 206"/>
                <a:gd name="T84" fmla="*/ 123 w 187"/>
                <a:gd name="T85" fmla="*/ 63 h 206"/>
                <a:gd name="T86" fmla="*/ 118 w 187"/>
                <a:gd name="T87" fmla="*/ 68 h 206"/>
                <a:gd name="T88" fmla="*/ 111 w 187"/>
                <a:gd name="T89" fmla="*/ 93 h 206"/>
                <a:gd name="T90" fmla="*/ 109 w 187"/>
                <a:gd name="T91" fmla="*/ 97 h 206"/>
                <a:gd name="T92" fmla="*/ 109 w 187"/>
                <a:gd name="T93" fmla="*/ 122 h 206"/>
                <a:gd name="T94" fmla="*/ 112 w 187"/>
                <a:gd name="T95" fmla="*/ 126 h 206"/>
                <a:gd name="T96" fmla="*/ 128 w 187"/>
                <a:gd name="T97" fmla="*/ 132 h 206"/>
                <a:gd name="T98" fmla="*/ 173 w 187"/>
                <a:gd name="T99" fmla="*/ 155 h 206"/>
                <a:gd name="T100" fmla="*/ 177 w 187"/>
                <a:gd name="T101" fmla="*/ 196 h 206"/>
                <a:gd name="T102" fmla="*/ 10 w 187"/>
                <a:gd name="T103" fmla="*/ 19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7" h="206">
                  <a:moveTo>
                    <a:pt x="132" y="123"/>
                  </a:moveTo>
                  <a:cubicBezTo>
                    <a:pt x="127" y="122"/>
                    <a:pt x="123" y="120"/>
                    <a:pt x="118" y="118"/>
                  </a:cubicBezTo>
                  <a:cubicBezTo>
                    <a:pt x="118" y="99"/>
                    <a:pt x="118" y="99"/>
                    <a:pt x="118" y="99"/>
                  </a:cubicBezTo>
                  <a:cubicBezTo>
                    <a:pt x="122" y="96"/>
                    <a:pt x="127" y="88"/>
                    <a:pt x="128" y="72"/>
                  </a:cubicBezTo>
                  <a:cubicBezTo>
                    <a:pt x="133" y="69"/>
                    <a:pt x="136" y="64"/>
                    <a:pt x="136" y="58"/>
                  </a:cubicBezTo>
                  <a:cubicBezTo>
                    <a:pt x="136" y="52"/>
                    <a:pt x="133" y="48"/>
                    <a:pt x="130" y="45"/>
                  </a:cubicBezTo>
                  <a:cubicBezTo>
                    <a:pt x="133" y="39"/>
                    <a:pt x="138" y="28"/>
                    <a:pt x="135" y="17"/>
                  </a:cubicBezTo>
                  <a:cubicBezTo>
                    <a:pt x="132" y="4"/>
                    <a:pt x="113" y="0"/>
                    <a:pt x="98" y="0"/>
                  </a:cubicBezTo>
                  <a:cubicBezTo>
                    <a:pt x="85" y="0"/>
                    <a:pt x="68" y="3"/>
                    <a:pt x="62" y="13"/>
                  </a:cubicBezTo>
                  <a:cubicBezTo>
                    <a:pt x="57" y="13"/>
                    <a:pt x="53" y="14"/>
                    <a:pt x="50" y="17"/>
                  </a:cubicBezTo>
                  <a:cubicBezTo>
                    <a:pt x="43" y="25"/>
                    <a:pt x="47" y="38"/>
                    <a:pt x="49" y="46"/>
                  </a:cubicBezTo>
                  <a:cubicBezTo>
                    <a:pt x="49" y="47"/>
                    <a:pt x="49" y="48"/>
                    <a:pt x="50" y="48"/>
                  </a:cubicBezTo>
                  <a:cubicBezTo>
                    <a:pt x="50" y="68"/>
                    <a:pt x="50" y="68"/>
                    <a:pt x="50" y="68"/>
                  </a:cubicBezTo>
                  <a:cubicBezTo>
                    <a:pt x="50" y="86"/>
                    <a:pt x="61" y="97"/>
                    <a:pt x="69" y="101"/>
                  </a:cubicBezTo>
                  <a:cubicBezTo>
                    <a:pt x="69" y="118"/>
                    <a:pt x="69" y="118"/>
                    <a:pt x="69" y="118"/>
                  </a:cubicBezTo>
                  <a:cubicBezTo>
                    <a:pt x="65" y="120"/>
                    <a:pt x="61" y="121"/>
                    <a:pt x="57" y="123"/>
                  </a:cubicBezTo>
                  <a:cubicBezTo>
                    <a:pt x="31" y="132"/>
                    <a:pt x="9" y="140"/>
                    <a:pt x="5" y="152"/>
                  </a:cubicBezTo>
                  <a:cubicBezTo>
                    <a:pt x="0" y="167"/>
                    <a:pt x="0" y="199"/>
                    <a:pt x="0" y="201"/>
                  </a:cubicBezTo>
                  <a:cubicBezTo>
                    <a:pt x="0" y="204"/>
                    <a:pt x="3" y="206"/>
                    <a:pt x="5" y="206"/>
                  </a:cubicBezTo>
                  <a:cubicBezTo>
                    <a:pt x="182" y="206"/>
                    <a:pt x="182" y="206"/>
                    <a:pt x="182" y="206"/>
                  </a:cubicBezTo>
                  <a:cubicBezTo>
                    <a:pt x="185" y="206"/>
                    <a:pt x="187" y="204"/>
                    <a:pt x="187" y="201"/>
                  </a:cubicBezTo>
                  <a:cubicBezTo>
                    <a:pt x="187" y="199"/>
                    <a:pt x="187" y="167"/>
                    <a:pt x="182" y="152"/>
                  </a:cubicBezTo>
                  <a:cubicBezTo>
                    <a:pt x="178" y="140"/>
                    <a:pt x="158" y="133"/>
                    <a:pt x="132" y="123"/>
                  </a:cubicBezTo>
                  <a:close/>
                  <a:moveTo>
                    <a:pt x="10" y="196"/>
                  </a:moveTo>
                  <a:cubicBezTo>
                    <a:pt x="10" y="186"/>
                    <a:pt x="11" y="165"/>
                    <a:pt x="15" y="155"/>
                  </a:cubicBezTo>
                  <a:cubicBezTo>
                    <a:pt x="17" y="148"/>
                    <a:pt x="41" y="139"/>
                    <a:pt x="60" y="132"/>
                  </a:cubicBezTo>
                  <a:cubicBezTo>
                    <a:pt x="66" y="130"/>
                    <a:pt x="71" y="128"/>
                    <a:pt x="76" y="126"/>
                  </a:cubicBezTo>
                  <a:cubicBezTo>
                    <a:pt x="78" y="126"/>
                    <a:pt x="79" y="124"/>
                    <a:pt x="79" y="122"/>
                  </a:cubicBezTo>
                  <a:cubicBezTo>
                    <a:pt x="79" y="97"/>
                    <a:pt x="79" y="97"/>
                    <a:pt x="79" y="97"/>
                  </a:cubicBezTo>
                  <a:cubicBezTo>
                    <a:pt x="79" y="95"/>
                    <a:pt x="78" y="93"/>
                    <a:pt x="76" y="93"/>
                  </a:cubicBezTo>
                  <a:cubicBezTo>
                    <a:pt x="75" y="92"/>
                    <a:pt x="59" y="87"/>
                    <a:pt x="59" y="68"/>
                  </a:cubicBezTo>
                  <a:cubicBezTo>
                    <a:pt x="59" y="48"/>
                    <a:pt x="59" y="48"/>
                    <a:pt x="59" y="48"/>
                  </a:cubicBezTo>
                  <a:cubicBezTo>
                    <a:pt x="59" y="47"/>
                    <a:pt x="59" y="46"/>
                    <a:pt x="58" y="43"/>
                  </a:cubicBezTo>
                  <a:cubicBezTo>
                    <a:pt x="57" y="39"/>
                    <a:pt x="54" y="27"/>
                    <a:pt x="58" y="24"/>
                  </a:cubicBezTo>
                  <a:cubicBezTo>
                    <a:pt x="59" y="22"/>
                    <a:pt x="63" y="23"/>
                    <a:pt x="65" y="23"/>
                  </a:cubicBezTo>
                  <a:cubicBezTo>
                    <a:pt x="67" y="24"/>
                    <a:pt x="70" y="22"/>
                    <a:pt x="70" y="20"/>
                  </a:cubicBezTo>
                  <a:cubicBezTo>
                    <a:pt x="72" y="14"/>
                    <a:pt x="84" y="9"/>
                    <a:pt x="98" y="9"/>
                  </a:cubicBezTo>
                  <a:cubicBezTo>
                    <a:pt x="113" y="9"/>
                    <a:pt x="124" y="14"/>
                    <a:pt x="126" y="20"/>
                  </a:cubicBezTo>
                  <a:cubicBezTo>
                    <a:pt x="128" y="28"/>
                    <a:pt x="123" y="37"/>
                    <a:pt x="121" y="42"/>
                  </a:cubicBezTo>
                  <a:cubicBezTo>
                    <a:pt x="119" y="45"/>
                    <a:pt x="118" y="46"/>
                    <a:pt x="118" y="48"/>
                  </a:cubicBezTo>
                  <a:cubicBezTo>
                    <a:pt x="118" y="51"/>
                    <a:pt x="121" y="53"/>
                    <a:pt x="123" y="53"/>
                  </a:cubicBezTo>
                  <a:cubicBezTo>
                    <a:pt x="125" y="53"/>
                    <a:pt x="126" y="56"/>
                    <a:pt x="126" y="58"/>
                  </a:cubicBezTo>
                  <a:cubicBezTo>
                    <a:pt x="126" y="60"/>
                    <a:pt x="125" y="63"/>
                    <a:pt x="123" y="63"/>
                  </a:cubicBezTo>
                  <a:cubicBezTo>
                    <a:pt x="121" y="63"/>
                    <a:pt x="118" y="65"/>
                    <a:pt x="118" y="68"/>
                  </a:cubicBezTo>
                  <a:cubicBezTo>
                    <a:pt x="118" y="87"/>
                    <a:pt x="111" y="93"/>
                    <a:pt x="111" y="93"/>
                  </a:cubicBezTo>
                  <a:cubicBezTo>
                    <a:pt x="109" y="94"/>
                    <a:pt x="109" y="95"/>
                    <a:pt x="109" y="97"/>
                  </a:cubicBezTo>
                  <a:cubicBezTo>
                    <a:pt x="109" y="122"/>
                    <a:pt x="109" y="122"/>
                    <a:pt x="109" y="122"/>
                  </a:cubicBezTo>
                  <a:cubicBezTo>
                    <a:pt x="109" y="124"/>
                    <a:pt x="110" y="126"/>
                    <a:pt x="112" y="126"/>
                  </a:cubicBezTo>
                  <a:cubicBezTo>
                    <a:pt x="117" y="128"/>
                    <a:pt x="123" y="130"/>
                    <a:pt x="128" y="132"/>
                  </a:cubicBezTo>
                  <a:cubicBezTo>
                    <a:pt x="149" y="140"/>
                    <a:pt x="170" y="148"/>
                    <a:pt x="173" y="155"/>
                  </a:cubicBezTo>
                  <a:cubicBezTo>
                    <a:pt x="176" y="165"/>
                    <a:pt x="177" y="186"/>
                    <a:pt x="177" y="196"/>
                  </a:cubicBezTo>
                  <a:lnTo>
                    <a:pt x="10" y="1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1" name="Freeform 6">
              <a:extLst>
                <a:ext uri="{FF2B5EF4-FFF2-40B4-BE49-F238E27FC236}">
                  <a16:creationId xmlns:a16="http://schemas.microsoft.com/office/drawing/2014/main" id="{2EB1B871-9469-A5DC-1124-5056AF65340D}"/>
                </a:ext>
              </a:extLst>
            </p:cNvPr>
            <p:cNvSpPr>
              <a:spLocks/>
            </p:cNvSpPr>
            <p:nvPr/>
          </p:nvSpPr>
          <p:spPr bwMode="auto">
            <a:xfrm>
              <a:off x="4454273" y="4039143"/>
              <a:ext cx="63888" cy="132495"/>
            </a:xfrm>
            <a:custGeom>
              <a:avLst/>
              <a:gdLst>
                <a:gd name="T0" fmla="*/ 93 w 97"/>
                <a:gd name="T1" fmla="*/ 153 h 207"/>
                <a:gd name="T2" fmla="*/ 29 w 97"/>
                <a:gd name="T3" fmla="*/ 114 h 207"/>
                <a:gd name="T4" fmla="*/ 29 w 97"/>
                <a:gd name="T5" fmla="*/ 105 h 207"/>
                <a:gd name="T6" fmla="*/ 38 w 97"/>
                <a:gd name="T7" fmla="*/ 77 h 207"/>
                <a:gd name="T8" fmla="*/ 43 w 97"/>
                <a:gd name="T9" fmla="*/ 73 h 207"/>
                <a:gd name="T10" fmla="*/ 46 w 97"/>
                <a:gd name="T11" fmla="*/ 64 h 207"/>
                <a:gd name="T12" fmla="*/ 40 w 97"/>
                <a:gd name="T13" fmla="*/ 51 h 207"/>
                <a:gd name="T14" fmla="*/ 46 w 97"/>
                <a:gd name="T15" fmla="*/ 21 h 207"/>
                <a:gd name="T16" fmla="*/ 27 w 97"/>
                <a:gd name="T17" fmla="*/ 4 h 207"/>
                <a:gd name="T18" fmla="*/ 3 w 97"/>
                <a:gd name="T19" fmla="*/ 6 h 207"/>
                <a:gd name="T20" fmla="*/ 1 w 97"/>
                <a:gd name="T21" fmla="*/ 13 h 207"/>
                <a:gd name="T22" fmla="*/ 8 w 97"/>
                <a:gd name="T23" fmla="*/ 14 h 207"/>
                <a:gd name="T24" fmla="*/ 24 w 97"/>
                <a:gd name="T25" fmla="*/ 13 h 207"/>
                <a:gd name="T26" fmla="*/ 36 w 97"/>
                <a:gd name="T27" fmla="*/ 24 h 207"/>
                <a:gd name="T28" fmla="*/ 31 w 97"/>
                <a:gd name="T29" fmla="*/ 48 h 207"/>
                <a:gd name="T30" fmla="*/ 29 w 97"/>
                <a:gd name="T31" fmla="*/ 54 h 207"/>
                <a:gd name="T32" fmla="*/ 30 w 97"/>
                <a:gd name="T33" fmla="*/ 57 h 207"/>
                <a:gd name="T34" fmla="*/ 34 w 97"/>
                <a:gd name="T35" fmla="*/ 59 h 207"/>
                <a:gd name="T36" fmla="*/ 36 w 97"/>
                <a:gd name="T37" fmla="*/ 64 h 207"/>
                <a:gd name="T38" fmla="*/ 35 w 97"/>
                <a:gd name="T39" fmla="*/ 68 h 207"/>
                <a:gd name="T40" fmla="*/ 34 w 97"/>
                <a:gd name="T41" fmla="*/ 69 h 207"/>
                <a:gd name="T42" fmla="*/ 29 w 97"/>
                <a:gd name="T43" fmla="*/ 74 h 207"/>
                <a:gd name="T44" fmla="*/ 21 w 97"/>
                <a:gd name="T45" fmla="*/ 99 h 207"/>
                <a:gd name="T46" fmla="*/ 19 w 97"/>
                <a:gd name="T47" fmla="*/ 103 h 207"/>
                <a:gd name="T48" fmla="*/ 19 w 97"/>
                <a:gd name="T49" fmla="*/ 118 h 207"/>
                <a:gd name="T50" fmla="*/ 22 w 97"/>
                <a:gd name="T51" fmla="*/ 122 h 207"/>
                <a:gd name="T52" fmla="*/ 83 w 97"/>
                <a:gd name="T53" fmla="*/ 156 h 207"/>
                <a:gd name="T54" fmla="*/ 88 w 97"/>
                <a:gd name="T55" fmla="*/ 197 h 207"/>
                <a:gd name="T56" fmla="*/ 68 w 97"/>
                <a:gd name="T57" fmla="*/ 197 h 207"/>
                <a:gd name="T58" fmla="*/ 63 w 97"/>
                <a:gd name="T59" fmla="*/ 202 h 207"/>
                <a:gd name="T60" fmla="*/ 68 w 97"/>
                <a:gd name="T61" fmla="*/ 207 h 207"/>
                <a:gd name="T62" fmla="*/ 93 w 97"/>
                <a:gd name="T63" fmla="*/ 207 h 207"/>
                <a:gd name="T64" fmla="*/ 97 w 97"/>
                <a:gd name="T65" fmla="*/ 202 h 207"/>
                <a:gd name="T66" fmla="*/ 93 w 97"/>
                <a:gd name="T67" fmla="*/ 15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207">
                  <a:moveTo>
                    <a:pt x="93" y="153"/>
                  </a:moveTo>
                  <a:cubicBezTo>
                    <a:pt x="89" y="142"/>
                    <a:pt x="70" y="130"/>
                    <a:pt x="29" y="114"/>
                  </a:cubicBezTo>
                  <a:cubicBezTo>
                    <a:pt x="29" y="105"/>
                    <a:pt x="29" y="105"/>
                    <a:pt x="29" y="105"/>
                  </a:cubicBezTo>
                  <a:cubicBezTo>
                    <a:pt x="32" y="102"/>
                    <a:pt x="38" y="94"/>
                    <a:pt x="38" y="77"/>
                  </a:cubicBezTo>
                  <a:cubicBezTo>
                    <a:pt x="40" y="77"/>
                    <a:pt x="42" y="75"/>
                    <a:pt x="43" y="73"/>
                  </a:cubicBezTo>
                  <a:cubicBezTo>
                    <a:pt x="45" y="71"/>
                    <a:pt x="46" y="67"/>
                    <a:pt x="46" y="64"/>
                  </a:cubicBezTo>
                  <a:cubicBezTo>
                    <a:pt x="46" y="58"/>
                    <a:pt x="44" y="54"/>
                    <a:pt x="40" y="51"/>
                  </a:cubicBezTo>
                  <a:cubicBezTo>
                    <a:pt x="43" y="44"/>
                    <a:pt x="48" y="32"/>
                    <a:pt x="46" y="21"/>
                  </a:cubicBezTo>
                  <a:cubicBezTo>
                    <a:pt x="44" y="15"/>
                    <a:pt x="36" y="7"/>
                    <a:pt x="27" y="4"/>
                  </a:cubicBezTo>
                  <a:cubicBezTo>
                    <a:pt x="18" y="0"/>
                    <a:pt x="10" y="1"/>
                    <a:pt x="3" y="6"/>
                  </a:cubicBezTo>
                  <a:cubicBezTo>
                    <a:pt x="0" y="7"/>
                    <a:pt x="0" y="10"/>
                    <a:pt x="1" y="13"/>
                  </a:cubicBezTo>
                  <a:cubicBezTo>
                    <a:pt x="3" y="15"/>
                    <a:pt x="6" y="15"/>
                    <a:pt x="8" y="14"/>
                  </a:cubicBezTo>
                  <a:cubicBezTo>
                    <a:pt x="14" y="10"/>
                    <a:pt x="20" y="11"/>
                    <a:pt x="24" y="13"/>
                  </a:cubicBezTo>
                  <a:cubicBezTo>
                    <a:pt x="31" y="15"/>
                    <a:pt x="35" y="21"/>
                    <a:pt x="36" y="24"/>
                  </a:cubicBezTo>
                  <a:cubicBezTo>
                    <a:pt x="38" y="32"/>
                    <a:pt x="33" y="42"/>
                    <a:pt x="31" y="48"/>
                  </a:cubicBezTo>
                  <a:cubicBezTo>
                    <a:pt x="29" y="51"/>
                    <a:pt x="29" y="52"/>
                    <a:pt x="29" y="54"/>
                  </a:cubicBezTo>
                  <a:cubicBezTo>
                    <a:pt x="29" y="55"/>
                    <a:pt x="29" y="56"/>
                    <a:pt x="30" y="57"/>
                  </a:cubicBezTo>
                  <a:cubicBezTo>
                    <a:pt x="31" y="58"/>
                    <a:pt x="32" y="59"/>
                    <a:pt x="34" y="59"/>
                  </a:cubicBezTo>
                  <a:cubicBezTo>
                    <a:pt x="35" y="59"/>
                    <a:pt x="36" y="62"/>
                    <a:pt x="36" y="64"/>
                  </a:cubicBezTo>
                  <a:cubicBezTo>
                    <a:pt x="36" y="65"/>
                    <a:pt x="36" y="67"/>
                    <a:pt x="35" y="68"/>
                  </a:cubicBezTo>
                  <a:cubicBezTo>
                    <a:pt x="34" y="69"/>
                    <a:pt x="34" y="69"/>
                    <a:pt x="34" y="69"/>
                  </a:cubicBezTo>
                  <a:cubicBezTo>
                    <a:pt x="31" y="69"/>
                    <a:pt x="29" y="71"/>
                    <a:pt x="29" y="74"/>
                  </a:cubicBezTo>
                  <a:cubicBezTo>
                    <a:pt x="29" y="93"/>
                    <a:pt x="21" y="99"/>
                    <a:pt x="21" y="99"/>
                  </a:cubicBezTo>
                  <a:cubicBezTo>
                    <a:pt x="20" y="100"/>
                    <a:pt x="19" y="101"/>
                    <a:pt x="19" y="103"/>
                  </a:cubicBezTo>
                  <a:cubicBezTo>
                    <a:pt x="19" y="118"/>
                    <a:pt x="19" y="118"/>
                    <a:pt x="19" y="118"/>
                  </a:cubicBezTo>
                  <a:cubicBezTo>
                    <a:pt x="19" y="120"/>
                    <a:pt x="20" y="122"/>
                    <a:pt x="22" y="122"/>
                  </a:cubicBezTo>
                  <a:cubicBezTo>
                    <a:pt x="60" y="137"/>
                    <a:pt x="81" y="148"/>
                    <a:pt x="83" y="156"/>
                  </a:cubicBezTo>
                  <a:cubicBezTo>
                    <a:pt x="87" y="166"/>
                    <a:pt x="87" y="187"/>
                    <a:pt x="88" y="197"/>
                  </a:cubicBezTo>
                  <a:cubicBezTo>
                    <a:pt x="68" y="197"/>
                    <a:pt x="68" y="197"/>
                    <a:pt x="68" y="197"/>
                  </a:cubicBezTo>
                  <a:cubicBezTo>
                    <a:pt x="65" y="197"/>
                    <a:pt x="63" y="199"/>
                    <a:pt x="63" y="202"/>
                  </a:cubicBezTo>
                  <a:cubicBezTo>
                    <a:pt x="63" y="205"/>
                    <a:pt x="65" y="207"/>
                    <a:pt x="68" y="207"/>
                  </a:cubicBezTo>
                  <a:cubicBezTo>
                    <a:pt x="93" y="207"/>
                    <a:pt x="93" y="207"/>
                    <a:pt x="93" y="207"/>
                  </a:cubicBezTo>
                  <a:cubicBezTo>
                    <a:pt x="95" y="207"/>
                    <a:pt x="97" y="205"/>
                    <a:pt x="97" y="202"/>
                  </a:cubicBezTo>
                  <a:cubicBezTo>
                    <a:pt x="97" y="200"/>
                    <a:pt x="97" y="168"/>
                    <a:pt x="93" y="15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 name="Freeform 7">
              <a:extLst>
                <a:ext uri="{FF2B5EF4-FFF2-40B4-BE49-F238E27FC236}">
                  <a16:creationId xmlns:a16="http://schemas.microsoft.com/office/drawing/2014/main" id="{E5A73C55-064E-2513-1A8A-E85FB9CEFA17}"/>
                </a:ext>
              </a:extLst>
            </p:cNvPr>
            <p:cNvSpPr>
              <a:spLocks/>
            </p:cNvSpPr>
            <p:nvPr/>
          </p:nvSpPr>
          <p:spPr bwMode="auto">
            <a:xfrm>
              <a:off x="4325713" y="4041680"/>
              <a:ext cx="64318" cy="132495"/>
            </a:xfrm>
            <a:custGeom>
              <a:avLst/>
              <a:gdLst>
                <a:gd name="T0" fmla="*/ 29 w 98"/>
                <a:gd name="T1" fmla="*/ 197 h 207"/>
                <a:gd name="T2" fmla="*/ 10 w 98"/>
                <a:gd name="T3" fmla="*/ 197 h 207"/>
                <a:gd name="T4" fmla="*/ 14 w 98"/>
                <a:gd name="T5" fmla="*/ 156 h 207"/>
                <a:gd name="T6" fmla="*/ 75 w 98"/>
                <a:gd name="T7" fmla="*/ 122 h 207"/>
                <a:gd name="T8" fmla="*/ 78 w 98"/>
                <a:gd name="T9" fmla="*/ 118 h 207"/>
                <a:gd name="T10" fmla="*/ 78 w 98"/>
                <a:gd name="T11" fmla="*/ 103 h 207"/>
                <a:gd name="T12" fmla="*/ 76 w 98"/>
                <a:gd name="T13" fmla="*/ 99 h 207"/>
                <a:gd name="T14" fmla="*/ 69 w 98"/>
                <a:gd name="T15" fmla="*/ 74 h 207"/>
                <a:gd name="T16" fmla="*/ 64 w 98"/>
                <a:gd name="T17" fmla="*/ 69 h 207"/>
                <a:gd name="T18" fmla="*/ 62 w 98"/>
                <a:gd name="T19" fmla="*/ 68 h 207"/>
                <a:gd name="T20" fmla="*/ 61 w 98"/>
                <a:gd name="T21" fmla="*/ 64 h 207"/>
                <a:gd name="T22" fmla="*/ 64 w 98"/>
                <a:gd name="T23" fmla="*/ 59 h 207"/>
                <a:gd name="T24" fmla="*/ 67 w 98"/>
                <a:gd name="T25" fmla="*/ 57 h 207"/>
                <a:gd name="T26" fmla="*/ 69 w 98"/>
                <a:gd name="T27" fmla="*/ 54 h 207"/>
                <a:gd name="T28" fmla="*/ 67 w 98"/>
                <a:gd name="T29" fmla="*/ 48 h 207"/>
                <a:gd name="T30" fmla="*/ 61 w 98"/>
                <a:gd name="T31" fmla="*/ 24 h 207"/>
                <a:gd name="T32" fmla="*/ 74 w 98"/>
                <a:gd name="T33" fmla="*/ 13 h 207"/>
                <a:gd name="T34" fmla="*/ 89 w 98"/>
                <a:gd name="T35" fmla="*/ 14 h 207"/>
                <a:gd name="T36" fmla="*/ 96 w 98"/>
                <a:gd name="T37" fmla="*/ 13 h 207"/>
                <a:gd name="T38" fmla="*/ 95 w 98"/>
                <a:gd name="T39" fmla="*/ 6 h 207"/>
                <a:gd name="T40" fmla="*/ 70 w 98"/>
                <a:gd name="T41" fmla="*/ 4 h 207"/>
                <a:gd name="T42" fmla="*/ 52 w 98"/>
                <a:gd name="T43" fmla="*/ 21 h 207"/>
                <a:gd name="T44" fmla="*/ 57 w 98"/>
                <a:gd name="T45" fmla="*/ 51 h 207"/>
                <a:gd name="T46" fmla="*/ 51 w 98"/>
                <a:gd name="T47" fmla="*/ 64 h 207"/>
                <a:gd name="T48" fmla="*/ 54 w 98"/>
                <a:gd name="T49" fmla="*/ 73 h 207"/>
                <a:gd name="T50" fmla="*/ 59 w 98"/>
                <a:gd name="T51" fmla="*/ 77 h 207"/>
                <a:gd name="T52" fmla="*/ 69 w 98"/>
                <a:gd name="T53" fmla="*/ 105 h 207"/>
                <a:gd name="T54" fmla="*/ 69 w 98"/>
                <a:gd name="T55" fmla="*/ 114 h 207"/>
                <a:gd name="T56" fmla="*/ 5 w 98"/>
                <a:gd name="T57" fmla="*/ 153 h 207"/>
                <a:gd name="T58" fmla="*/ 0 w 98"/>
                <a:gd name="T59" fmla="*/ 202 h 207"/>
                <a:gd name="T60" fmla="*/ 5 w 98"/>
                <a:gd name="T61" fmla="*/ 207 h 207"/>
                <a:gd name="T62" fmla="*/ 29 w 98"/>
                <a:gd name="T63" fmla="*/ 207 h 207"/>
                <a:gd name="T64" fmla="*/ 34 w 98"/>
                <a:gd name="T65" fmla="*/ 202 h 207"/>
                <a:gd name="T66" fmla="*/ 29 w 98"/>
                <a:gd name="T67" fmla="*/ 19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207">
                  <a:moveTo>
                    <a:pt x="29" y="197"/>
                  </a:moveTo>
                  <a:cubicBezTo>
                    <a:pt x="10" y="197"/>
                    <a:pt x="10" y="197"/>
                    <a:pt x="10" y="197"/>
                  </a:cubicBezTo>
                  <a:cubicBezTo>
                    <a:pt x="10" y="187"/>
                    <a:pt x="11" y="166"/>
                    <a:pt x="14" y="156"/>
                  </a:cubicBezTo>
                  <a:cubicBezTo>
                    <a:pt x="17" y="148"/>
                    <a:pt x="37" y="137"/>
                    <a:pt x="75" y="122"/>
                  </a:cubicBezTo>
                  <a:cubicBezTo>
                    <a:pt x="77" y="122"/>
                    <a:pt x="78" y="120"/>
                    <a:pt x="78" y="118"/>
                  </a:cubicBezTo>
                  <a:cubicBezTo>
                    <a:pt x="78" y="103"/>
                    <a:pt x="78" y="103"/>
                    <a:pt x="78" y="103"/>
                  </a:cubicBezTo>
                  <a:cubicBezTo>
                    <a:pt x="78" y="101"/>
                    <a:pt x="78" y="100"/>
                    <a:pt x="76" y="99"/>
                  </a:cubicBezTo>
                  <a:cubicBezTo>
                    <a:pt x="76" y="99"/>
                    <a:pt x="69" y="93"/>
                    <a:pt x="69" y="74"/>
                  </a:cubicBezTo>
                  <a:cubicBezTo>
                    <a:pt x="69" y="71"/>
                    <a:pt x="66" y="69"/>
                    <a:pt x="64" y="69"/>
                  </a:cubicBezTo>
                  <a:cubicBezTo>
                    <a:pt x="63" y="69"/>
                    <a:pt x="63" y="69"/>
                    <a:pt x="62" y="68"/>
                  </a:cubicBezTo>
                  <a:cubicBezTo>
                    <a:pt x="62" y="67"/>
                    <a:pt x="61" y="65"/>
                    <a:pt x="61" y="64"/>
                  </a:cubicBezTo>
                  <a:cubicBezTo>
                    <a:pt x="61" y="62"/>
                    <a:pt x="62" y="59"/>
                    <a:pt x="64" y="59"/>
                  </a:cubicBezTo>
                  <a:cubicBezTo>
                    <a:pt x="65" y="59"/>
                    <a:pt x="66" y="58"/>
                    <a:pt x="67" y="57"/>
                  </a:cubicBezTo>
                  <a:cubicBezTo>
                    <a:pt x="68" y="56"/>
                    <a:pt x="69" y="55"/>
                    <a:pt x="69" y="54"/>
                  </a:cubicBezTo>
                  <a:cubicBezTo>
                    <a:pt x="69" y="52"/>
                    <a:pt x="68" y="51"/>
                    <a:pt x="67" y="48"/>
                  </a:cubicBezTo>
                  <a:cubicBezTo>
                    <a:pt x="64" y="42"/>
                    <a:pt x="59" y="32"/>
                    <a:pt x="61" y="24"/>
                  </a:cubicBezTo>
                  <a:cubicBezTo>
                    <a:pt x="62" y="21"/>
                    <a:pt x="67" y="15"/>
                    <a:pt x="74" y="13"/>
                  </a:cubicBezTo>
                  <a:cubicBezTo>
                    <a:pt x="78" y="11"/>
                    <a:pt x="84" y="10"/>
                    <a:pt x="89" y="14"/>
                  </a:cubicBezTo>
                  <a:cubicBezTo>
                    <a:pt x="92" y="15"/>
                    <a:pt x="95" y="15"/>
                    <a:pt x="96" y="13"/>
                  </a:cubicBezTo>
                  <a:cubicBezTo>
                    <a:pt x="98" y="10"/>
                    <a:pt x="97" y="7"/>
                    <a:pt x="95" y="6"/>
                  </a:cubicBezTo>
                  <a:cubicBezTo>
                    <a:pt x="88" y="1"/>
                    <a:pt x="79" y="0"/>
                    <a:pt x="70" y="4"/>
                  </a:cubicBezTo>
                  <a:cubicBezTo>
                    <a:pt x="61" y="7"/>
                    <a:pt x="53" y="15"/>
                    <a:pt x="52" y="21"/>
                  </a:cubicBezTo>
                  <a:cubicBezTo>
                    <a:pt x="49" y="32"/>
                    <a:pt x="54" y="44"/>
                    <a:pt x="57" y="51"/>
                  </a:cubicBezTo>
                  <a:cubicBezTo>
                    <a:pt x="54" y="54"/>
                    <a:pt x="51" y="58"/>
                    <a:pt x="51" y="64"/>
                  </a:cubicBezTo>
                  <a:cubicBezTo>
                    <a:pt x="51" y="67"/>
                    <a:pt x="52" y="71"/>
                    <a:pt x="54" y="73"/>
                  </a:cubicBezTo>
                  <a:cubicBezTo>
                    <a:pt x="55" y="75"/>
                    <a:pt x="57" y="77"/>
                    <a:pt x="59" y="77"/>
                  </a:cubicBezTo>
                  <a:cubicBezTo>
                    <a:pt x="60" y="94"/>
                    <a:pt x="65" y="102"/>
                    <a:pt x="69" y="105"/>
                  </a:cubicBezTo>
                  <a:cubicBezTo>
                    <a:pt x="69" y="114"/>
                    <a:pt x="69" y="114"/>
                    <a:pt x="69" y="114"/>
                  </a:cubicBezTo>
                  <a:cubicBezTo>
                    <a:pt x="28" y="130"/>
                    <a:pt x="8" y="142"/>
                    <a:pt x="5" y="153"/>
                  </a:cubicBezTo>
                  <a:cubicBezTo>
                    <a:pt x="0" y="168"/>
                    <a:pt x="0" y="200"/>
                    <a:pt x="0" y="202"/>
                  </a:cubicBezTo>
                  <a:cubicBezTo>
                    <a:pt x="0" y="205"/>
                    <a:pt x="2" y="207"/>
                    <a:pt x="5" y="207"/>
                  </a:cubicBezTo>
                  <a:cubicBezTo>
                    <a:pt x="29" y="207"/>
                    <a:pt x="29" y="207"/>
                    <a:pt x="29" y="207"/>
                  </a:cubicBezTo>
                  <a:cubicBezTo>
                    <a:pt x="32" y="207"/>
                    <a:pt x="34" y="205"/>
                    <a:pt x="34" y="202"/>
                  </a:cubicBezTo>
                  <a:cubicBezTo>
                    <a:pt x="34" y="199"/>
                    <a:pt x="32" y="197"/>
                    <a:pt x="29" y="19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grpSp>
        <p:nvGrpSpPr>
          <p:cNvPr id="33" name="Group 32">
            <a:extLst>
              <a:ext uri="{FF2B5EF4-FFF2-40B4-BE49-F238E27FC236}">
                <a16:creationId xmlns:a16="http://schemas.microsoft.com/office/drawing/2014/main" id="{5A93CEE8-E583-BB8A-EFEF-DA196CED09EC}"/>
              </a:ext>
            </a:extLst>
          </p:cNvPr>
          <p:cNvGrpSpPr/>
          <p:nvPr/>
        </p:nvGrpSpPr>
        <p:grpSpPr>
          <a:xfrm>
            <a:off x="3381970" y="5091548"/>
            <a:ext cx="208049" cy="246222"/>
            <a:chOff x="4337825" y="4700205"/>
            <a:chExt cx="189610" cy="189172"/>
          </a:xfrm>
        </p:grpSpPr>
        <p:sp>
          <p:nvSpPr>
            <p:cNvPr id="34" name="Freeform 112">
              <a:extLst>
                <a:ext uri="{FF2B5EF4-FFF2-40B4-BE49-F238E27FC236}">
                  <a16:creationId xmlns:a16="http://schemas.microsoft.com/office/drawing/2014/main" id="{C82DCE62-5958-DB9F-4337-AEC1A1A9287D}"/>
                </a:ext>
              </a:extLst>
            </p:cNvPr>
            <p:cNvSpPr>
              <a:spLocks noEditPoints="1"/>
            </p:cNvSpPr>
            <p:nvPr/>
          </p:nvSpPr>
          <p:spPr bwMode="auto">
            <a:xfrm>
              <a:off x="4354064" y="4700205"/>
              <a:ext cx="64520" cy="63204"/>
            </a:xfrm>
            <a:custGeom>
              <a:avLst/>
              <a:gdLst>
                <a:gd name="T0" fmla="*/ 48 w 96"/>
                <a:gd name="T1" fmla="*/ 96 h 96"/>
                <a:gd name="T2" fmla="*/ 0 w 96"/>
                <a:gd name="T3" fmla="*/ 48 h 96"/>
                <a:gd name="T4" fmla="*/ 48 w 96"/>
                <a:gd name="T5" fmla="*/ 0 h 96"/>
                <a:gd name="T6" fmla="*/ 96 w 96"/>
                <a:gd name="T7" fmla="*/ 48 h 96"/>
                <a:gd name="T8" fmla="*/ 48 w 96"/>
                <a:gd name="T9" fmla="*/ 96 h 96"/>
                <a:gd name="T10" fmla="*/ 48 w 96"/>
                <a:gd name="T11" fmla="*/ 12 h 96"/>
                <a:gd name="T12" fmla="*/ 12 w 96"/>
                <a:gd name="T13" fmla="*/ 48 h 96"/>
                <a:gd name="T14" fmla="*/ 48 w 96"/>
                <a:gd name="T15" fmla="*/ 84 h 96"/>
                <a:gd name="T16" fmla="*/ 84 w 96"/>
                <a:gd name="T17" fmla="*/ 48 h 96"/>
                <a:gd name="T18" fmla="*/ 48 w 96"/>
                <a:gd name="T19"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21" y="96"/>
                    <a:pt x="0" y="75"/>
                    <a:pt x="0" y="48"/>
                  </a:cubicBezTo>
                  <a:cubicBezTo>
                    <a:pt x="0" y="22"/>
                    <a:pt x="21" y="0"/>
                    <a:pt x="48" y="0"/>
                  </a:cubicBezTo>
                  <a:cubicBezTo>
                    <a:pt x="74" y="0"/>
                    <a:pt x="96" y="22"/>
                    <a:pt x="96" y="48"/>
                  </a:cubicBezTo>
                  <a:cubicBezTo>
                    <a:pt x="96" y="75"/>
                    <a:pt x="74" y="96"/>
                    <a:pt x="48" y="96"/>
                  </a:cubicBezTo>
                  <a:close/>
                  <a:moveTo>
                    <a:pt x="48" y="12"/>
                  </a:moveTo>
                  <a:cubicBezTo>
                    <a:pt x="28" y="12"/>
                    <a:pt x="12" y="28"/>
                    <a:pt x="12" y="48"/>
                  </a:cubicBezTo>
                  <a:cubicBezTo>
                    <a:pt x="12" y="68"/>
                    <a:pt x="28" y="84"/>
                    <a:pt x="48" y="84"/>
                  </a:cubicBezTo>
                  <a:cubicBezTo>
                    <a:pt x="68" y="84"/>
                    <a:pt x="84" y="68"/>
                    <a:pt x="84" y="48"/>
                  </a:cubicBezTo>
                  <a:cubicBezTo>
                    <a:pt x="84" y="28"/>
                    <a:pt x="68" y="12"/>
                    <a:pt x="48"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000000"/>
                </a:solidFill>
                <a:effectLst/>
                <a:uLnTx/>
                <a:uFillTx/>
                <a:latin typeface="Arial" charset="0"/>
                <a:ea typeface="+mn-ea"/>
                <a:cs typeface="Arial" charset="0"/>
              </a:endParaRPr>
            </a:p>
          </p:txBody>
        </p:sp>
        <p:sp>
          <p:nvSpPr>
            <p:cNvPr id="35" name="Freeform 113">
              <a:extLst>
                <a:ext uri="{FF2B5EF4-FFF2-40B4-BE49-F238E27FC236}">
                  <a16:creationId xmlns:a16="http://schemas.microsoft.com/office/drawing/2014/main" id="{5E06C613-AB73-6B5B-19D9-CADA0334F45B}"/>
                </a:ext>
              </a:extLst>
            </p:cNvPr>
            <p:cNvSpPr>
              <a:spLocks noEditPoints="1"/>
            </p:cNvSpPr>
            <p:nvPr/>
          </p:nvSpPr>
          <p:spPr bwMode="auto">
            <a:xfrm>
              <a:off x="4337825" y="4771309"/>
              <a:ext cx="97000" cy="118068"/>
            </a:xfrm>
            <a:custGeom>
              <a:avLst/>
              <a:gdLst>
                <a:gd name="T0" fmla="*/ 96 w 144"/>
                <a:gd name="T1" fmla="*/ 180 h 180"/>
                <a:gd name="T2" fmla="*/ 48 w 144"/>
                <a:gd name="T3" fmla="*/ 180 h 180"/>
                <a:gd name="T4" fmla="*/ 42 w 144"/>
                <a:gd name="T5" fmla="*/ 174 h 180"/>
                <a:gd name="T6" fmla="*/ 42 w 144"/>
                <a:gd name="T7" fmla="*/ 99 h 180"/>
                <a:gd name="T8" fmla="*/ 0 w 144"/>
                <a:gd name="T9" fmla="*/ 6 h 180"/>
                <a:gd name="T10" fmla="*/ 6 w 144"/>
                <a:gd name="T11" fmla="*/ 0 h 180"/>
                <a:gd name="T12" fmla="*/ 138 w 144"/>
                <a:gd name="T13" fmla="*/ 0 h 180"/>
                <a:gd name="T14" fmla="*/ 144 w 144"/>
                <a:gd name="T15" fmla="*/ 6 h 180"/>
                <a:gd name="T16" fmla="*/ 102 w 144"/>
                <a:gd name="T17" fmla="*/ 99 h 180"/>
                <a:gd name="T18" fmla="*/ 102 w 144"/>
                <a:gd name="T19" fmla="*/ 174 h 180"/>
                <a:gd name="T20" fmla="*/ 96 w 144"/>
                <a:gd name="T21" fmla="*/ 180 h 180"/>
                <a:gd name="T22" fmla="*/ 54 w 144"/>
                <a:gd name="T23" fmla="*/ 168 h 180"/>
                <a:gd name="T24" fmla="*/ 90 w 144"/>
                <a:gd name="T25" fmla="*/ 168 h 180"/>
                <a:gd name="T26" fmla="*/ 90 w 144"/>
                <a:gd name="T27" fmla="*/ 96 h 180"/>
                <a:gd name="T28" fmla="*/ 93 w 144"/>
                <a:gd name="T29" fmla="*/ 91 h 180"/>
                <a:gd name="T30" fmla="*/ 132 w 144"/>
                <a:gd name="T31" fmla="*/ 12 h 180"/>
                <a:gd name="T32" fmla="*/ 12 w 144"/>
                <a:gd name="T33" fmla="*/ 12 h 180"/>
                <a:gd name="T34" fmla="*/ 51 w 144"/>
                <a:gd name="T35" fmla="*/ 91 h 180"/>
                <a:gd name="T36" fmla="*/ 54 w 144"/>
                <a:gd name="T37" fmla="*/ 96 h 180"/>
                <a:gd name="T38" fmla="*/ 54 w 144"/>
                <a:gd name="T39" fmla="*/ 16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80">
                  <a:moveTo>
                    <a:pt x="96" y="180"/>
                  </a:moveTo>
                  <a:cubicBezTo>
                    <a:pt x="48" y="180"/>
                    <a:pt x="48" y="180"/>
                    <a:pt x="48" y="180"/>
                  </a:cubicBezTo>
                  <a:cubicBezTo>
                    <a:pt x="45" y="180"/>
                    <a:pt x="42" y="177"/>
                    <a:pt x="42" y="174"/>
                  </a:cubicBezTo>
                  <a:cubicBezTo>
                    <a:pt x="42" y="99"/>
                    <a:pt x="42" y="99"/>
                    <a:pt x="42" y="99"/>
                  </a:cubicBezTo>
                  <a:cubicBezTo>
                    <a:pt x="15" y="82"/>
                    <a:pt x="0" y="49"/>
                    <a:pt x="0" y="6"/>
                  </a:cubicBezTo>
                  <a:cubicBezTo>
                    <a:pt x="0" y="3"/>
                    <a:pt x="3" y="0"/>
                    <a:pt x="6" y="0"/>
                  </a:cubicBezTo>
                  <a:cubicBezTo>
                    <a:pt x="138" y="0"/>
                    <a:pt x="138" y="0"/>
                    <a:pt x="138" y="0"/>
                  </a:cubicBezTo>
                  <a:cubicBezTo>
                    <a:pt x="141" y="0"/>
                    <a:pt x="144" y="3"/>
                    <a:pt x="144" y="6"/>
                  </a:cubicBezTo>
                  <a:cubicBezTo>
                    <a:pt x="144" y="49"/>
                    <a:pt x="129" y="82"/>
                    <a:pt x="102" y="99"/>
                  </a:cubicBezTo>
                  <a:cubicBezTo>
                    <a:pt x="102" y="174"/>
                    <a:pt x="102" y="174"/>
                    <a:pt x="102" y="174"/>
                  </a:cubicBezTo>
                  <a:cubicBezTo>
                    <a:pt x="102" y="177"/>
                    <a:pt x="99" y="180"/>
                    <a:pt x="96" y="180"/>
                  </a:cubicBezTo>
                  <a:close/>
                  <a:moveTo>
                    <a:pt x="54" y="168"/>
                  </a:moveTo>
                  <a:cubicBezTo>
                    <a:pt x="90" y="168"/>
                    <a:pt x="90" y="168"/>
                    <a:pt x="90" y="168"/>
                  </a:cubicBezTo>
                  <a:cubicBezTo>
                    <a:pt x="90" y="96"/>
                    <a:pt x="90" y="96"/>
                    <a:pt x="90" y="96"/>
                  </a:cubicBezTo>
                  <a:cubicBezTo>
                    <a:pt x="90" y="94"/>
                    <a:pt x="91" y="92"/>
                    <a:pt x="93" y="91"/>
                  </a:cubicBezTo>
                  <a:cubicBezTo>
                    <a:pt x="116" y="77"/>
                    <a:pt x="130" y="49"/>
                    <a:pt x="132" y="12"/>
                  </a:cubicBezTo>
                  <a:cubicBezTo>
                    <a:pt x="12" y="12"/>
                    <a:pt x="12" y="12"/>
                    <a:pt x="12" y="12"/>
                  </a:cubicBezTo>
                  <a:cubicBezTo>
                    <a:pt x="13" y="49"/>
                    <a:pt x="27" y="77"/>
                    <a:pt x="51" y="91"/>
                  </a:cubicBezTo>
                  <a:cubicBezTo>
                    <a:pt x="53" y="92"/>
                    <a:pt x="54" y="94"/>
                    <a:pt x="54" y="96"/>
                  </a:cubicBezTo>
                  <a:lnTo>
                    <a:pt x="54" y="1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000000"/>
                </a:solidFill>
                <a:effectLst/>
                <a:uLnTx/>
                <a:uFillTx/>
                <a:latin typeface="Arial" charset="0"/>
                <a:ea typeface="+mn-ea"/>
                <a:cs typeface="Arial" charset="0"/>
              </a:endParaRPr>
            </a:p>
          </p:txBody>
        </p:sp>
        <p:sp>
          <p:nvSpPr>
            <p:cNvPr id="36" name="Freeform 115">
              <a:extLst>
                <a:ext uri="{FF2B5EF4-FFF2-40B4-BE49-F238E27FC236}">
                  <a16:creationId xmlns:a16="http://schemas.microsoft.com/office/drawing/2014/main" id="{35FC9E9D-AD32-8CB9-DD93-018DA4B4059B}"/>
                </a:ext>
              </a:extLst>
            </p:cNvPr>
            <p:cNvSpPr>
              <a:spLocks/>
            </p:cNvSpPr>
            <p:nvPr/>
          </p:nvSpPr>
          <p:spPr bwMode="auto">
            <a:xfrm>
              <a:off x="4433947" y="4714689"/>
              <a:ext cx="39502" cy="38186"/>
            </a:xfrm>
            <a:custGeom>
              <a:avLst/>
              <a:gdLst>
                <a:gd name="T0" fmla="*/ 52 w 59"/>
                <a:gd name="T1" fmla="*/ 58 h 58"/>
                <a:gd name="T2" fmla="*/ 48 w 59"/>
                <a:gd name="T3" fmla="*/ 57 h 58"/>
                <a:gd name="T4" fmla="*/ 2 w 59"/>
                <a:gd name="T5" fmla="*/ 11 h 58"/>
                <a:gd name="T6" fmla="*/ 2 w 59"/>
                <a:gd name="T7" fmla="*/ 2 h 58"/>
                <a:gd name="T8" fmla="*/ 11 w 59"/>
                <a:gd name="T9" fmla="*/ 2 h 58"/>
                <a:gd name="T10" fmla="*/ 56 w 59"/>
                <a:gd name="T11" fmla="*/ 48 h 58"/>
                <a:gd name="T12" fmla="*/ 56 w 59"/>
                <a:gd name="T13" fmla="*/ 57 h 58"/>
                <a:gd name="T14" fmla="*/ 52 w 59"/>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8">
                  <a:moveTo>
                    <a:pt x="52" y="58"/>
                  </a:moveTo>
                  <a:cubicBezTo>
                    <a:pt x="51" y="58"/>
                    <a:pt x="49" y="58"/>
                    <a:pt x="48" y="57"/>
                  </a:cubicBezTo>
                  <a:cubicBezTo>
                    <a:pt x="2" y="11"/>
                    <a:pt x="2" y="11"/>
                    <a:pt x="2" y="11"/>
                  </a:cubicBezTo>
                  <a:cubicBezTo>
                    <a:pt x="0" y="8"/>
                    <a:pt x="0" y="5"/>
                    <a:pt x="2" y="2"/>
                  </a:cubicBezTo>
                  <a:cubicBezTo>
                    <a:pt x="4" y="0"/>
                    <a:pt x="8" y="0"/>
                    <a:pt x="11" y="2"/>
                  </a:cubicBezTo>
                  <a:cubicBezTo>
                    <a:pt x="56" y="48"/>
                    <a:pt x="56" y="48"/>
                    <a:pt x="56" y="48"/>
                  </a:cubicBezTo>
                  <a:cubicBezTo>
                    <a:pt x="59" y="50"/>
                    <a:pt x="59" y="54"/>
                    <a:pt x="56" y="57"/>
                  </a:cubicBezTo>
                  <a:cubicBezTo>
                    <a:pt x="55" y="58"/>
                    <a:pt x="54" y="58"/>
                    <a:pt x="52"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000000"/>
                </a:solidFill>
                <a:effectLst/>
                <a:uLnTx/>
                <a:uFillTx/>
                <a:latin typeface="Arial" charset="0"/>
                <a:ea typeface="+mn-ea"/>
                <a:cs typeface="Arial" charset="0"/>
              </a:endParaRPr>
            </a:p>
          </p:txBody>
        </p:sp>
        <p:sp>
          <p:nvSpPr>
            <p:cNvPr id="37" name="Freeform 116">
              <a:extLst>
                <a:ext uri="{FF2B5EF4-FFF2-40B4-BE49-F238E27FC236}">
                  <a16:creationId xmlns:a16="http://schemas.microsoft.com/office/drawing/2014/main" id="{523C13B5-42EB-2922-DC1F-2DAC9DDC5A62}"/>
                </a:ext>
              </a:extLst>
            </p:cNvPr>
            <p:cNvSpPr>
              <a:spLocks/>
            </p:cNvSpPr>
            <p:nvPr/>
          </p:nvSpPr>
          <p:spPr bwMode="auto">
            <a:xfrm>
              <a:off x="4433947" y="4714689"/>
              <a:ext cx="39502" cy="38186"/>
            </a:xfrm>
            <a:custGeom>
              <a:avLst/>
              <a:gdLst>
                <a:gd name="T0" fmla="*/ 6 w 59"/>
                <a:gd name="T1" fmla="*/ 58 h 58"/>
                <a:gd name="T2" fmla="*/ 2 w 59"/>
                <a:gd name="T3" fmla="*/ 57 h 58"/>
                <a:gd name="T4" fmla="*/ 2 w 59"/>
                <a:gd name="T5" fmla="*/ 48 h 58"/>
                <a:gd name="T6" fmla="*/ 48 w 59"/>
                <a:gd name="T7" fmla="*/ 2 h 58"/>
                <a:gd name="T8" fmla="*/ 56 w 59"/>
                <a:gd name="T9" fmla="*/ 2 h 58"/>
                <a:gd name="T10" fmla="*/ 56 w 59"/>
                <a:gd name="T11" fmla="*/ 11 h 58"/>
                <a:gd name="T12" fmla="*/ 11 w 59"/>
                <a:gd name="T13" fmla="*/ 57 h 58"/>
                <a:gd name="T14" fmla="*/ 6 w 59"/>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8">
                  <a:moveTo>
                    <a:pt x="6" y="58"/>
                  </a:moveTo>
                  <a:cubicBezTo>
                    <a:pt x="5" y="58"/>
                    <a:pt x="3" y="58"/>
                    <a:pt x="2" y="57"/>
                  </a:cubicBezTo>
                  <a:cubicBezTo>
                    <a:pt x="0" y="54"/>
                    <a:pt x="0" y="50"/>
                    <a:pt x="2" y="48"/>
                  </a:cubicBezTo>
                  <a:cubicBezTo>
                    <a:pt x="48" y="2"/>
                    <a:pt x="48" y="2"/>
                    <a:pt x="48" y="2"/>
                  </a:cubicBezTo>
                  <a:cubicBezTo>
                    <a:pt x="50" y="0"/>
                    <a:pt x="54" y="0"/>
                    <a:pt x="56" y="2"/>
                  </a:cubicBezTo>
                  <a:cubicBezTo>
                    <a:pt x="59" y="5"/>
                    <a:pt x="59" y="8"/>
                    <a:pt x="56" y="11"/>
                  </a:cubicBezTo>
                  <a:cubicBezTo>
                    <a:pt x="11" y="57"/>
                    <a:pt x="11" y="57"/>
                    <a:pt x="11" y="57"/>
                  </a:cubicBezTo>
                  <a:cubicBezTo>
                    <a:pt x="9" y="58"/>
                    <a:pt x="8" y="58"/>
                    <a:pt x="6"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000000"/>
                </a:solidFill>
                <a:effectLst/>
                <a:uLnTx/>
                <a:uFillTx/>
                <a:latin typeface="Arial" charset="0"/>
                <a:ea typeface="+mn-ea"/>
                <a:cs typeface="Arial" charset="0"/>
              </a:endParaRPr>
            </a:p>
          </p:txBody>
        </p:sp>
        <p:sp>
          <p:nvSpPr>
            <p:cNvPr id="38" name="Freeform 117">
              <a:extLst>
                <a:ext uri="{FF2B5EF4-FFF2-40B4-BE49-F238E27FC236}">
                  <a16:creationId xmlns:a16="http://schemas.microsoft.com/office/drawing/2014/main" id="{33AC31FE-6003-F045-BD84-F62702721729}"/>
                </a:ext>
              </a:extLst>
            </p:cNvPr>
            <p:cNvSpPr>
              <a:spLocks noEditPoints="1"/>
            </p:cNvSpPr>
            <p:nvPr/>
          </p:nvSpPr>
          <p:spPr bwMode="auto">
            <a:xfrm>
              <a:off x="4487055" y="4771309"/>
              <a:ext cx="40380" cy="39502"/>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7"/>
                    <a:pt x="0" y="30"/>
                  </a:cubicBezTo>
                  <a:cubicBezTo>
                    <a:pt x="0" y="13"/>
                    <a:pt x="13" y="0"/>
                    <a:pt x="30" y="0"/>
                  </a:cubicBezTo>
                  <a:cubicBezTo>
                    <a:pt x="46" y="0"/>
                    <a:pt x="60" y="13"/>
                    <a:pt x="60" y="30"/>
                  </a:cubicBezTo>
                  <a:cubicBezTo>
                    <a:pt x="60" y="47"/>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000000"/>
                </a:solidFill>
                <a:effectLst/>
                <a:uLnTx/>
                <a:uFillTx/>
                <a:latin typeface="Arial" charset="0"/>
                <a:ea typeface="+mn-ea"/>
                <a:cs typeface="Arial" charset="0"/>
              </a:endParaRPr>
            </a:p>
          </p:txBody>
        </p:sp>
        <p:sp>
          <p:nvSpPr>
            <p:cNvPr id="39" name="Freeform 118">
              <a:extLst>
                <a:ext uri="{FF2B5EF4-FFF2-40B4-BE49-F238E27FC236}">
                  <a16:creationId xmlns:a16="http://schemas.microsoft.com/office/drawing/2014/main" id="{770FECBB-FB2D-B35F-34FD-5D8A058457CF}"/>
                </a:ext>
              </a:extLst>
            </p:cNvPr>
            <p:cNvSpPr>
              <a:spLocks/>
            </p:cNvSpPr>
            <p:nvPr/>
          </p:nvSpPr>
          <p:spPr bwMode="auto">
            <a:xfrm>
              <a:off x="4450186" y="4736635"/>
              <a:ext cx="69787" cy="60131"/>
            </a:xfrm>
            <a:custGeom>
              <a:avLst/>
              <a:gdLst>
                <a:gd name="T0" fmla="*/ 7 w 104"/>
                <a:gd name="T1" fmla="*/ 92 h 92"/>
                <a:gd name="T2" fmla="*/ 4 w 104"/>
                <a:gd name="T3" fmla="*/ 91 h 92"/>
                <a:gd name="T4" fmla="*/ 2 w 104"/>
                <a:gd name="T5" fmla="*/ 83 h 92"/>
                <a:gd name="T6" fmla="*/ 95 w 104"/>
                <a:gd name="T7" fmla="*/ 2 h 92"/>
                <a:gd name="T8" fmla="*/ 103 w 104"/>
                <a:gd name="T9" fmla="*/ 5 h 92"/>
                <a:gd name="T10" fmla="*/ 99 w 104"/>
                <a:gd name="T11" fmla="*/ 13 h 92"/>
                <a:gd name="T12" fmla="*/ 12 w 104"/>
                <a:gd name="T13" fmla="*/ 88 h 92"/>
                <a:gd name="T14" fmla="*/ 7 w 104"/>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92">
                  <a:moveTo>
                    <a:pt x="7" y="92"/>
                  </a:moveTo>
                  <a:cubicBezTo>
                    <a:pt x="6" y="92"/>
                    <a:pt x="5" y="92"/>
                    <a:pt x="4" y="91"/>
                  </a:cubicBezTo>
                  <a:cubicBezTo>
                    <a:pt x="1" y="90"/>
                    <a:pt x="0" y="86"/>
                    <a:pt x="2" y="83"/>
                  </a:cubicBezTo>
                  <a:cubicBezTo>
                    <a:pt x="21" y="45"/>
                    <a:pt x="55" y="15"/>
                    <a:pt x="95" y="2"/>
                  </a:cubicBezTo>
                  <a:cubicBezTo>
                    <a:pt x="98" y="0"/>
                    <a:pt x="101" y="2"/>
                    <a:pt x="103" y="5"/>
                  </a:cubicBezTo>
                  <a:cubicBezTo>
                    <a:pt x="104" y="8"/>
                    <a:pt x="102" y="12"/>
                    <a:pt x="99" y="13"/>
                  </a:cubicBezTo>
                  <a:cubicBezTo>
                    <a:pt x="61" y="26"/>
                    <a:pt x="30" y="53"/>
                    <a:pt x="12" y="88"/>
                  </a:cubicBezTo>
                  <a:cubicBezTo>
                    <a:pt x="11" y="91"/>
                    <a:pt x="9" y="92"/>
                    <a:pt x="7" y="9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000000"/>
                </a:solidFill>
                <a:effectLst/>
                <a:uLnTx/>
                <a:uFillTx/>
                <a:latin typeface="Arial" charset="0"/>
                <a:ea typeface="+mn-ea"/>
                <a:cs typeface="Arial" charset="0"/>
              </a:endParaRPr>
            </a:p>
          </p:txBody>
        </p:sp>
        <p:sp>
          <p:nvSpPr>
            <p:cNvPr id="40" name="Freeform 119">
              <a:extLst>
                <a:ext uri="{FF2B5EF4-FFF2-40B4-BE49-F238E27FC236}">
                  <a16:creationId xmlns:a16="http://schemas.microsoft.com/office/drawing/2014/main" id="{465A0E61-B784-798B-7F58-A345C1DD1B52}"/>
                </a:ext>
              </a:extLst>
            </p:cNvPr>
            <p:cNvSpPr>
              <a:spLocks/>
            </p:cNvSpPr>
            <p:nvPr/>
          </p:nvSpPr>
          <p:spPr bwMode="auto">
            <a:xfrm>
              <a:off x="4486178" y="4731806"/>
              <a:ext cx="32919" cy="34235"/>
            </a:xfrm>
            <a:custGeom>
              <a:avLst/>
              <a:gdLst>
                <a:gd name="T0" fmla="*/ 28 w 49"/>
                <a:gd name="T1" fmla="*/ 52 h 52"/>
                <a:gd name="T2" fmla="*/ 26 w 49"/>
                <a:gd name="T3" fmla="*/ 51 h 52"/>
                <a:gd name="T4" fmla="*/ 23 w 49"/>
                <a:gd name="T5" fmla="*/ 43 h 52"/>
                <a:gd name="T6" fmla="*/ 34 w 49"/>
                <a:gd name="T7" fmla="*/ 19 h 52"/>
                <a:gd name="T8" fmla="*/ 6 w 49"/>
                <a:gd name="T9" fmla="*/ 13 h 52"/>
                <a:gd name="T10" fmla="*/ 1 w 49"/>
                <a:gd name="T11" fmla="*/ 6 h 52"/>
                <a:gd name="T12" fmla="*/ 8 w 49"/>
                <a:gd name="T13" fmla="*/ 1 h 52"/>
                <a:gd name="T14" fmla="*/ 44 w 49"/>
                <a:gd name="T15" fmla="*/ 8 h 52"/>
                <a:gd name="T16" fmla="*/ 48 w 49"/>
                <a:gd name="T17" fmla="*/ 12 h 52"/>
                <a:gd name="T18" fmla="*/ 48 w 49"/>
                <a:gd name="T19" fmla="*/ 17 h 52"/>
                <a:gd name="T20" fmla="*/ 34 w 49"/>
                <a:gd name="T21" fmla="*/ 48 h 52"/>
                <a:gd name="T22" fmla="*/ 28 w 49"/>
                <a:gd name="T2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52">
                  <a:moveTo>
                    <a:pt x="28" y="52"/>
                  </a:moveTo>
                  <a:cubicBezTo>
                    <a:pt x="28" y="52"/>
                    <a:pt x="27" y="51"/>
                    <a:pt x="26" y="51"/>
                  </a:cubicBezTo>
                  <a:cubicBezTo>
                    <a:pt x="23" y="50"/>
                    <a:pt x="22" y="46"/>
                    <a:pt x="23" y="43"/>
                  </a:cubicBezTo>
                  <a:cubicBezTo>
                    <a:pt x="34" y="19"/>
                    <a:pt x="34" y="19"/>
                    <a:pt x="34" y="19"/>
                  </a:cubicBezTo>
                  <a:cubicBezTo>
                    <a:pt x="6" y="13"/>
                    <a:pt x="6" y="13"/>
                    <a:pt x="6" y="13"/>
                  </a:cubicBezTo>
                  <a:cubicBezTo>
                    <a:pt x="2" y="12"/>
                    <a:pt x="0" y="9"/>
                    <a:pt x="1" y="6"/>
                  </a:cubicBezTo>
                  <a:cubicBezTo>
                    <a:pt x="2" y="2"/>
                    <a:pt x="5" y="0"/>
                    <a:pt x="8" y="1"/>
                  </a:cubicBezTo>
                  <a:cubicBezTo>
                    <a:pt x="44" y="8"/>
                    <a:pt x="44" y="8"/>
                    <a:pt x="44" y="8"/>
                  </a:cubicBezTo>
                  <a:cubicBezTo>
                    <a:pt x="46" y="9"/>
                    <a:pt x="47" y="10"/>
                    <a:pt x="48" y="12"/>
                  </a:cubicBezTo>
                  <a:cubicBezTo>
                    <a:pt x="49" y="13"/>
                    <a:pt x="49" y="15"/>
                    <a:pt x="48" y="17"/>
                  </a:cubicBezTo>
                  <a:cubicBezTo>
                    <a:pt x="34" y="48"/>
                    <a:pt x="34" y="48"/>
                    <a:pt x="34" y="48"/>
                  </a:cubicBezTo>
                  <a:cubicBezTo>
                    <a:pt x="33" y="50"/>
                    <a:pt x="31" y="52"/>
                    <a:pt x="28" y="5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000000"/>
                </a:solidFill>
                <a:effectLst/>
                <a:uLnTx/>
                <a:uFillTx/>
                <a:latin typeface="Arial" charset="0"/>
                <a:ea typeface="+mn-ea"/>
                <a:cs typeface="Arial" charset="0"/>
              </a:endParaRPr>
            </a:p>
          </p:txBody>
        </p:sp>
      </p:grpSp>
      <p:sp>
        <p:nvSpPr>
          <p:cNvPr id="320530" name="Rectangle 320529">
            <a:extLst>
              <a:ext uri="{FF2B5EF4-FFF2-40B4-BE49-F238E27FC236}">
                <a16:creationId xmlns:a16="http://schemas.microsoft.com/office/drawing/2014/main" id="{A128BFE4-C32F-D835-672E-D91B287BC922}"/>
              </a:ext>
            </a:extLst>
          </p:cNvPr>
          <p:cNvSpPr/>
          <p:nvPr/>
        </p:nvSpPr>
        <p:spPr>
          <a:xfrm>
            <a:off x="6436812" y="1611718"/>
            <a:ext cx="5243558" cy="925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20000"/>
              </a:lnSpc>
              <a:spcBef>
                <a:spcPts val="750"/>
              </a:spcBef>
              <a:spcAft>
                <a:spcPts val="0"/>
              </a:spcAft>
              <a:buClrTx/>
              <a:buSzTx/>
              <a:buFontTx/>
              <a:buNone/>
              <a:tabLst/>
              <a:defRPr/>
            </a:pPr>
            <a:r>
              <a:rPr kumimoji="0" lang="en-US" sz="12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Skills Taxonomy</a:t>
            </a:r>
          </a:p>
          <a:p>
            <a:pPr marL="0" marR="0" lvl="0" indent="0" algn="l" defTabSz="457200" rtl="0" eaLnBrk="1" fontAlgn="auto" latinLnBrk="0" hangingPunct="1">
              <a:lnSpc>
                <a:spcPct val="107000"/>
              </a:lnSpc>
              <a:spcBef>
                <a:spcPts val="0"/>
              </a:spcBef>
              <a:spcAft>
                <a:spcPts val="800"/>
              </a:spcAft>
              <a:buClrTx/>
              <a:buSzTx/>
              <a:buFontTx/>
              <a:buNone/>
              <a:tabLst/>
              <a:defRPr/>
            </a:pPr>
            <a:r>
              <a:rPr kumimoji="0" lang="en-US" sz="1000" b="0" i="0" u="none" strike="noStrike" kern="1200" cap="none" spc="0" normalizeH="0" baseline="0" noProof="0">
                <a:ln>
                  <a:noFill/>
                </a:ln>
                <a:solidFill>
                  <a:srgbClr val="E7E6E6">
                    <a:lumMod val="10000"/>
                  </a:srgbClr>
                </a:solidFill>
                <a:effectLst/>
                <a:uLnTx/>
                <a:uFillTx/>
                <a:latin typeface="Arial" panose="020B0604020202020204" pitchFamily="34" charset="0"/>
                <a:ea typeface="+mn-ea"/>
                <a:cs typeface="+mn-cs"/>
              </a:rPr>
              <a:t>The Consortium will explore </a:t>
            </a:r>
            <a:r>
              <a:rPr kumimoji="0" lang="en-US" sz="1000" b="1" i="1" u="none" strike="noStrike" kern="1200" cap="none" spc="0" normalizeH="0" baseline="0" noProof="0">
                <a:ln>
                  <a:noFill/>
                </a:ln>
                <a:solidFill>
                  <a:srgbClr val="E7E6E6">
                    <a:lumMod val="10000"/>
                  </a:srgbClr>
                </a:solidFill>
                <a:effectLst/>
                <a:uLnTx/>
                <a:uFillTx/>
                <a:latin typeface="Arial" panose="020B0604020202020204" pitchFamily="34" charset="0"/>
                <a:ea typeface="+mn-ea"/>
                <a:cs typeface="+mn-cs"/>
              </a:rPr>
              <a:t>public-private partnerships to contribute to an AI skills taxonomy </a:t>
            </a:r>
            <a:r>
              <a:rPr kumimoji="0" lang="en-US" sz="1000" b="0" i="0" u="none" strike="noStrike" kern="1200" cap="none" spc="0" normalizeH="0" baseline="0" noProof="0">
                <a:ln>
                  <a:noFill/>
                </a:ln>
                <a:solidFill>
                  <a:srgbClr val="E7E6E6">
                    <a:lumMod val="10000"/>
                  </a:srgbClr>
                </a:solidFill>
                <a:effectLst/>
                <a:uLnTx/>
                <a:uFillTx/>
                <a:latin typeface="Arial" panose="020B0604020202020204" pitchFamily="34" charset="0"/>
                <a:ea typeface="+mn-ea"/>
                <a:cs typeface="+mn-cs"/>
              </a:rPr>
              <a:t>that provides a reference framework and a common lens through which skills are defined and mapped to corresponding job roles, along with the level of proficiency required</a:t>
            </a:r>
            <a:endParaRPr kumimoji="0" lang="en-US" sz="1000" b="0" i="0" u="none" strike="noStrike" kern="1200" cap="none" spc="0" normalizeH="0" baseline="0" noProof="0">
              <a:ln>
                <a:noFill/>
              </a:ln>
              <a:solidFill>
                <a:srgbClr val="E7E6E6">
                  <a:lumMod val="10000"/>
                </a:srgbClr>
              </a:solidFill>
              <a:effectLst/>
              <a:uLnTx/>
              <a:uFillTx/>
              <a:latin typeface="Arial" panose="020B0604020202020204" pitchFamily="34" charset="0"/>
              <a:ea typeface="+mn-ea"/>
              <a:cs typeface="Arial" panose="020B0604020202020204" pitchFamily="34" charset="0"/>
            </a:endParaRPr>
          </a:p>
        </p:txBody>
      </p:sp>
      <p:sp>
        <p:nvSpPr>
          <p:cNvPr id="320532" name="TextBox 4">
            <a:extLst>
              <a:ext uri="{FF2B5EF4-FFF2-40B4-BE49-F238E27FC236}">
                <a16:creationId xmlns:a16="http://schemas.microsoft.com/office/drawing/2014/main" id="{7DE3903D-3D6B-AF2D-90B1-CF9F9C83AE40}"/>
              </a:ext>
            </a:extLst>
          </p:cNvPr>
          <p:cNvSpPr txBox="1"/>
          <p:nvPr/>
        </p:nvSpPr>
        <p:spPr>
          <a:xfrm>
            <a:off x="6096001" y="1092043"/>
            <a:ext cx="5520266" cy="3061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000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7000"/>
              </a:lnSpc>
              <a:spcBef>
                <a:spcPts val="0"/>
              </a:spcBef>
              <a:spcAft>
                <a:spcPts val="800"/>
              </a:spcAft>
              <a:buClrTx/>
              <a:buSzTx/>
              <a:buFontTx/>
              <a:buNone/>
              <a:tabLst/>
              <a:defRPr/>
            </a:pPr>
            <a:r>
              <a:rPr kumimoji="0" lang="en-US" sz="1400" b="1" i="0" u="none" strike="noStrike" kern="100" cap="none" spc="300" normalizeH="0" baseline="0" noProof="0">
                <a:ln>
                  <a:noFill/>
                </a:ln>
                <a:solidFill>
                  <a:srgbClr val="3CAECE"/>
                </a:solidFill>
                <a:effectLst/>
                <a:uLnTx/>
                <a:uFillTx/>
                <a:latin typeface="Arial Bold" panose="020B0704020202020204" pitchFamily="34" charset="0"/>
                <a:ea typeface="+mn-ea"/>
                <a:cs typeface="Arial Bold" panose="020B0704020202020204" pitchFamily="34" charset="0"/>
              </a:rPr>
              <a:t>The Consortium’s Plan Ahead</a:t>
            </a:r>
          </a:p>
        </p:txBody>
      </p:sp>
      <p:sp>
        <p:nvSpPr>
          <p:cNvPr id="320539" name="Straight Connector 5">
            <a:extLst>
              <a:ext uri="{FF2B5EF4-FFF2-40B4-BE49-F238E27FC236}">
                <a16:creationId xmlns:a16="http://schemas.microsoft.com/office/drawing/2014/main" id="{DA2E71D6-37A3-6DE1-C1C4-FC3DFBAFFC8E}"/>
              </a:ext>
            </a:extLst>
          </p:cNvPr>
          <p:cNvSpPr>
            <a:spLocks noChangeShapeType="1"/>
          </p:cNvSpPr>
          <p:nvPr/>
        </p:nvSpPr>
        <p:spPr bwMode="auto">
          <a:xfrm>
            <a:off x="457994" y="908050"/>
            <a:ext cx="11156950" cy="0"/>
          </a:xfrm>
          <a:prstGeom prst="line">
            <a:avLst/>
          </a:prstGeom>
          <a:noFill/>
          <a:ln w="9525">
            <a:solidFill>
              <a:schemeClr val="accent2"/>
            </a:solidFill>
            <a:miter lim="800000"/>
            <a:headEnd/>
            <a:tailEnd/>
          </a:ln>
          <a:extLst>
            <a:ext uri="{909E8E84-426E-40DD-AFC4-6F175D3DCCD1}">
              <a14:hiddenFill xmlns:a14="http://schemas.microsoft.com/office/drawing/2010/main">
                <a:noFill/>
              </a14:hiddenFill>
            </a:ext>
          </a:extLst>
        </p:spPr>
        <p:txBody>
          <a:bodyPr lIns="45718" tIns="45718" rIns="45718" bIns="45718"/>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 name="TextBox 15">
            <a:extLst>
              <a:ext uri="{FF2B5EF4-FFF2-40B4-BE49-F238E27FC236}">
                <a16:creationId xmlns:a16="http://schemas.microsoft.com/office/drawing/2014/main" id="{C953A10B-C73E-AD12-8851-BDB8924B86EB}"/>
              </a:ext>
            </a:extLst>
          </p:cNvPr>
          <p:cNvSpPr txBox="1"/>
          <p:nvPr/>
        </p:nvSpPr>
        <p:spPr>
          <a:xfrm>
            <a:off x="466882" y="2084268"/>
            <a:ext cx="1260100"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Workforce training and upskilling initiatives</a:t>
            </a:r>
          </a:p>
        </p:txBody>
      </p:sp>
      <p:grpSp>
        <p:nvGrpSpPr>
          <p:cNvPr id="320581" name="Group 320580">
            <a:extLst>
              <a:ext uri="{FF2B5EF4-FFF2-40B4-BE49-F238E27FC236}">
                <a16:creationId xmlns:a16="http://schemas.microsoft.com/office/drawing/2014/main" id="{FF27AF57-D1AE-225C-E89C-12B300FE0E45}"/>
              </a:ext>
            </a:extLst>
          </p:cNvPr>
          <p:cNvGrpSpPr/>
          <p:nvPr/>
        </p:nvGrpSpPr>
        <p:grpSpPr>
          <a:xfrm>
            <a:off x="265557" y="3265613"/>
            <a:ext cx="5634838" cy="959547"/>
            <a:chOff x="125857" y="3265613"/>
            <a:chExt cx="5634838" cy="959547"/>
          </a:xfrm>
        </p:grpSpPr>
        <p:grpSp>
          <p:nvGrpSpPr>
            <p:cNvPr id="320566" name="Group 320565">
              <a:extLst>
                <a:ext uri="{FF2B5EF4-FFF2-40B4-BE49-F238E27FC236}">
                  <a16:creationId xmlns:a16="http://schemas.microsoft.com/office/drawing/2014/main" id="{A1F14A47-EE40-8F96-B785-333B245175FC}"/>
                </a:ext>
              </a:extLst>
            </p:cNvPr>
            <p:cNvGrpSpPr/>
            <p:nvPr/>
          </p:nvGrpSpPr>
          <p:grpSpPr>
            <a:xfrm>
              <a:off x="448817" y="3619021"/>
              <a:ext cx="331450" cy="252731"/>
              <a:chOff x="448817" y="3696325"/>
              <a:chExt cx="331450" cy="252731"/>
            </a:xfrm>
          </p:grpSpPr>
          <p:sp>
            <p:nvSpPr>
              <p:cNvPr id="320559" name="Freeform: Shape 320558">
                <a:extLst>
                  <a:ext uri="{FF2B5EF4-FFF2-40B4-BE49-F238E27FC236}">
                    <a16:creationId xmlns:a16="http://schemas.microsoft.com/office/drawing/2014/main" id="{60954EAC-07E9-8F99-4D76-65EC6EA11D25}"/>
                  </a:ext>
                </a:extLst>
              </p:cNvPr>
              <p:cNvSpPr/>
              <p:nvPr/>
            </p:nvSpPr>
            <p:spPr>
              <a:xfrm>
                <a:off x="647687" y="3762615"/>
                <a:ext cx="62147" cy="8286"/>
              </a:xfrm>
              <a:custGeom>
                <a:avLst/>
                <a:gdLst>
                  <a:gd name="connsiteX0" fmla="*/ 0 w 62147"/>
                  <a:gd name="connsiteY0" fmla="*/ 0 h 8286"/>
                  <a:gd name="connsiteX1" fmla="*/ 62147 w 62147"/>
                  <a:gd name="connsiteY1" fmla="*/ 0 h 8286"/>
                  <a:gd name="connsiteX2" fmla="*/ 62147 w 62147"/>
                  <a:gd name="connsiteY2" fmla="*/ 8286 h 8286"/>
                  <a:gd name="connsiteX3" fmla="*/ 0 w 62147"/>
                  <a:gd name="connsiteY3" fmla="*/ 8286 h 8286"/>
                </a:gdLst>
                <a:ahLst/>
                <a:cxnLst>
                  <a:cxn ang="0">
                    <a:pos x="connsiteX0" y="connsiteY0"/>
                  </a:cxn>
                  <a:cxn ang="0">
                    <a:pos x="connsiteX1" y="connsiteY1"/>
                  </a:cxn>
                  <a:cxn ang="0">
                    <a:pos x="connsiteX2" y="connsiteY2"/>
                  </a:cxn>
                  <a:cxn ang="0">
                    <a:pos x="connsiteX3" y="connsiteY3"/>
                  </a:cxn>
                </a:cxnLst>
                <a:rect l="l" t="t" r="r" b="b"/>
                <a:pathLst>
                  <a:path w="62147" h="8286">
                    <a:moveTo>
                      <a:pt x="0" y="0"/>
                    </a:moveTo>
                    <a:lnTo>
                      <a:pt x="62147" y="0"/>
                    </a:lnTo>
                    <a:lnTo>
                      <a:pt x="62147" y="8286"/>
                    </a:lnTo>
                    <a:lnTo>
                      <a:pt x="0" y="8286"/>
                    </a:lnTo>
                    <a:close/>
                  </a:path>
                </a:pathLst>
              </a:custGeom>
              <a:solidFill>
                <a:schemeClr val="accent2"/>
              </a:solidFill>
              <a:ln w="406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20560" name="Freeform: Shape 320559">
                <a:extLst>
                  <a:ext uri="{FF2B5EF4-FFF2-40B4-BE49-F238E27FC236}">
                    <a16:creationId xmlns:a16="http://schemas.microsoft.com/office/drawing/2014/main" id="{42C67438-B852-D038-7F74-90BBA435F7EF}"/>
                  </a:ext>
                </a:extLst>
              </p:cNvPr>
              <p:cNvSpPr/>
              <p:nvPr/>
            </p:nvSpPr>
            <p:spPr>
              <a:xfrm>
                <a:off x="647687" y="3787474"/>
                <a:ext cx="62147" cy="8286"/>
              </a:xfrm>
              <a:custGeom>
                <a:avLst/>
                <a:gdLst>
                  <a:gd name="connsiteX0" fmla="*/ 0 w 62147"/>
                  <a:gd name="connsiteY0" fmla="*/ 0 h 8286"/>
                  <a:gd name="connsiteX1" fmla="*/ 62147 w 62147"/>
                  <a:gd name="connsiteY1" fmla="*/ 0 h 8286"/>
                  <a:gd name="connsiteX2" fmla="*/ 62147 w 62147"/>
                  <a:gd name="connsiteY2" fmla="*/ 8286 h 8286"/>
                  <a:gd name="connsiteX3" fmla="*/ 0 w 62147"/>
                  <a:gd name="connsiteY3" fmla="*/ 8286 h 8286"/>
                </a:gdLst>
                <a:ahLst/>
                <a:cxnLst>
                  <a:cxn ang="0">
                    <a:pos x="connsiteX0" y="connsiteY0"/>
                  </a:cxn>
                  <a:cxn ang="0">
                    <a:pos x="connsiteX1" y="connsiteY1"/>
                  </a:cxn>
                  <a:cxn ang="0">
                    <a:pos x="connsiteX2" y="connsiteY2"/>
                  </a:cxn>
                  <a:cxn ang="0">
                    <a:pos x="connsiteX3" y="connsiteY3"/>
                  </a:cxn>
                </a:cxnLst>
                <a:rect l="l" t="t" r="r" b="b"/>
                <a:pathLst>
                  <a:path w="62147" h="8286">
                    <a:moveTo>
                      <a:pt x="0" y="0"/>
                    </a:moveTo>
                    <a:lnTo>
                      <a:pt x="62147" y="0"/>
                    </a:lnTo>
                    <a:lnTo>
                      <a:pt x="62147" y="8286"/>
                    </a:lnTo>
                    <a:lnTo>
                      <a:pt x="0" y="8286"/>
                    </a:lnTo>
                    <a:close/>
                  </a:path>
                </a:pathLst>
              </a:custGeom>
              <a:solidFill>
                <a:schemeClr val="accent2"/>
              </a:solidFill>
              <a:ln w="406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20561" name="Freeform: Shape 320560">
                <a:extLst>
                  <a:ext uri="{FF2B5EF4-FFF2-40B4-BE49-F238E27FC236}">
                    <a16:creationId xmlns:a16="http://schemas.microsoft.com/office/drawing/2014/main" id="{89B9BECF-F4D4-E96B-4FC2-999A297FC5C1}"/>
                  </a:ext>
                </a:extLst>
              </p:cNvPr>
              <p:cNvSpPr/>
              <p:nvPr/>
            </p:nvSpPr>
            <p:spPr>
              <a:xfrm>
                <a:off x="647687" y="3812332"/>
                <a:ext cx="41431" cy="8286"/>
              </a:xfrm>
              <a:custGeom>
                <a:avLst/>
                <a:gdLst>
                  <a:gd name="connsiteX0" fmla="*/ 0 w 41431"/>
                  <a:gd name="connsiteY0" fmla="*/ 0 h 8286"/>
                  <a:gd name="connsiteX1" fmla="*/ 41431 w 41431"/>
                  <a:gd name="connsiteY1" fmla="*/ 0 h 8286"/>
                  <a:gd name="connsiteX2" fmla="*/ 41431 w 41431"/>
                  <a:gd name="connsiteY2" fmla="*/ 8286 h 8286"/>
                  <a:gd name="connsiteX3" fmla="*/ 0 w 41431"/>
                  <a:gd name="connsiteY3" fmla="*/ 8286 h 8286"/>
                </a:gdLst>
                <a:ahLst/>
                <a:cxnLst>
                  <a:cxn ang="0">
                    <a:pos x="connsiteX0" y="connsiteY0"/>
                  </a:cxn>
                  <a:cxn ang="0">
                    <a:pos x="connsiteX1" y="connsiteY1"/>
                  </a:cxn>
                  <a:cxn ang="0">
                    <a:pos x="connsiteX2" y="connsiteY2"/>
                  </a:cxn>
                  <a:cxn ang="0">
                    <a:pos x="connsiteX3" y="connsiteY3"/>
                  </a:cxn>
                </a:cxnLst>
                <a:rect l="l" t="t" r="r" b="b"/>
                <a:pathLst>
                  <a:path w="41431" h="8286">
                    <a:moveTo>
                      <a:pt x="0" y="0"/>
                    </a:moveTo>
                    <a:lnTo>
                      <a:pt x="41431" y="0"/>
                    </a:lnTo>
                    <a:lnTo>
                      <a:pt x="41431" y="8286"/>
                    </a:lnTo>
                    <a:lnTo>
                      <a:pt x="0" y="8286"/>
                    </a:lnTo>
                    <a:close/>
                  </a:path>
                </a:pathLst>
              </a:custGeom>
              <a:solidFill>
                <a:schemeClr val="accent2"/>
              </a:solidFill>
              <a:ln w="406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20563" name="Freeform: Shape 320562">
                <a:extLst>
                  <a:ext uri="{FF2B5EF4-FFF2-40B4-BE49-F238E27FC236}">
                    <a16:creationId xmlns:a16="http://schemas.microsoft.com/office/drawing/2014/main" id="{A0DA849A-A265-F654-76D7-61528FC30266}"/>
                  </a:ext>
                </a:extLst>
              </p:cNvPr>
              <p:cNvSpPr/>
              <p:nvPr/>
            </p:nvSpPr>
            <p:spPr>
              <a:xfrm>
                <a:off x="448817" y="3696325"/>
                <a:ext cx="331450" cy="252731"/>
              </a:xfrm>
              <a:custGeom>
                <a:avLst/>
                <a:gdLst>
                  <a:gd name="connsiteX0" fmla="*/ 327308 w 331450"/>
                  <a:gd name="connsiteY0" fmla="*/ 33145 h 252731"/>
                  <a:gd name="connsiteX1" fmla="*/ 302449 w 331450"/>
                  <a:gd name="connsiteY1" fmla="*/ 33145 h 252731"/>
                  <a:gd name="connsiteX2" fmla="*/ 302449 w 331450"/>
                  <a:gd name="connsiteY2" fmla="*/ 14915 h 252731"/>
                  <a:gd name="connsiteX3" fmla="*/ 299652 w 331450"/>
                  <a:gd name="connsiteY3" fmla="*/ 10996 h 252731"/>
                  <a:gd name="connsiteX4" fmla="*/ 165725 w 331450"/>
                  <a:gd name="connsiteY4" fmla="*/ 10540 h 252731"/>
                  <a:gd name="connsiteX5" fmla="*/ 31799 w 331450"/>
                  <a:gd name="connsiteY5" fmla="*/ 10992 h 252731"/>
                  <a:gd name="connsiteX6" fmla="*/ 29002 w 331450"/>
                  <a:gd name="connsiteY6" fmla="*/ 14915 h 252731"/>
                  <a:gd name="connsiteX7" fmla="*/ 29002 w 331450"/>
                  <a:gd name="connsiteY7" fmla="*/ 33145 h 252731"/>
                  <a:gd name="connsiteX8" fmla="*/ 4143 w 331450"/>
                  <a:gd name="connsiteY8" fmla="*/ 33145 h 252731"/>
                  <a:gd name="connsiteX9" fmla="*/ 0 w 331450"/>
                  <a:gd name="connsiteY9" fmla="*/ 37288 h 252731"/>
                  <a:gd name="connsiteX10" fmla="*/ 0 w 331450"/>
                  <a:gd name="connsiteY10" fmla="*/ 236159 h 252731"/>
                  <a:gd name="connsiteX11" fmla="*/ 4143 w 331450"/>
                  <a:gd name="connsiteY11" fmla="*/ 240302 h 252731"/>
                  <a:gd name="connsiteX12" fmla="*/ 137138 w 331450"/>
                  <a:gd name="connsiteY12" fmla="*/ 240302 h 252731"/>
                  <a:gd name="connsiteX13" fmla="*/ 152882 w 331450"/>
                  <a:gd name="connsiteY13" fmla="*/ 252731 h 252731"/>
                  <a:gd name="connsiteX14" fmla="*/ 178569 w 331450"/>
                  <a:gd name="connsiteY14" fmla="*/ 252731 h 252731"/>
                  <a:gd name="connsiteX15" fmla="*/ 194313 w 331450"/>
                  <a:gd name="connsiteY15" fmla="*/ 240302 h 252731"/>
                  <a:gd name="connsiteX16" fmla="*/ 327308 w 331450"/>
                  <a:gd name="connsiteY16" fmla="*/ 240302 h 252731"/>
                  <a:gd name="connsiteX17" fmla="*/ 331451 w 331450"/>
                  <a:gd name="connsiteY17" fmla="*/ 236159 h 252731"/>
                  <a:gd name="connsiteX18" fmla="*/ 331451 w 331450"/>
                  <a:gd name="connsiteY18" fmla="*/ 37288 h 252731"/>
                  <a:gd name="connsiteX19" fmla="*/ 327308 w 331450"/>
                  <a:gd name="connsiteY19" fmla="*/ 33145 h 252731"/>
                  <a:gd name="connsiteX20" fmla="*/ 294163 w 331450"/>
                  <a:gd name="connsiteY20" fmla="*/ 17898 h 252731"/>
                  <a:gd name="connsiteX21" fmla="*/ 294163 w 331450"/>
                  <a:gd name="connsiteY21" fmla="*/ 208068 h 252731"/>
                  <a:gd name="connsiteX22" fmla="*/ 169869 w 331450"/>
                  <a:gd name="connsiteY22" fmla="*/ 208068 h 252731"/>
                  <a:gd name="connsiteX23" fmla="*/ 169869 w 331450"/>
                  <a:gd name="connsiteY23" fmla="*/ 17898 h 252731"/>
                  <a:gd name="connsiteX24" fmla="*/ 294163 w 331450"/>
                  <a:gd name="connsiteY24" fmla="*/ 17898 h 252731"/>
                  <a:gd name="connsiteX25" fmla="*/ 37288 w 331450"/>
                  <a:gd name="connsiteY25" fmla="*/ 17898 h 252731"/>
                  <a:gd name="connsiteX26" fmla="*/ 161582 w 331450"/>
                  <a:gd name="connsiteY26" fmla="*/ 17898 h 252731"/>
                  <a:gd name="connsiteX27" fmla="*/ 161582 w 331450"/>
                  <a:gd name="connsiteY27" fmla="*/ 208068 h 252731"/>
                  <a:gd name="connsiteX28" fmla="*/ 37288 w 331450"/>
                  <a:gd name="connsiteY28" fmla="*/ 208068 h 252731"/>
                  <a:gd name="connsiteX29" fmla="*/ 323165 w 331450"/>
                  <a:gd name="connsiteY29" fmla="*/ 232016 h 252731"/>
                  <a:gd name="connsiteX30" fmla="*/ 190584 w 331450"/>
                  <a:gd name="connsiteY30" fmla="*/ 232016 h 252731"/>
                  <a:gd name="connsiteX31" fmla="*/ 186441 w 331450"/>
                  <a:gd name="connsiteY31" fmla="*/ 236159 h 252731"/>
                  <a:gd name="connsiteX32" fmla="*/ 186441 w 331450"/>
                  <a:gd name="connsiteY32" fmla="*/ 236573 h 252731"/>
                  <a:gd name="connsiteX33" fmla="*/ 178569 w 331450"/>
                  <a:gd name="connsiteY33" fmla="*/ 244445 h 252731"/>
                  <a:gd name="connsiteX34" fmla="*/ 152882 w 331450"/>
                  <a:gd name="connsiteY34" fmla="*/ 244445 h 252731"/>
                  <a:gd name="connsiteX35" fmla="*/ 145010 w 331450"/>
                  <a:gd name="connsiteY35" fmla="*/ 236573 h 252731"/>
                  <a:gd name="connsiteX36" fmla="*/ 145010 w 331450"/>
                  <a:gd name="connsiteY36" fmla="*/ 236159 h 252731"/>
                  <a:gd name="connsiteX37" fmla="*/ 140867 w 331450"/>
                  <a:gd name="connsiteY37" fmla="*/ 232016 h 252731"/>
                  <a:gd name="connsiteX38" fmla="*/ 8286 w 331450"/>
                  <a:gd name="connsiteY38" fmla="*/ 232016 h 252731"/>
                  <a:gd name="connsiteX39" fmla="*/ 8286 w 331450"/>
                  <a:gd name="connsiteY39" fmla="*/ 41431 h 252731"/>
                  <a:gd name="connsiteX40" fmla="*/ 29002 w 331450"/>
                  <a:gd name="connsiteY40" fmla="*/ 41431 h 252731"/>
                  <a:gd name="connsiteX41" fmla="*/ 29002 w 331450"/>
                  <a:gd name="connsiteY41" fmla="*/ 213786 h 252731"/>
                  <a:gd name="connsiteX42" fmla="*/ 33144 w 331450"/>
                  <a:gd name="connsiteY42" fmla="*/ 217930 h 252731"/>
                  <a:gd name="connsiteX43" fmla="*/ 34492 w 331450"/>
                  <a:gd name="connsiteY43" fmla="*/ 217705 h 252731"/>
                  <a:gd name="connsiteX44" fmla="*/ 164379 w 331450"/>
                  <a:gd name="connsiteY44" fmla="*/ 217705 h 252731"/>
                  <a:gd name="connsiteX45" fmla="*/ 164586 w 331450"/>
                  <a:gd name="connsiteY45" fmla="*/ 217738 h 252731"/>
                  <a:gd name="connsiteX46" fmla="*/ 165527 w 331450"/>
                  <a:gd name="connsiteY46" fmla="*/ 217896 h 252731"/>
                  <a:gd name="connsiteX47" fmla="*/ 165725 w 331450"/>
                  <a:gd name="connsiteY47" fmla="*/ 217929 h 252731"/>
                  <a:gd name="connsiteX48" fmla="*/ 165879 w 331450"/>
                  <a:gd name="connsiteY48" fmla="*/ 217904 h 252731"/>
                  <a:gd name="connsiteX49" fmla="*/ 166811 w 331450"/>
                  <a:gd name="connsiteY49" fmla="*/ 217763 h 252731"/>
                  <a:gd name="connsiteX50" fmla="*/ 167018 w 331450"/>
                  <a:gd name="connsiteY50" fmla="*/ 217718 h 252731"/>
                  <a:gd name="connsiteX51" fmla="*/ 167072 w 331450"/>
                  <a:gd name="connsiteY51" fmla="*/ 217718 h 252731"/>
                  <a:gd name="connsiteX52" fmla="*/ 296959 w 331450"/>
                  <a:gd name="connsiteY52" fmla="*/ 217718 h 252731"/>
                  <a:gd name="connsiteX53" fmla="*/ 298306 w 331450"/>
                  <a:gd name="connsiteY53" fmla="*/ 217929 h 252731"/>
                  <a:gd name="connsiteX54" fmla="*/ 302449 w 331450"/>
                  <a:gd name="connsiteY54" fmla="*/ 213786 h 252731"/>
                  <a:gd name="connsiteX55" fmla="*/ 302449 w 331450"/>
                  <a:gd name="connsiteY55" fmla="*/ 41431 h 252731"/>
                  <a:gd name="connsiteX56" fmla="*/ 323165 w 331450"/>
                  <a:gd name="connsiteY56" fmla="*/ 41431 h 25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31450" h="252731">
                    <a:moveTo>
                      <a:pt x="327308" y="33145"/>
                    </a:moveTo>
                    <a:lnTo>
                      <a:pt x="302449" y="33145"/>
                    </a:lnTo>
                    <a:lnTo>
                      <a:pt x="302449" y="14915"/>
                    </a:lnTo>
                    <a:cubicBezTo>
                      <a:pt x="302449" y="13146"/>
                      <a:pt x="301326" y="11571"/>
                      <a:pt x="299652" y="10996"/>
                    </a:cubicBezTo>
                    <a:cubicBezTo>
                      <a:pt x="256212" y="-3505"/>
                      <a:pt x="209263" y="-3665"/>
                      <a:pt x="165725" y="10540"/>
                    </a:cubicBezTo>
                    <a:cubicBezTo>
                      <a:pt x="122189" y="-3666"/>
                      <a:pt x="75239" y="-3508"/>
                      <a:pt x="31799" y="10992"/>
                    </a:cubicBezTo>
                    <a:cubicBezTo>
                      <a:pt x="30123" y="11567"/>
                      <a:pt x="28999" y="13144"/>
                      <a:pt x="29002" y="14915"/>
                    </a:cubicBezTo>
                    <a:lnTo>
                      <a:pt x="29002" y="33145"/>
                    </a:lnTo>
                    <a:lnTo>
                      <a:pt x="4143" y="33145"/>
                    </a:lnTo>
                    <a:cubicBezTo>
                      <a:pt x="1855" y="33145"/>
                      <a:pt x="0" y="35000"/>
                      <a:pt x="0" y="37288"/>
                    </a:cubicBezTo>
                    <a:lnTo>
                      <a:pt x="0" y="236159"/>
                    </a:lnTo>
                    <a:cubicBezTo>
                      <a:pt x="0" y="238447"/>
                      <a:pt x="1855" y="240302"/>
                      <a:pt x="4143" y="240302"/>
                    </a:cubicBezTo>
                    <a:lnTo>
                      <a:pt x="137138" y="240302"/>
                    </a:lnTo>
                    <a:cubicBezTo>
                      <a:pt x="138876" y="247590"/>
                      <a:pt x="145389" y="252732"/>
                      <a:pt x="152882" y="252731"/>
                    </a:cubicBezTo>
                    <a:lnTo>
                      <a:pt x="178569" y="252731"/>
                    </a:lnTo>
                    <a:cubicBezTo>
                      <a:pt x="186062" y="252732"/>
                      <a:pt x="192575" y="247590"/>
                      <a:pt x="194313" y="240302"/>
                    </a:cubicBezTo>
                    <a:lnTo>
                      <a:pt x="327308" y="240302"/>
                    </a:lnTo>
                    <a:cubicBezTo>
                      <a:pt x="329596" y="240302"/>
                      <a:pt x="331451" y="238447"/>
                      <a:pt x="331451" y="236159"/>
                    </a:cubicBezTo>
                    <a:lnTo>
                      <a:pt x="331451" y="37288"/>
                    </a:lnTo>
                    <a:cubicBezTo>
                      <a:pt x="331451" y="35000"/>
                      <a:pt x="329596" y="33145"/>
                      <a:pt x="327308" y="33145"/>
                    </a:cubicBezTo>
                    <a:close/>
                    <a:moveTo>
                      <a:pt x="294163" y="17898"/>
                    </a:moveTo>
                    <a:lnTo>
                      <a:pt x="294163" y="208068"/>
                    </a:lnTo>
                    <a:cubicBezTo>
                      <a:pt x="253641" y="195788"/>
                      <a:pt x="210390" y="195788"/>
                      <a:pt x="169869" y="208068"/>
                    </a:cubicBezTo>
                    <a:lnTo>
                      <a:pt x="169869" y="17898"/>
                    </a:lnTo>
                    <a:cubicBezTo>
                      <a:pt x="210309" y="5082"/>
                      <a:pt x="253722" y="5082"/>
                      <a:pt x="294163" y="17898"/>
                    </a:cubicBezTo>
                    <a:close/>
                    <a:moveTo>
                      <a:pt x="37288" y="17898"/>
                    </a:moveTo>
                    <a:cubicBezTo>
                      <a:pt x="77729" y="5082"/>
                      <a:pt x="121142" y="5082"/>
                      <a:pt x="161582" y="17898"/>
                    </a:cubicBezTo>
                    <a:lnTo>
                      <a:pt x="161582" y="208068"/>
                    </a:lnTo>
                    <a:cubicBezTo>
                      <a:pt x="121061" y="195788"/>
                      <a:pt x="77810" y="195788"/>
                      <a:pt x="37288" y="208068"/>
                    </a:cubicBezTo>
                    <a:close/>
                    <a:moveTo>
                      <a:pt x="323165" y="232016"/>
                    </a:moveTo>
                    <a:lnTo>
                      <a:pt x="190584" y="232016"/>
                    </a:lnTo>
                    <a:cubicBezTo>
                      <a:pt x="188296" y="232016"/>
                      <a:pt x="186441" y="233871"/>
                      <a:pt x="186441" y="236159"/>
                    </a:cubicBezTo>
                    <a:lnTo>
                      <a:pt x="186441" y="236573"/>
                    </a:lnTo>
                    <a:cubicBezTo>
                      <a:pt x="186441" y="240921"/>
                      <a:pt x="182917" y="244445"/>
                      <a:pt x="178569" y="244445"/>
                    </a:cubicBezTo>
                    <a:lnTo>
                      <a:pt x="152882" y="244445"/>
                    </a:lnTo>
                    <a:cubicBezTo>
                      <a:pt x="148534" y="244445"/>
                      <a:pt x="145010" y="240921"/>
                      <a:pt x="145010" y="236573"/>
                    </a:cubicBezTo>
                    <a:lnTo>
                      <a:pt x="145010" y="236159"/>
                    </a:lnTo>
                    <a:cubicBezTo>
                      <a:pt x="145010" y="233871"/>
                      <a:pt x="143155" y="232016"/>
                      <a:pt x="140867" y="232016"/>
                    </a:cubicBezTo>
                    <a:lnTo>
                      <a:pt x="8286" y="232016"/>
                    </a:lnTo>
                    <a:lnTo>
                      <a:pt x="8286" y="41431"/>
                    </a:lnTo>
                    <a:lnTo>
                      <a:pt x="29002" y="41431"/>
                    </a:lnTo>
                    <a:lnTo>
                      <a:pt x="29002" y="213786"/>
                    </a:lnTo>
                    <a:cubicBezTo>
                      <a:pt x="29001" y="216074"/>
                      <a:pt x="30856" y="217929"/>
                      <a:pt x="33144" y="217930"/>
                    </a:cubicBezTo>
                    <a:cubicBezTo>
                      <a:pt x="33602" y="217930"/>
                      <a:pt x="34058" y="217854"/>
                      <a:pt x="34492" y="217705"/>
                    </a:cubicBezTo>
                    <a:cubicBezTo>
                      <a:pt x="76646" y="203646"/>
                      <a:pt x="122225" y="203646"/>
                      <a:pt x="164379" y="217705"/>
                    </a:cubicBezTo>
                    <a:cubicBezTo>
                      <a:pt x="164447" y="217721"/>
                      <a:pt x="164516" y="217732"/>
                      <a:pt x="164586" y="217738"/>
                    </a:cubicBezTo>
                    <a:cubicBezTo>
                      <a:pt x="164892" y="217828"/>
                      <a:pt x="165208" y="217881"/>
                      <a:pt x="165527" y="217896"/>
                    </a:cubicBezTo>
                    <a:cubicBezTo>
                      <a:pt x="165593" y="217896"/>
                      <a:pt x="165659" y="217929"/>
                      <a:pt x="165725" y="217929"/>
                    </a:cubicBezTo>
                    <a:cubicBezTo>
                      <a:pt x="165792" y="217929"/>
                      <a:pt x="165829" y="217908"/>
                      <a:pt x="165879" y="217904"/>
                    </a:cubicBezTo>
                    <a:cubicBezTo>
                      <a:pt x="166194" y="217894"/>
                      <a:pt x="166507" y="217847"/>
                      <a:pt x="166811" y="217763"/>
                    </a:cubicBezTo>
                    <a:cubicBezTo>
                      <a:pt x="166877" y="217763"/>
                      <a:pt x="166948" y="217738"/>
                      <a:pt x="167018" y="217718"/>
                    </a:cubicBezTo>
                    <a:lnTo>
                      <a:pt x="167072" y="217718"/>
                    </a:lnTo>
                    <a:cubicBezTo>
                      <a:pt x="209226" y="203659"/>
                      <a:pt x="254805" y="203659"/>
                      <a:pt x="296959" y="217718"/>
                    </a:cubicBezTo>
                    <a:cubicBezTo>
                      <a:pt x="297393" y="217861"/>
                      <a:pt x="297848" y="217932"/>
                      <a:pt x="298306" y="217929"/>
                    </a:cubicBezTo>
                    <a:cubicBezTo>
                      <a:pt x="300594" y="217929"/>
                      <a:pt x="302449" y="216074"/>
                      <a:pt x="302449" y="213786"/>
                    </a:cubicBezTo>
                    <a:lnTo>
                      <a:pt x="302449" y="41431"/>
                    </a:lnTo>
                    <a:lnTo>
                      <a:pt x="323165" y="41431"/>
                    </a:lnTo>
                    <a:close/>
                  </a:path>
                </a:pathLst>
              </a:custGeom>
              <a:solidFill>
                <a:srgbClr val="000000"/>
              </a:solidFill>
              <a:ln w="406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sp>
          <p:nvSpPr>
            <p:cNvPr id="320512" name="TextBox 320511">
              <a:extLst>
                <a:ext uri="{FF2B5EF4-FFF2-40B4-BE49-F238E27FC236}">
                  <a16:creationId xmlns:a16="http://schemas.microsoft.com/office/drawing/2014/main" id="{97253C8D-ECAF-8262-8B4A-25913EA34A04}"/>
                </a:ext>
              </a:extLst>
            </p:cNvPr>
            <p:cNvSpPr txBox="1"/>
            <p:nvPr/>
          </p:nvSpPr>
          <p:spPr>
            <a:xfrm>
              <a:off x="870026" y="3591498"/>
              <a:ext cx="1260100" cy="30777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Industry - Academia Programs</a:t>
              </a:r>
            </a:p>
          </p:txBody>
        </p:sp>
        <p:grpSp>
          <p:nvGrpSpPr>
            <p:cNvPr id="320578" name="Group 320577">
              <a:extLst>
                <a:ext uri="{FF2B5EF4-FFF2-40B4-BE49-F238E27FC236}">
                  <a16:creationId xmlns:a16="http://schemas.microsoft.com/office/drawing/2014/main" id="{DFD35EEA-794A-7EA2-1D24-3D16170F2A52}"/>
                </a:ext>
              </a:extLst>
            </p:cNvPr>
            <p:cNvGrpSpPr/>
            <p:nvPr/>
          </p:nvGrpSpPr>
          <p:grpSpPr>
            <a:xfrm>
              <a:off x="2244742" y="3594400"/>
              <a:ext cx="281733" cy="301972"/>
              <a:chOff x="2244742" y="3676086"/>
              <a:chExt cx="281733" cy="301972"/>
            </a:xfrm>
          </p:grpSpPr>
          <p:sp>
            <p:nvSpPr>
              <p:cNvPr id="320574" name="Freeform: Shape 320573">
                <a:extLst>
                  <a:ext uri="{FF2B5EF4-FFF2-40B4-BE49-F238E27FC236}">
                    <a16:creationId xmlns:a16="http://schemas.microsoft.com/office/drawing/2014/main" id="{4FFBF6F4-2A4C-BCE3-F7C9-008AE664BB0D}"/>
                  </a:ext>
                </a:extLst>
              </p:cNvPr>
              <p:cNvSpPr/>
              <p:nvPr/>
            </p:nvSpPr>
            <p:spPr>
              <a:xfrm>
                <a:off x="2244742" y="3676086"/>
                <a:ext cx="281733" cy="301972"/>
              </a:xfrm>
              <a:custGeom>
                <a:avLst/>
                <a:gdLst>
                  <a:gd name="connsiteX0" fmla="*/ 186275 w 281733"/>
                  <a:gd name="connsiteY0" fmla="*/ 80729 h 301972"/>
                  <a:gd name="connsiteX1" fmla="*/ 190443 w 281733"/>
                  <a:gd name="connsiteY1" fmla="*/ 69957 h 301972"/>
                  <a:gd name="connsiteX2" fmla="*/ 214805 w 281733"/>
                  <a:gd name="connsiteY2" fmla="*/ 10975 h 301972"/>
                  <a:gd name="connsiteX3" fmla="*/ 213976 w 281733"/>
                  <a:gd name="connsiteY3" fmla="*/ 3103 h 301972"/>
                  <a:gd name="connsiteX4" fmla="*/ 204277 w 281733"/>
                  <a:gd name="connsiteY4" fmla="*/ 940 h 301972"/>
                  <a:gd name="connsiteX5" fmla="*/ 173962 w 281733"/>
                  <a:gd name="connsiteY5" fmla="*/ 16096 h 301972"/>
                  <a:gd name="connsiteX6" fmla="*/ 144521 w 281733"/>
                  <a:gd name="connsiteY6" fmla="*/ 1375 h 301972"/>
                  <a:gd name="connsiteX7" fmla="*/ 137109 w 281733"/>
                  <a:gd name="connsiteY7" fmla="*/ 1375 h 301972"/>
                  <a:gd name="connsiteX8" fmla="*/ 107672 w 281733"/>
                  <a:gd name="connsiteY8" fmla="*/ 16096 h 301972"/>
                  <a:gd name="connsiteX9" fmla="*/ 77265 w 281733"/>
                  <a:gd name="connsiteY9" fmla="*/ 911 h 301972"/>
                  <a:gd name="connsiteX10" fmla="*/ 68411 w 281733"/>
                  <a:gd name="connsiteY10" fmla="*/ 2154 h 301972"/>
                  <a:gd name="connsiteX11" fmla="*/ 66825 w 281733"/>
                  <a:gd name="connsiteY11" fmla="*/ 10954 h 301972"/>
                  <a:gd name="connsiteX12" fmla="*/ 91190 w 281733"/>
                  <a:gd name="connsiteY12" fmla="*/ 69957 h 301972"/>
                  <a:gd name="connsiteX13" fmla="*/ 95160 w 281733"/>
                  <a:gd name="connsiteY13" fmla="*/ 80928 h 301972"/>
                  <a:gd name="connsiteX14" fmla="*/ 95160 w 281733"/>
                  <a:gd name="connsiteY14" fmla="*/ 80928 h 301972"/>
                  <a:gd name="connsiteX15" fmla="*/ 0 w 281733"/>
                  <a:gd name="connsiteY15" fmla="*/ 219110 h 301972"/>
                  <a:gd name="connsiteX16" fmla="*/ 56177 w 281733"/>
                  <a:gd name="connsiteY16" fmla="*/ 299590 h 301972"/>
                  <a:gd name="connsiteX17" fmla="*/ 70094 w 281733"/>
                  <a:gd name="connsiteY17" fmla="*/ 301972 h 301972"/>
                  <a:gd name="connsiteX18" fmla="*/ 211640 w 281733"/>
                  <a:gd name="connsiteY18" fmla="*/ 301972 h 301972"/>
                  <a:gd name="connsiteX19" fmla="*/ 225556 w 281733"/>
                  <a:gd name="connsiteY19" fmla="*/ 299590 h 301972"/>
                  <a:gd name="connsiteX20" fmla="*/ 281733 w 281733"/>
                  <a:gd name="connsiteY20" fmla="*/ 219110 h 301972"/>
                  <a:gd name="connsiteX21" fmla="*/ 186275 w 281733"/>
                  <a:gd name="connsiteY21" fmla="*/ 80729 h 301972"/>
                  <a:gd name="connsiteX22" fmla="*/ 74991 w 281733"/>
                  <a:gd name="connsiteY22" fmla="*/ 9131 h 301972"/>
                  <a:gd name="connsiteX23" fmla="*/ 75010 w 281733"/>
                  <a:gd name="connsiteY23" fmla="*/ 9076 h 301972"/>
                  <a:gd name="connsiteX24" fmla="*/ 75049 w 281733"/>
                  <a:gd name="connsiteY24" fmla="*/ 9077 h 301972"/>
                  <a:gd name="connsiteX25" fmla="*/ 103947 w 281733"/>
                  <a:gd name="connsiteY25" fmla="*/ 23508 h 301972"/>
                  <a:gd name="connsiteX26" fmla="*/ 107655 w 281733"/>
                  <a:gd name="connsiteY26" fmla="*/ 25360 h 301972"/>
                  <a:gd name="connsiteX27" fmla="*/ 111359 w 281733"/>
                  <a:gd name="connsiteY27" fmla="*/ 23508 h 301972"/>
                  <a:gd name="connsiteX28" fmla="*/ 140775 w 281733"/>
                  <a:gd name="connsiteY28" fmla="*/ 8787 h 301972"/>
                  <a:gd name="connsiteX29" fmla="*/ 170217 w 281733"/>
                  <a:gd name="connsiteY29" fmla="*/ 23508 h 301972"/>
                  <a:gd name="connsiteX30" fmla="*/ 173921 w 281733"/>
                  <a:gd name="connsiteY30" fmla="*/ 25360 h 301972"/>
                  <a:gd name="connsiteX31" fmla="*/ 177625 w 281733"/>
                  <a:gd name="connsiteY31" fmla="*/ 23508 h 301972"/>
                  <a:gd name="connsiteX32" fmla="*/ 206548 w 281733"/>
                  <a:gd name="connsiteY32" fmla="*/ 9053 h 301972"/>
                  <a:gd name="connsiteX33" fmla="*/ 206604 w 281733"/>
                  <a:gd name="connsiteY33" fmla="*/ 9068 h 301972"/>
                  <a:gd name="connsiteX34" fmla="*/ 206606 w 281733"/>
                  <a:gd name="connsiteY34" fmla="*/ 9106 h 301972"/>
                  <a:gd name="connsiteX35" fmla="*/ 182712 w 281733"/>
                  <a:gd name="connsiteY35" fmla="*/ 66970 h 301972"/>
                  <a:gd name="connsiteX36" fmla="*/ 178913 w 281733"/>
                  <a:gd name="connsiteY36" fmla="*/ 76789 h 301972"/>
                  <a:gd name="connsiteX37" fmla="*/ 102472 w 281733"/>
                  <a:gd name="connsiteY37" fmla="*/ 76789 h 301972"/>
                  <a:gd name="connsiteX38" fmla="*/ 98984 w 281733"/>
                  <a:gd name="connsiteY38" fmla="*/ 67139 h 301972"/>
                  <a:gd name="connsiteX39" fmla="*/ 98922 w 281733"/>
                  <a:gd name="connsiteY39" fmla="*/ 66965 h 301972"/>
                  <a:gd name="connsiteX40" fmla="*/ 98851 w 281733"/>
                  <a:gd name="connsiteY40" fmla="*/ 66795 h 301972"/>
                  <a:gd name="connsiteX41" fmla="*/ 223000 w 281733"/>
                  <a:gd name="connsiteY41" fmla="*/ 291693 h 301972"/>
                  <a:gd name="connsiteX42" fmla="*/ 211619 w 281733"/>
                  <a:gd name="connsiteY42" fmla="*/ 293682 h 301972"/>
                  <a:gd name="connsiteX43" fmla="*/ 70094 w 281733"/>
                  <a:gd name="connsiteY43" fmla="*/ 293682 h 301972"/>
                  <a:gd name="connsiteX44" fmla="*/ 58717 w 281733"/>
                  <a:gd name="connsiteY44" fmla="*/ 291693 h 301972"/>
                  <a:gd name="connsiteX45" fmla="*/ 8286 w 281733"/>
                  <a:gd name="connsiteY45" fmla="*/ 219110 h 301972"/>
                  <a:gd name="connsiteX46" fmla="*/ 81156 w 281733"/>
                  <a:gd name="connsiteY46" fmla="*/ 105443 h 301972"/>
                  <a:gd name="connsiteX47" fmla="*/ 100914 w 281733"/>
                  <a:gd name="connsiteY47" fmla="*/ 86894 h 301972"/>
                  <a:gd name="connsiteX48" fmla="*/ 102799 w 281733"/>
                  <a:gd name="connsiteY48" fmla="*/ 85075 h 301972"/>
                  <a:gd name="connsiteX49" fmla="*/ 178843 w 281733"/>
                  <a:gd name="connsiteY49" fmla="*/ 85075 h 301972"/>
                  <a:gd name="connsiteX50" fmla="*/ 180521 w 281733"/>
                  <a:gd name="connsiteY50" fmla="*/ 86695 h 301972"/>
                  <a:gd name="connsiteX51" fmla="*/ 200408 w 281733"/>
                  <a:gd name="connsiteY51" fmla="*/ 105339 h 301972"/>
                  <a:gd name="connsiteX52" fmla="*/ 273447 w 281733"/>
                  <a:gd name="connsiteY52" fmla="*/ 219110 h 301972"/>
                  <a:gd name="connsiteX53" fmla="*/ 223021 w 281733"/>
                  <a:gd name="connsiteY53" fmla="*/ 291697 h 30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81733" h="301972">
                    <a:moveTo>
                      <a:pt x="186275" y="80729"/>
                    </a:moveTo>
                    <a:lnTo>
                      <a:pt x="190443" y="69957"/>
                    </a:lnTo>
                    <a:lnTo>
                      <a:pt x="214805" y="10975"/>
                    </a:lnTo>
                    <a:cubicBezTo>
                      <a:pt x="215893" y="8382"/>
                      <a:pt x="215581" y="5412"/>
                      <a:pt x="213976" y="3103"/>
                    </a:cubicBezTo>
                    <a:cubicBezTo>
                      <a:pt x="211719" y="89"/>
                      <a:pt x="207601" y="-829"/>
                      <a:pt x="204277" y="940"/>
                    </a:cubicBezTo>
                    <a:lnTo>
                      <a:pt x="173962" y="16096"/>
                    </a:lnTo>
                    <a:lnTo>
                      <a:pt x="144521" y="1375"/>
                    </a:lnTo>
                    <a:cubicBezTo>
                      <a:pt x="142188" y="209"/>
                      <a:pt x="139442" y="209"/>
                      <a:pt x="137109" y="1375"/>
                    </a:cubicBezTo>
                    <a:lnTo>
                      <a:pt x="107672" y="16096"/>
                    </a:lnTo>
                    <a:lnTo>
                      <a:pt x="77265" y="911"/>
                    </a:lnTo>
                    <a:cubicBezTo>
                      <a:pt x="74362" y="-666"/>
                      <a:pt x="70768" y="-161"/>
                      <a:pt x="68411" y="2154"/>
                    </a:cubicBezTo>
                    <a:cubicBezTo>
                      <a:pt x="66201" y="4522"/>
                      <a:pt x="65580" y="7964"/>
                      <a:pt x="66825" y="10954"/>
                    </a:cubicBezTo>
                    <a:lnTo>
                      <a:pt x="91190" y="69957"/>
                    </a:lnTo>
                    <a:lnTo>
                      <a:pt x="95160" y="80928"/>
                    </a:lnTo>
                    <a:lnTo>
                      <a:pt x="95160" y="80928"/>
                    </a:lnTo>
                    <a:cubicBezTo>
                      <a:pt x="51056" y="123486"/>
                      <a:pt x="0" y="160754"/>
                      <a:pt x="0" y="219110"/>
                    </a:cubicBezTo>
                    <a:cubicBezTo>
                      <a:pt x="0" y="259687"/>
                      <a:pt x="17965" y="286125"/>
                      <a:pt x="56177" y="299590"/>
                    </a:cubicBezTo>
                    <a:cubicBezTo>
                      <a:pt x="60648" y="301165"/>
                      <a:pt x="65353" y="301971"/>
                      <a:pt x="70094" y="301972"/>
                    </a:cubicBezTo>
                    <a:lnTo>
                      <a:pt x="211640" y="301972"/>
                    </a:lnTo>
                    <a:cubicBezTo>
                      <a:pt x="216380" y="301971"/>
                      <a:pt x="221086" y="301165"/>
                      <a:pt x="225556" y="299590"/>
                    </a:cubicBezTo>
                    <a:cubicBezTo>
                      <a:pt x="263769" y="286125"/>
                      <a:pt x="281733" y="259687"/>
                      <a:pt x="281733" y="219110"/>
                    </a:cubicBezTo>
                    <a:cubicBezTo>
                      <a:pt x="281733" y="160754"/>
                      <a:pt x="230379" y="123287"/>
                      <a:pt x="186275" y="80729"/>
                    </a:cubicBezTo>
                    <a:close/>
                    <a:moveTo>
                      <a:pt x="74991" y="9131"/>
                    </a:moveTo>
                    <a:cubicBezTo>
                      <a:pt x="74981" y="9111"/>
                      <a:pt x="74990" y="9086"/>
                      <a:pt x="75010" y="9076"/>
                    </a:cubicBezTo>
                    <a:cubicBezTo>
                      <a:pt x="75023" y="9070"/>
                      <a:pt x="75037" y="9071"/>
                      <a:pt x="75049" y="9077"/>
                    </a:cubicBezTo>
                    <a:lnTo>
                      <a:pt x="103947" y="23508"/>
                    </a:lnTo>
                    <a:lnTo>
                      <a:pt x="107655" y="25360"/>
                    </a:lnTo>
                    <a:lnTo>
                      <a:pt x="111359" y="23508"/>
                    </a:lnTo>
                    <a:lnTo>
                      <a:pt x="140775" y="8787"/>
                    </a:lnTo>
                    <a:lnTo>
                      <a:pt x="170217" y="23508"/>
                    </a:lnTo>
                    <a:lnTo>
                      <a:pt x="173921" y="25360"/>
                    </a:lnTo>
                    <a:lnTo>
                      <a:pt x="177625" y="23508"/>
                    </a:lnTo>
                    <a:lnTo>
                      <a:pt x="206548" y="9053"/>
                    </a:lnTo>
                    <a:cubicBezTo>
                      <a:pt x="206568" y="9041"/>
                      <a:pt x="206593" y="9048"/>
                      <a:pt x="206604" y="9068"/>
                    </a:cubicBezTo>
                    <a:cubicBezTo>
                      <a:pt x="206611" y="9080"/>
                      <a:pt x="206612" y="9094"/>
                      <a:pt x="206606" y="9106"/>
                    </a:cubicBezTo>
                    <a:lnTo>
                      <a:pt x="182712" y="66970"/>
                    </a:lnTo>
                    <a:lnTo>
                      <a:pt x="178913" y="76789"/>
                    </a:lnTo>
                    <a:lnTo>
                      <a:pt x="102472" y="76789"/>
                    </a:lnTo>
                    <a:lnTo>
                      <a:pt x="98984" y="67139"/>
                    </a:lnTo>
                    <a:lnTo>
                      <a:pt x="98922" y="66965"/>
                    </a:lnTo>
                    <a:lnTo>
                      <a:pt x="98851" y="66795"/>
                    </a:lnTo>
                    <a:close/>
                    <a:moveTo>
                      <a:pt x="223000" y="291693"/>
                    </a:moveTo>
                    <a:cubicBezTo>
                      <a:pt x="219347" y="292999"/>
                      <a:pt x="215498" y="293672"/>
                      <a:pt x="211619" y="293682"/>
                    </a:cubicBezTo>
                    <a:lnTo>
                      <a:pt x="70094" y="293682"/>
                    </a:lnTo>
                    <a:cubicBezTo>
                      <a:pt x="66216" y="293672"/>
                      <a:pt x="62368" y="293000"/>
                      <a:pt x="58717" y="291693"/>
                    </a:cubicBezTo>
                    <a:cubicBezTo>
                      <a:pt x="24312" y="279500"/>
                      <a:pt x="8286" y="256431"/>
                      <a:pt x="8286" y="219110"/>
                    </a:cubicBezTo>
                    <a:cubicBezTo>
                      <a:pt x="8286" y="172918"/>
                      <a:pt x="43681" y="140141"/>
                      <a:pt x="81156" y="105443"/>
                    </a:cubicBezTo>
                    <a:cubicBezTo>
                      <a:pt x="87665" y="99414"/>
                      <a:pt x="94414" y="93183"/>
                      <a:pt x="100914" y="86894"/>
                    </a:cubicBezTo>
                    <a:lnTo>
                      <a:pt x="102799" y="85075"/>
                    </a:lnTo>
                    <a:lnTo>
                      <a:pt x="178843" y="85075"/>
                    </a:lnTo>
                    <a:lnTo>
                      <a:pt x="180521" y="86695"/>
                    </a:lnTo>
                    <a:cubicBezTo>
                      <a:pt x="187071" y="93013"/>
                      <a:pt x="193841" y="99282"/>
                      <a:pt x="200408" y="105339"/>
                    </a:cubicBezTo>
                    <a:cubicBezTo>
                      <a:pt x="237961" y="140117"/>
                      <a:pt x="273447" y="172959"/>
                      <a:pt x="273447" y="219110"/>
                    </a:cubicBezTo>
                    <a:cubicBezTo>
                      <a:pt x="273447" y="256427"/>
                      <a:pt x="257421" y="279500"/>
                      <a:pt x="223021" y="291697"/>
                    </a:cubicBezTo>
                    <a:close/>
                  </a:path>
                </a:pathLst>
              </a:custGeom>
              <a:solidFill>
                <a:srgbClr val="000000"/>
              </a:solidFill>
              <a:ln w="406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20575" name="Freeform: Shape 320574">
                <a:extLst>
                  <a:ext uri="{FF2B5EF4-FFF2-40B4-BE49-F238E27FC236}">
                    <a16:creationId xmlns:a16="http://schemas.microsoft.com/office/drawing/2014/main" id="{EC31DE08-8A11-4AA1-2BC4-AB74437FEA8A}"/>
                  </a:ext>
                </a:extLst>
              </p:cNvPr>
              <p:cNvSpPr/>
              <p:nvPr/>
            </p:nvSpPr>
            <p:spPr>
              <a:xfrm>
                <a:off x="2335879" y="3824744"/>
                <a:ext cx="41456" cy="41467"/>
              </a:xfrm>
              <a:custGeom>
                <a:avLst/>
                <a:gdLst>
                  <a:gd name="connsiteX0" fmla="*/ 15102 w 41456"/>
                  <a:gd name="connsiteY0" fmla="*/ 40704 h 41467"/>
                  <a:gd name="connsiteX1" fmla="*/ 40698 w 41456"/>
                  <a:gd name="connsiteY1" fmla="*/ 26237 h 41467"/>
                  <a:gd name="connsiteX2" fmla="*/ 40698 w 41456"/>
                  <a:gd name="connsiteY2" fmla="*/ 15107 h 41467"/>
                  <a:gd name="connsiteX3" fmla="*/ 26355 w 41456"/>
                  <a:gd name="connsiteY3" fmla="*/ 764 h 41467"/>
                  <a:gd name="connsiteX4" fmla="*/ 759 w 41456"/>
                  <a:gd name="connsiteY4" fmla="*/ 15231 h 41467"/>
                  <a:gd name="connsiteX5" fmla="*/ 759 w 41456"/>
                  <a:gd name="connsiteY5" fmla="*/ 26360 h 41467"/>
                  <a:gd name="connsiteX6" fmla="*/ 15102 w 41456"/>
                  <a:gd name="connsiteY6" fmla="*/ 40704 h 41467"/>
                  <a:gd name="connsiteX7" fmla="*/ 18292 w 41456"/>
                  <a:gd name="connsiteY7" fmla="*/ 8536 h 41467"/>
                  <a:gd name="connsiteX8" fmla="*/ 32910 w 41456"/>
                  <a:gd name="connsiteY8" fmla="*/ 18298 h 41467"/>
                  <a:gd name="connsiteX9" fmla="*/ 23150 w 41456"/>
                  <a:gd name="connsiteY9" fmla="*/ 32916 h 41467"/>
                  <a:gd name="connsiteX10" fmla="*/ 8531 w 41456"/>
                  <a:gd name="connsiteY10" fmla="*/ 23155 h 41467"/>
                  <a:gd name="connsiteX11" fmla="*/ 8531 w 41456"/>
                  <a:gd name="connsiteY11" fmla="*/ 18298 h 41467"/>
                  <a:gd name="connsiteX12" fmla="*/ 18292 w 41456"/>
                  <a:gd name="connsiteY12" fmla="*/ 8536 h 4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456" h="41467">
                    <a:moveTo>
                      <a:pt x="15102" y="40704"/>
                    </a:moveTo>
                    <a:cubicBezTo>
                      <a:pt x="26165" y="43777"/>
                      <a:pt x="37625" y="37300"/>
                      <a:pt x="40698" y="26237"/>
                    </a:cubicBezTo>
                    <a:cubicBezTo>
                      <a:pt x="41710" y="22596"/>
                      <a:pt x="41710" y="18748"/>
                      <a:pt x="40698" y="15107"/>
                    </a:cubicBezTo>
                    <a:cubicBezTo>
                      <a:pt x="38794" y="8124"/>
                      <a:pt x="33338" y="2668"/>
                      <a:pt x="26355" y="764"/>
                    </a:cubicBezTo>
                    <a:cubicBezTo>
                      <a:pt x="15291" y="-2310"/>
                      <a:pt x="3832" y="4168"/>
                      <a:pt x="759" y="15231"/>
                    </a:cubicBezTo>
                    <a:cubicBezTo>
                      <a:pt x="-253" y="18872"/>
                      <a:pt x="-253" y="22719"/>
                      <a:pt x="759" y="26360"/>
                    </a:cubicBezTo>
                    <a:cubicBezTo>
                      <a:pt x="2663" y="33343"/>
                      <a:pt x="8118" y="38799"/>
                      <a:pt x="15102" y="40704"/>
                    </a:cubicBezTo>
                    <a:close/>
                    <a:moveTo>
                      <a:pt x="18292" y="8536"/>
                    </a:moveTo>
                    <a:cubicBezTo>
                      <a:pt x="25024" y="7195"/>
                      <a:pt x="31569" y="11565"/>
                      <a:pt x="32910" y="18298"/>
                    </a:cubicBezTo>
                    <a:cubicBezTo>
                      <a:pt x="34252" y="25030"/>
                      <a:pt x="29882" y="31575"/>
                      <a:pt x="23150" y="32916"/>
                    </a:cubicBezTo>
                    <a:cubicBezTo>
                      <a:pt x="16417" y="34257"/>
                      <a:pt x="9872" y="29887"/>
                      <a:pt x="8531" y="23155"/>
                    </a:cubicBezTo>
                    <a:cubicBezTo>
                      <a:pt x="8212" y="21552"/>
                      <a:pt x="8212" y="19901"/>
                      <a:pt x="8531" y="18298"/>
                    </a:cubicBezTo>
                    <a:cubicBezTo>
                      <a:pt x="9520" y="13374"/>
                      <a:pt x="13369" y="9525"/>
                      <a:pt x="18292" y="8536"/>
                    </a:cubicBezTo>
                    <a:close/>
                  </a:path>
                </a:pathLst>
              </a:custGeom>
              <a:solidFill>
                <a:schemeClr val="accent2"/>
              </a:solidFill>
              <a:ln w="406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20576" name="Freeform: Shape 320575">
                <a:extLst>
                  <a:ext uri="{FF2B5EF4-FFF2-40B4-BE49-F238E27FC236}">
                    <a16:creationId xmlns:a16="http://schemas.microsoft.com/office/drawing/2014/main" id="{2757C7C8-DA6B-27F9-FE52-2EB572126CC0}"/>
                  </a:ext>
                </a:extLst>
              </p:cNvPr>
              <p:cNvSpPr/>
              <p:nvPr/>
            </p:nvSpPr>
            <p:spPr>
              <a:xfrm>
                <a:off x="2393883" y="3882748"/>
                <a:ext cx="41456" cy="41467"/>
              </a:xfrm>
              <a:custGeom>
                <a:avLst/>
                <a:gdLst>
                  <a:gd name="connsiteX0" fmla="*/ 26355 w 41456"/>
                  <a:gd name="connsiteY0" fmla="*/ 764 h 41467"/>
                  <a:gd name="connsiteX1" fmla="*/ 759 w 41456"/>
                  <a:gd name="connsiteY1" fmla="*/ 15231 h 41467"/>
                  <a:gd name="connsiteX2" fmla="*/ 759 w 41456"/>
                  <a:gd name="connsiteY2" fmla="*/ 26360 h 41467"/>
                  <a:gd name="connsiteX3" fmla="*/ 15102 w 41456"/>
                  <a:gd name="connsiteY3" fmla="*/ 40704 h 41467"/>
                  <a:gd name="connsiteX4" fmla="*/ 40698 w 41456"/>
                  <a:gd name="connsiteY4" fmla="*/ 26237 h 41467"/>
                  <a:gd name="connsiteX5" fmla="*/ 40698 w 41456"/>
                  <a:gd name="connsiteY5" fmla="*/ 15107 h 41467"/>
                  <a:gd name="connsiteX6" fmla="*/ 26355 w 41456"/>
                  <a:gd name="connsiteY6" fmla="*/ 764 h 41467"/>
                  <a:gd name="connsiteX7" fmla="*/ 23165 w 41456"/>
                  <a:gd name="connsiteY7" fmla="*/ 32931 h 41467"/>
                  <a:gd name="connsiteX8" fmla="*/ 8546 w 41456"/>
                  <a:gd name="connsiteY8" fmla="*/ 23170 h 41467"/>
                  <a:gd name="connsiteX9" fmla="*/ 18307 w 41456"/>
                  <a:gd name="connsiteY9" fmla="*/ 8551 h 41467"/>
                  <a:gd name="connsiteX10" fmla="*/ 32926 w 41456"/>
                  <a:gd name="connsiteY10" fmla="*/ 18313 h 41467"/>
                  <a:gd name="connsiteX11" fmla="*/ 32926 w 41456"/>
                  <a:gd name="connsiteY11" fmla="*/ 23170 h 41467"/>
                  <a:gd name="connsiteX12" fmla="*/ 23165 w 41456"/>
                  <a:gd name="connsiteY12" fmla="*/ 32931 h 4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456" h="41467">
                    <a:moveTo>
                      <a:pt x="26355" y="764"/>
                    </a:moveTo>
                    <a:cubicBezTo>
                      <a:pt x="15291" y="-2310"/>
                      <a:pt x="3832" y="4168"/>
                      <a:pt x="759" y="15231"/>
                    </a:cubicBezTo>
                    <a:cubicBezTo>
                      <a:pt x="-253" y="18872"/>
                      <a:pt x="-253" y="22720"/>
                      <a:pt x="759" y="26360"/>
                    </a:cubicBezTo>
                    <a:cubicBezTo>
                      <a:pt x="2663" y="33343"/>
                      <a:pt x="8119" y="38799"/>
                      <a:pt x="15102" y="40704"/>
                    </a:cubicBezTo>
                    <a:cubicBezTo>
                      <a:pt x="26165" y="43777"/>
                      <a:pt x="37625" y="37300"/>
                      <a:pt x="40698" y="26237"/>
                    </a:cubicBezTo>
                    <a:cubicBezTo>
                      <a:pt x="41710" y="22596"/>
                      <a:pt x="41710" y="18748"/>
                      <a:pt x="40698" y="15107"/>
                    </a:cubicBezTo>
                    <a:cubicBezTo>
                      <a:pt x="38794" y="8124"/>
                      <a:pt x="33338" y="2668"/>
                      <a:pt x="26355" y="764"/>
                    </a:cubicBezTo>
                    <a:close/>
                    <a:moveTo>
                      <a:pt x="23165" y="32931"/>
                    </a:moveTo>
                    <a:cubicBezTo>
                      <a:pt x="16432" y="34272"/>
                      <a:pt x="9887" y="29902"/>
                      <a:pt x="8546" y="23170"/>
                    </a:cubicBezTo>
                    <a:cubicBezTo>
                      <a:pt x="7205" y="16438"/>
                      <a:pt x="11575" y="9893"/>
                      <a:pt x="18307" y="8551"/>
                    </a:cubicBezTo>
                    <a:cubicBezTo>
                      <a:pt x="25040" y="7210"/>
                      <a:pt x="31585" y="11580"/>
                      <a:pt x="32926" y="18313"/>
                    </a:cubicBezTo>
                    <a:cubicBezTo>
                      <a:pt x="33245" y="19916"/>
                      <a:pt x="33245" y="21567"/>
                      <a:pt x="32926" y="23170"/>
                    </a:cubicBezTo>
                    <a:cubicBezTo>
                      <a:pt x="31937" y="28094"/>
                      <a:pt x="28088" y="31942"/>
                      <a:pt x="23165" y="32931"/>
                    </a:cubicBezTo>
                    <a:close/>
                  </a:path>
                </a:pathLst>
              </a:custGeom>
              <a:solidFill>
                <a:schemeClr val="accent2"/>
              </a:solidFill>
              <a:ln w="406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20577" name="Freeform: Shape 320576">
                <a:extLst>
                  <a:ext uri="{FF2B5EF4-FFF2-40B4-BE49-F238E27FC236}">
                    <a16:creationId xmlns:a16="http://schemas.microsoft.com/office/drawing/2014/main" id="{931F53CE-E536-CDBB-3C83-37F419C0CD13}"/>
                  </a:ext>
                </a:extLst>
              </p:cNvPr>
              <p:cNvSpPr/>
              <p:nvPr/>
            </p:nvSpPr>
            <p:spPr>
              <a:xfrm rot="18900000">
                <a:off x="2327019" y="3870337"/>
                <a:ext cx="117184" cy="8286"/>
              </a:xfrm>
              <a:custGeom>
                <a:avLst/>
                <a:gdLst>
                  <a:gd name="connsiteX0" fmla="*/ 0 w 117184"/>
                  <a:gd name="connsiteY0" fmla="*/ 0 h 8286"/>
                  <a:gd name="connsiteX1" fmla="*/ 117184 w 117184"/>
                  <a:gd name="connsiteY1" fmla="*/ 0 h 8286"/>
                  <a:gd name="connsiteX2" fmla="*/ 117184 w 117184"/>
                  <a:gd name="connsiteY2" fmla="*/ 8286 h 8286"/>
                  <a:gd name="connsiteX3" fmla="*/ 0 w 117184"/>
                  <a:gd name="connsiteY3" fmla="*/ 8286 h 8286"/>
                </a:gdLst>
                <a:ahLst/>
                <a:cxnLst>
                  <a:cxn ang="0">
                    <a:pos x="connsiteX0" y="connsiteY0"/>
                  </a:cxn>
                  <a:cxn ang="0">
                    <a:pos x="connsiteX1" y="connsiteY1"/>
                  </a:cxn>
                  <a:cxn ang="0">
                    <a:pos x="connsiteX2" y="connsiteY2"/>
                  </a:cxn>
                  <a:cxn ang="0">
                    <a:pos x="connsiteX3" y="connsiteY3"/>
                  </a:cxn>
                </a:cxnLst>
                <a:rect l="l" t="t" r="r" b="b"/>
                <a:pathLst>
                  <a:path w="117184" h="8286">
                    <a:moveTo>
                      <a:pt x="0" y="0"/>
                    </a:moveTo>
                    <a:lnTo>
                      <a:pt x="117184" y="0"/>
                    </a:lnTo>
                    <a:lnTo>
                      <a:pt x="117184" y="8286"/>
                    </a:lnTo>
                    <a:lnTo>
                      <a:pt x="0" y="8286"/>
                    </a:lnTo>
                    <a:close/>
                  </a:path>
                </a:pathLst>
              </a:custGeom>
              <a:solidFill>
                <a:schemeClr val="accent2"/>
              </a:solidFill>
              <a:ln w="406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sp>
          <p:nvSpPr>
            <p:cNvPr id="320513" name="TextBox 320512">
              <a:extLst>
                <a:ext uri="{FF2B5EF4-FFF2-40B4-BE49-F238E27FC236}">
                  <a16:creationId xmlns:a16="http://schemas.microsoft.com/office/drawing/2014/main" id="{747F0ACB-606D-6F0D-3A8E-ABE5A8E8BA4B}"/>
                </a:ext>
              </a:extLst>
            </p:cNvPr>
            <p:cNvSpPr txBox="1"/>
            <p:nvPr/>
          </p:nvSpPr>
          <p:spPr>
            <a:xfrm>
              <a:off x="2641093" y="3591498"/>
              <a:ext cx="1338270" cy="307777"/>
            </a:xfrm>
            <a:prstGeom prst="rect">
              <a:avLst/>
            </a:prstGeom>
            <a:noFill/>
          </p:spPr>
          <p:txBody>
            <a:bodyPr wrap="square" lIns="0" tIns="0" rIns="0" bIns="0" rtlCol="0">
              <a:spAutoFit/>
            </a:bodyPr>
            <a:lstStyle>
              <a:defPPr>
                <a:defRPr lang="en-US"/>
              </a:defPPr>
              <a:lvl1pPr>
                <a:defRPr sz="1000" b="1">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Government funded training</a:t>
              </a:r>
            </a:p>
          </p:txBody>
        </p:sp>
        <p:sp>
          <p:nvSpPr>
            <p:cNvPr id="320514" name="TextBox 320513">
              <a:extLst>
                <a:ext uri="{FF2B5EF4-FFF2-40B4-BE49-F238E27FC236}">
                  <a16:creationId xmlns:a16="http://schemas.microsoft.com/office/drawing/2014/main" id="{C638BA7A-964E-EC7B-B130-942413A93134}"/>
                </a:ext>
              </a:extLst>
            </p:cNvPr>
            <p:cNvSpPr txBox="1"/>
            <p:nvPr/>
          </p:nvSpPr>
          <p:spPr>
            <a:xfrm>
              <a:off x="4490329" y="3591498"/>
              <a:ext cx="1270366" cy="307777"/>
            </a:xfrm>
            <a:prstGeom prst="rect">
              <a:avLst/>
            </a:prstGeom>
            <a:noFill/>
          </p:spPr>
          <p:txBody>
            <a:bodyPr wrap="square" lIns="0" tIns="0" rIns="0" bIns="0" rtlCol="0">
              <a:spAutoFit/>
            </a:bodyPr>
            <a:lstStyle>
              <a:defPPr>
                <a:defRPr lang="en-US"/>
              </a:defPPr>
              <a:lvl1pPr>
                <a:defRPr sz="1000" b="1">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Community driven learning</a:t>
              </a:r>
            </a:p>
          </p:txBody>
        </p:sp>
        <p:sp>
          <p:nvSpPr>
            <p:cNvPr id="320580" name="TextBox 320579">
              <a:extLst>
                <a:ext uri="{FF2B5EF4-FFF2-40B4-BE49-F238E27FC236}">
                  <a16:creationId xmlns:a16="http://schemas.microsoft.com/office/drawing/2014/main" id="{500E7F66-90D5-7675-B303-FA97626C9964}"/>
                </a:ext>
              </a:extLst>
            </p:cNvPr>
            <p:cNvSpPr txBox="1"/>
            <p:nvPr/>
          </p:nvSpPr>
          <p:spPr>
            <a:xfrm>
              <a:off x="125857" y="3265613"/>
              <a:ext cx="5634838" cy="959547"/>
            </a:xfrm>
            <a:prstGeom prst="rect">
              <a:avLst/>
            </a:prstGeom>
            <a:noFill/>
            <a:ln w="9525">
              <a:solidFill>
                <a:schemeClr val="accent2"/>
              </a:solidFill>
              <a:prstDash val="dash"/>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grpSp>
        <p:nvGrpSpPr>
          <p:cNvPr id="320555" name="Group 320554">
            <a:extLst>
              <a:ext uri="{FF2B5EF4-FFF2-40B4-BE49-F238E27FC236}">
                <a16:creationId xmlns:a16="http://schemas.microsoft.com/office/drawing/2014/main" id="{76DCC500-70C8-846C-268F-64ADDA2388A5}"/>
              </a:ext>
            </a:extLst>
          </p:cNvPr>
          <p:cNvGrpSpPr/>
          <p:nvPr/>
        </p:nvGrpSpPr>
        <p:grpSpPr>
          <a:xfrm>
            <a:off x="539568" y="1823805"/>
            <a:ext cx="1166280" cy="246221"/>
            <a:chOff x="617546" y="1774014"/>
            <a:chExt cx="1166280" cy="246221"/>
          </a:xfrm>
        </p:grpSpPr>
        <p:sp>
          <p:nvSpPr>
            <p:cNvPr id="320562" name="TextBox 320561">
              <a:extLst>
                <a:ext uri="{FF2B5EF4-FFF2-40B4-BE49-F238E27FC236}">
                  <a16:creationId xmlns:a16="http://schemas.microsoft.com/office/drawing/2014/main" id="{FCD18AB7-A0AF-CFDC-9F3B-0E8E0AEAFF6B}"/>
                </a:ext>
              </a:extLst>
            </p:cNvPr>
            <p:cNvSpPr txBox="1"/>
            <p:nvPr/>
          </p:nvSpPr>
          <p:spPr>
            <a:xfrm>
              <a:off x="837002" y="1774014"/>
              <a:ext cx="946824" cy="24622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Business</a:t>
              </a:r>
            </a:p>
          </p:txBody>
        </p:sp>
        <p:grpSp>
          <p:nvGrpSpPr>
            <p:cNvPr id="320564" name="Group 320563">
              <a:extLst>
                <a:ext uri="{FF2B5EF4-FFF2-40B4-BE49-F238E27FC236}">
                  <a16:creationId xmlns:a16="http://schemas.microsoft.com/office/drawing/2014/main" id="{F337B1E3-7227-F301-77C4-5933F74C339B}"/>
                </a:ext>
              </a:extLst>
            </p:cNvPr>
            <p:cNvGrpSpPr/>
            <p:nvPr/>
          </p:nvGrpSpPr>
          <p:grpSpPr>
            <a:xfrm>
              <a:off x="617546" y="1787396"/>
              <a:ext cx="219456" cy="219456"/>
              <a:chOff x="4330605" y="1770785"/>
              <a:chExt cx="188162" cy="183745"/>
            </a:xfrm>
            <a:solidFill>
              <a:schemeClr val="accent2"/>
            </a:solidFill>
          </p:grpSpPr>
          <p:sp>
            <p:nvSpPr>
              <p:cNvPr id="320565" name="Freeform 182">
                <a:extLst>
                  <a:ext uri="{FF2B5EF4-FFF2-40B4-BE49-F238E27FC236}">
                    <a16:creationId xmlns:a16="http://schemas.microsoft.com/office/drawing/2014/main" id="{F750C3A4-4A17-7406-B8B2-AAFC76351144}"/>
                  </a:ext>
                </a:extLst>
              </p:cNvPr>
              <p:cNvSpPr>
                <a:spLocks/>
              </p:cNvSpPr>
              <p:nvPr/>
            </p:nvSpPr>
            <p:spPr bwMode="auto">
              <a:xfrm>
                <a:off x="4459138" y="1796403"/>
                <a:ext cx="33569" cy="31802"/>
              </a:xfrm>
              <a:custGeom>
                <a:avLst/>
                <a:gdLst>
                  <a:gd name="T0" fmla="*/ 7 w 51"/>
                  <a:gd name="T1" fmla="*/ 50 h 50"/>
                  <a:gd name="T2" fmla="*/ 2 w 51"/>
                  <a:gd name="T3" fmla="*/ 48 h 50"/>
                  <a:gd name="T4" fmla="*/ 2 w 51"/>
                  <a:gd name="T5" fmla="*/ 40 h 50"/>
                  <a:gd name="T6" fmla="*/ 40 w 51"/>
                  <a:gd name="T7" fmla="*/ 3 h 50"/>
                  <a:gd name="T8" fmla="*/ 48 w 51"/>
                  <a:gd name="T9" fmla="*/ 3 h 50"/>
                  <a:gd name="T10" fmla="*/ 48 w 51"/>
                  <a:gd name="T11" fmla="*/ 11 h 50"/>
                  <a:gd name="T12" fmla="*/ 11 w 51"/>
                  <a:gd name="T13" fmla="*/ 48 h 50"/>
                  <a:gd name="T14" fmla="*/ 7 w 51"/>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7" y="50"/>
                    </a:moveTo>
                    <a:cubicBezTo>
                      <a:pt x="5" y="50"/>
                      <a:pt x="4" y="49"/>
                      <a:pt x="2" y="48"/>
                    </a:cubicBezTo>
                    <a:cubicBezTo>
                      <a:pt x="0" y="46"/>
                      <a:pt x="0" y="42"/>
                      <a:pt x="2" y="40"/>
                    </a:cubicBezTo>
                    <a:cubicBezTo>
                      <a:pt x="40" y="3"/>
                      <a:pt x="40" y="3"/>
                      <a:pt x="40" y="3"/>
                    </a:cubicBezTo>
                    <a:cubicBezTo>
                      <a:pt x="42" y="0"/>
                      <a:pt x="46" y="0"/>
                      <a:pt x="48" y="3"/>
                    </a:cubicBezTo>
                    <a:cubicBezTo>
                      <a:pt x="51" y="5"/>
                      <a:pt x="51" y="9"/>
                      <a:pt x="48" y="11"/>
                    </a:cubicBezTo>
                    <a:cubicBezTo>
                      <a:pt x="11" y="48"/>
                      <a:pt x="11" y="48"/>
                      <a:pt x="11" y="48"/>
                    </a:cubicBezTo>
                    <a:cubicBezTo>
                      <a:pt x="10" y="49"/>
                      <a:pt x="8" y="50"/>
                      <a:pt x="7" y="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67" name="Freeform 183">
                <a:extLst>
                  <a:ext uri="{FF2B5EF4-FFF2-40B4-BE49-F238E27FC236}">
                    <a16:creationId xmlns:a16="http://schemas.microsoft.com/office/drawing/2014/main" id="{45A2EF7B-B97B-B924-7695-66DF00E8FE28}"/>
                  </a:ext>
                </a:extLst>
              </p:cNvPr>
              <p:cNvSpPr>
                <a:spLocks noEditPoints="1"/>
              </p:cNvSpPr>
              <p:nvPr/>
            </p:nvSpPr>
            <p:spPr bwMode="auto">
              <a:xfrm>
                <a:off x="4479456" y="1770785"/>
                <a:ext cx="39311" cy="38427"/>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68" name="Freeform 184">
                <a:extLst>
                  <a:ext uri="{FF2B5EF4-FFF2-40B4-BE49-F238E27FC236}">
                    <a16:creationId xmlns:a16="http://schemas.microsoft.com/office/drawing/2014/main" id="{4003AB4F-0DDC-8791-A709-670728AF6DA2}"/>
                  </a:ext>
                </a:extLst>
              </p:cNvPr>
              <p:cNvSpPr>
                <a:spLocks/>
              </p:cNvSpPr>
              <p:nvPr/>
            </p:nvSpPr>
            <p:spPr bwMode="auto">
              <a:xfrm>
                <a:off x="4467088" y="1904176"/>
                <a:ext cx="24735" cy="24293"/>
              </a:xfrm>
              <a:custGeom>
                <a:avLst/>
                <a:gdLst>
                  <a:gd name="T0" fmla="*/ 32 w 38"/>
                  <a:gd name="T1" fmla="*/ 38 h 38"/>
                  <a:gd name="T2" fmla="*/ 27 w 38"/>
                  <a:gd name="T3" fmla="*/ 36 h 38"/>
                  <a:gd name="T4" fmla="*/ 2 w 38"/>
                  <a:gd name="T5" fmla="*/ 11 h 38"/>
                  <a:gd name="T6" fmla="*/ 2 w 38"/>
                  <a:gd name="T7" fmla="*/ 2 h 38"/>
                  <a:gd name="T8" fmla="*/ 10 w 38"/>
                  <a:gd name="T9" fmla="*/ 2 h 38"/>
                  <a:gd name="T10" fmla="*/ 36 w 38"/>
                  <a:gd name="T11" fmla="*/ 28 h 38"/>
                  <a:gd name="T12" fmla="*/ 36 w 38"/>
                  <a:gd name="T13" fmla="*/ 36 h 38"/>
                  <a:gd name="T14" fmla="*/ 32 w 3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8">
                    <a:moveTo>
                      <a:pt x="32" y="38"/>
                    </a:moveTo>
                    <a:cubicBezTo>
                      <a:pt x="30" y="38"/>
                      <a:pt x="28" y="37"/>
                      <a:pt x="27" y="36"/>
                    </a:cubicBezTo>
                    <a:cubicBezTo>
                      <a:pt x="2" y="11"/>
                      <a:pt x="2" y="11"/>
                      <a:pt x="2" y="11"/>
                    </a:cubicBezTo>
                    <a:cubicBezTo>
                      <a:pt x="0" y="8"/>
                      <a:pt x="0" y="4"/>
                      <a:pt x="2" y="2"/>
                    </a:cubicBezTo>
                    <a:cubicBezTo>
                      <a:pt x="4" y="0"/>
                      <a:pt x="8" y="0"/>
                      <a:pt x="10" y="2"/>
                    </a:cubicBezTo>
                    <a:cubicBezTo>
                      <a:pt x="36" y="28"/>
                      <a:pt x="36" y="28"/>
                      <a:pt x="36" y="28"/>
                    </a:cubicBezTo>
                    <a:cubicBezTo>
                      <a:pt x="38" y="30"/>
                      <a:pt x="38" y="34"/>
                      <a:pt x="36" y="36"/>
                    </a:cubicBezTo>
                    <a:cubicBezTo>
                      <a:pt x="35" y="37"/>
                      <a:pt x="33" y="38"/>
                      <a:pt x="32" y="3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69" name="Freeform 185">
                <a:extLst>
                  <a:ext uri="{FF2B5EF4-FFF2-40B4-BE49-F238E27FC236}">
                    <a16:creationId xmlns:a16="http://schemas.microsoft.com/office/drawing/2014/main" id="{BD95F4B4-49F5-BBF7-05C3-E23EB66B470A}"/>
                  </a:ext>
                </a:extLst>
              </p:cNvPr>
              <p:cNvSpPr>
                <a:spLocks noEditPoints="1"/>
              </p:cNvSpPr>
              <p:nvPr/>
            </p:nvSpPr>
            <p:spPr bwMode="auto">
              <a:xfrm>
                <a:off x="4479456" y="1916544"/>
                <a:ext cx="39311" cy="37986"/>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70" name="Freeform 186">
                <a:extLst>
                  <a:ext uri="{FF2B5EF4-FFF2-40B4-BE49-F238E27FC236}">
                    <a16:creationId xmlns:a16="http://schemas.microsoft.com/office/drawing/2014/main" id="{CAB993E6-6F18-D348-1A1B-CE0A3B122615}"/>
                  </a:ext>
                </a:extLst>
              </p:cNvPr>
              <p:cNvSpPr>
                <a:spLocks/>
              </p:cNvSpPr>
              <p:nvPr/>
            </p:nvSpPr>
            <p:spPr bwMode="auto">
              <a:xfrm>
                <a:off x="4356665" y="1796403"/>
                <a:ext cx="32685" cy="31802"/>
              </a:xfrm>
              <a:custGeom>
                <a:avLst/>
                <a:gdLst>
                  <a:gd name="T0" fmla="*/ 44 w 50"/>
                  <a:gd name="T1" fmla="*/ 50 h 50"/>
                  <a:gd name="T2" fmla="*/ 39 w 50"/>
                  <a:gd name="T3" fmla="*/ 48 h 50"/>
                  <a:gd name="T4" fmla="*/ 2 w 50"/>
                  <a:gd name="T5" fmla="*/ 11 h 50"/>
                  <a:gd name="T6" fmla="*/ 2 w 50"/>
                  <a:gd name="T7" fmla="*/ 3 h 50"/>
                  <a:gd name="T8" fmla="*/ 11 w 50"/>
                  <a:gd name="T9" fmla="*/ 3 h 50"/>
                  <a:gd name="T10" fmla="*/ 48 w 50"/>
                  <a:gd name="T11" fmla="*/ 40 h 50"/>
                  <a:gd name="T12" fmla="*/ 48 w 50"/>
                  <a:gd name="T13" fmla="*/ 48 h 50"/>
                  <a:gd name="T14" fmla="*/ 44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4" y="50"/>
                    </a:moveTo>
                    <a:cubicBezTo>
                      <a:pt x="42" y="50"/>
                      <a:pt x="41" y="49"/>
                      <a:pt x="39" y="48"/>
                    </a:cubicBezTo>
                    <a:cubicBezTo>
                      <a:pt x="2" y="11"/>
                      <a:pt x="2" y="11"/>
                      <a:pt x="2" y="11"/>
                    </a:cubicBezTo>
                    <a:cubicBezTo>
                      <a:pt x="0" y="9"/>
                      <a:pt x="0" y="5"/>
                      <a:pt x="2" y="3"/>
                    </a:cubicBezTo>
                    <a:cubicBezTo>
                      <a:pt x="4" y="0"/>
                      <a:pt x="8" y="0"/>
                      <a:pt x="11" y="3"/>
                    </a:cubicBezTo>
                    <a:cubicBezTo>
                      <a:pt x="48" y="40"/>
                      <a:pt x="48" y="40"/>
                      <a:pt x="48" y="40"/>
                    </a:cubicBezTo>
                    <a:cubicBezTo>
                      <a:pt x="50" y="42"/>
                      <a:pt x="50" y="46"/>
                      <a:pt x="48" y="48"/>
                    </a:cubicBezTo>
                    <a:cubicBezTo>
                      <a:pt x="47" y="49"/>
                      <a:pt x="45" y="50"/>
                      <a:pt x="44" y="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71" name="Freeform 187">
                <a:extLst>
                  <a:ext uri="{FF2B5EF4-FFF2-40B4-BE49-F238E27FC236}">
                    <a16:creationId xmlns:a16="http://schemas.microsoft.com/office/drawing/2014/main" id="{AD093B60-A584-DF93-9D1E-A080129ECE19}"/>
                  </a:ext>
                </a:extLst>
              </p:cNvPr>
              <p:cNvSpPr>
                <a:spLocks noEditPoints="1"/>
              </p:cNvSpPr>
              <p:nvPr/>
            </p:nvSpPr>
            <p:spPr bwMode="auto">
              <a:xfrm>
                <a:off x="4330605" y="1770785"/>
                <a:ext cx="39311" cy="38427"/>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73" name="Freeform 188">
                <a:extLst>
                  <a:ext uri="{FF2B5EF4-FFF2-40B4-BE49-F238E27FC236}">
                    <a16:creationId xmlns:a16="http://schemas.microsoft.com/office/drawing/2014/main" id="{C5314CAC-1342-6F5F-8576-CE71B86E77E3}"/>
                  </a:ext>
                </a:extLst>
              </p:cNvPr>
              <p:cNvSpPr>
                <a:spLocks/>
              </p:cNvSpPr>
              <p:nvPr/>
            </p:nvSpPr>
            <p:spPr bwMode="auto">
              <a:xfrm>
                <a:off x="4356665" y="1904176"/>
                <a:ext cx="25618" cy="24293"/>
              </a:xfrm>
              <a:custGeom>
                <a:avLst/>
                <a:gdLst>
                  <a:gd name="T0" fmla="*/ 7 w 39"/>
                  <a:gd name="T1" fmla="*/ 38 h 38"/>
                  <a:gd name="T2" fmla="*/ 2 w 39"/>
                  <a:gd name="T3" fmla="*/ 36 h 38"/>
                  <a:gd name="T4" fmla="*/ 2 w 39"/>
                  <a:gd name="T5" fmla="*/ 28 h 38"/>
                  <a:gd name="T6" fmla="*/ 28 w 39"/>
                  <a:gd name="T7" fmla="*/ 2 h 38"/>
                  <a:gd name="T8" fmla="*/ 36 w 39"/>
                  <a:gd name="T9" fmla="*/ 2 h 38"/>
                  <a:gd name="T10" fmla="*/ 36 w 39"/>
                  <a:gd name="T11" fmla="*/ 11 h 38"/>
                  <a:gd name="T12" fmla="*/ 11 w 39"/>
                  <a:gd name="T13" fmla="*/ 36 h 38"/>
                  <a:gd name="T14" fmla="*/ 7 w 3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7" y="38"/>
                    </a:moveTo>
                    <a:cubicBezTo>
                      <a:pt x="5" y="38"/>
                      <a:pt x="4" y="37"/>
                      <a:pt x="2" y="36"/>
                    </a:cubicBezTo>
                    <a:cubicBezTo>
                      <a:pt x="0" y="34"/>
                      <a:pt x="0" y="30"/>
                      <a:pt x="2" y="28"/>
                    </a:cubicBezTo>
                    <a:cubicBezTo>
                      <a:pt x="28" y="2"/>
                      <a:pt x="28" y="2"/>
                      <a:pt x="28" y="2"/>
                    </a:cubicBezTo>
                    <a:cubicBezTo>
                      <a:pt x="30" y="0"/>
                      <a:pt x="34" y="0"/>
                      <a:pt x="36" y="2"/>
                    </a:cubicBezTo>
                    <a:cubicBezTo>
                      <a:pt x="39" y="4"/>
                      <a:pt x="39" y="8"/>
                      <a:pt x="36" y="11"/>
                    </a:cubicBezTo>
                    <a:cubicBezTo>
                      <a:pt x="11" y="36"/>
                      <a:pt x="11" y="36"/>
                      <a:pt x="11" y="36"/>
                    </a:cubicBezTo>
                    <a:cubicBezTo>
                      <a:pt x="10" y="37"/>
                      <a:pt x="8" y="38"/>
                      <a:pt x="7" y="3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82" name="Freeform 189">
                <a:extLst>
                  <a:ext uri="{FF2B5EF4-FFF2-40B4-BE49-F238E27FC236}">
                    <a16:creationId xmlns:a16="http://schemas.microsoft.com/office/drawing/2014/main" id="{FCA778AA-9FFF-B9D6-26C2-85F1F627DEB1}"/>
                  </a:ext>
                </a:extLst>
              </p:cNvPr>
              <p:cNvSpPr>
                <a:spLocks noEditPoints="1"/>
              </p:cNvSpPr>
              <p:nvPr/>
            </p:nvSpPr>
            <p:spPr bwMode="auto">
              <a:xfrm>
                <a:off x="4330605" y="1916544"/>
                <a:ext cx="39311" cy="37986"/>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39" y="48"/>
                      <a:pt x="48" y="40"/>
                      <a:pt x="48" y="30"/>
                    </a:cubicBezTo>
                    <a:cubicBezTo>
                      <a:pt x="48" y="20"/>
                      <a:pt x="39" y="12"/>
                      <a:pt x="30"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84" name="Freeform 190">
                <a:extLst>
                  <a:ext uri="{FF2B5EF4-FFF2-40B4-BE49-F238E27FC236}">
                    <a16:creationId xmlns:a16="http://schemas.microsoft.com/office/drawing/2014/main" id="{5AABB210-3033-6AD0-5678-74F1EFA9EAEC}"/>
                  </a:ext>
                </a:extLst>
              </p:cNvPr>
              <p:cNvSpPr>
                <a:spLocks/>
              </p:cNvSpPr>
              <p:nvPr/>
            </p:nvSpPr>
            <p:spPr bwMode="auto">
              <a:xfrm>
                <a:off x="4456046" y="1855148"/>
                <a:ext cx="31360" cy="7509"/>
              </a:xfrm>
              <a:custGeom>
                <a:avLst/>
                <a:gdLst>
                  <a:gd name="T0" fmla="*/ 42 w 48"/>
                  <a:gd name="T1" fmla="*/ 12 h 12"/>
                  <a:gd name="T2" fmla="*/ 6 w 48"/>
                  <a:gd name="T3" fmla="*/ 12 h 12"/>
                  <a:gd name="T4" fmla="*/ 0 w 48"/>
                  <a:gd name="T5" fmla="*/ 6 h 12"/>
                  <a:gd name="T6" fmla="*/ 6 w 48"/>
                  <a:gd name="T7" fmla="*/ 0 h 12"/>
                  <a:gd name="T8" fmla="*/ 42 w 48"/>
                  <a:gd name="T9" fmla="*/ 0 h 12"/>
                  <a:gd name="T10" fmla="*/ 48 w 48"/>
                  <a:gd name="T11" fmla="*/ 6 h 12"/>
                  <a:gd name="T12" fmla="*/ 42 w 4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86" name="Freeform 191">
                <a:extLst>
                  <a:ext uri="{FF2B5EF4-FFF2-40B4-BE49-F238E27FC236}">
                    <a16:creationId xmlns:a16="http://schemas.microsoft.com/office/drawing/2014/main" id="{E2CB9D23-A925-1B1A-6C2F-1E482C6E3E49}"/>
                  </a:ext>
                </a:extLst>
              </p:cNvPr>
              <p:cNvSpPr>
                <a:spLocks noEditPoints="1"/>
              </p:cNvSpPr>
              <p:nvPr/>
            </p:nvSpPr>
            <p:spPr bwMode="auto">
              <a:xfrm>
                <a:off x="4479456" y="1839689"/>
                <a:ext cx="39311" cy="38427"/>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87" name="Freeform 192">
                <a:extLst>
                  <a:ext uri="{FF2B5EF4-FFF2-40B4-BE49-F238E27FC236}">
                    <a16:creationId xmlns:a16="http://schemas.microsoft.com/office/drawing/2014/main" id="{D8B5F65B-DDC8-B5B3-7275-B2276709FEB5}"/>
                  </a:ext>
                </a:extLst>
              </p:cNvPr>
              <p:cNvSpPr>
                <a:spLocks/>
              </p:cNvSpPr>
              <p:nvPr/>
            </p:nvSpPr>
            <p:spPr bwMode="auto">
              <a:xfrm>
                <a:off x="4361966" y="1855148"/>
                <a:ext cx="31360" cy="7509"/>
              </a:xfrm>
              <a:custGeom>
                <a:avLst/>
                <a:gdLst>
                  <a:gd name="T0" fmla="*/ 42 w 48"/>
                  <a:gd name="T1" fmla="*/ 12 h 12"/>
                  <a:gd name="T2" fmla="*/ 6 w 48"/>
                  <a:gd name="T3" fmla="*/ 12 h 12"/>
                  <a:gd name="T4" fmla="*/ 0 w 48"/>
                  <a:gd name="T5" fmla="*/ 6 h 12"/>
                  <a:gd name="T6" fmla="*/ 6 w 48"/>
                  <a:gd name="T7" fmla="*/ 0 h 12"/>
                  <a:gd name="T8" fmla="*/ 42 w 48"/>
                  <a:gd name="T9" fmla="*/ 0 h 12"/>
                  <a:gd name="T10" fmla="*/ 48 w 48"/>
                  <a:gd name="T11" fmla="*/ 6 h 12"/>
                  <a:gd name="T12" fmla="*/ 42 w 4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88" name="Freeform 193">
                <a:extLst>
                  <a:ext uri="{FF2B5EF4-FFF2-40B4-BE49-F238E27FC236}">
                    <a16:creationId xmlns:a16="http://schemas.microsoft.com/office/drawing/2014/main" id="{DCB29F26-E435-358B-145A-7000B87B93AB}"/>
                  </a:ext>
                </a:extLst>
              </p:cNvPr>
              <p:cNvSpPr>
                <a:spLocks noEditPoints="1"/>
              </p:cNvSpPr>
              <p:nvPr/>
            </p:nvSpPr>
            <p:spPr bwMode="auto">
              <a:xfrm>
                <a:off x="4330605" y="1839689"/>
                <a:ext cx="39311" cy="38427"/>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89" name="Freeform 194">
                <a:extLst>
                  <a:ext uri="{FF2B5EF4-FFF2-40B4-BE49-F238E27FC236}">
                    <a16:creationId xmlns:a16="http://schemas.microsoft.com/office/drawing/2014/main" id="{EAD73A46-B6B7-48E0-3239-1ED238DF7ABD}"/>
                  </a:ext>
                </a:extLst>
              </p:cNvPr>
              <p:cNvSpPr>
                <a:spLocks/>
              </p:cNvSpPr>
              <p:nvPr/>
            </p:nvSpPr>
            <p:spPr bwMode="auto">
              <a:xfrm>
                <a:off x="4407018" y="1832622"/>
                <a:ext cx="34894" cy="59629"/>
              </a:xfrm>
              <a:custGeom>
                <a:avLst/>
                <a:gdLst>
                  <a:gd name="T0" fmla="*/ 27 w 53"/>
                  <a:gd name="T1" fmla="*/ 93 h 93"/>
                  <a:gd name="T2" fmla="*/ 0 w 53"/>
                  <a:gd name="T3" fmla="*/ 67 h 93"/>
                  <a:gd name="T4" fmla="*/ 6 w 53"/>
                  <a:gd name="T5" fmla="*/ 61 h 93"/>
                  <a:gd name="T6" fmla="*/ 12 w 53"/>
                  <a:gd name="T7" fmla="*/ 67 h 93"/>
                  <a:gd name="T8" fmla="*/ 27 w 53"/>
                  <a:gd name="T9" fmla="*/ 81 h 93"/>
                  <a:gd name="T10" fmla="*/ 41 w 53"/>
                  <a:gd name="T11" fmla="*/ 67 h 93"/>
                  <a:gd name="T12" fmla="*/ 27 w 53"/>
                  <a:gd name="T13" fmla="*/ 53 h 93"/>
                  <a:gd name="T14" fmla="*/ 0 w 53"/>
                  <a:gd name="T15" fmla="*/ 26 h 93"/>
                  <a:gd name="T16" fmla="*/ 27 w 53"/>
                  <a:gd name="T17" fmla="*/ 0 h 93"/>
                  <a:gd name="T18" fmla="*/ 53 w 53"/>
                  <a:gd name="T19" fmla="*/ 26 h 93"/>
                  <a:gd name="T20" fmla="*/ 47 w 53"/>
                  <a:gd name="T21" fmla="*/ 32 h 93"/>
                  <a:gd name="T22" fmla="*/ 41 w 53"/>
                  <a:gd name="T23" fmla="*/ 26 h 93"/>
                  <a:gd name="T24" fmla="*/ 27 w 53"/>
                  <a:gd name="T25" fmla="*/ 12 h 93"/>
                  <a:gd name="T26" fmla="*/ 12 w 53"/>
                  <a:gd name="T27" fmla="*/ 26 h 93"/>
                  <a:gd name="T28" fmla="*/ 27 w 53"/>
                  <a:gd name="T29" fmla="*/ 41 h 93"/>
                  <a:gd name="T30" fmla="*/ 53 w 53"/>
                  <a:gd name="T31" fmla="*/ 67 h 93"/>
                  <a:gd name="T32" fmla="*/ 27 w 53"/>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93">
                    <a:moveTo>
                      <a:pt x="27" y="93"/>
                    </a:moveTo>
                    <a:cubicBezTo>
                      <a:pt x="12" y="93"/>
                      <a:pt x="0" y="81"/>
                      <a:pt x="0" y="67"/>
                    </a:cubicBezTo>
                    <a:cubicBezTo>
                      <a:pt x="0" y="64"/>
                      <a:pt x="3" y="61"/>
                      <a:pt x="6" y="61"/>
                    </a:cubicBezTo>
                    <a:cubicBezTo>
                      <a:pt x="10" y="61"/>
                      <a:pt x="12" y="64"/>
                      <a:pt x="12" y="67"/>
                    </a:cubicBezTo>
                    <a:cubicBezTo>
                      <a:pt x="12" y="75"/>
                      <a:pt x="19" y="81"/>
                      <a:pt x="27" y="81"/>
                    </a:cubicBezTo>
                    <a:cubicBezTo>
                      <a:pt x="35" y="81"/>
                      <a:pt x="41" y="75"/>
                      <a:pt x="41" y="67"/>
                    </a:cubicBezTo>
                    <a:cubicBezTo>
                      <a:pt x="41" y="59"/>
                      <a:pt x="35" y="53"/>
                      <a:pt x="27" y="53"/>
                    </a:cubicBezTo>
                    <a:cubicBezTo>
                      <a:pt x="12" y="53"/>
                      <a:pt x="0" y="41"/>
                      <a:pt x="0" y="26"/>
                    </a:cubicBezTo>
                    <a:cubicBezTo>
                      <a:pt x="0" y="12"/>
                      <a:pt x="12" y="0"/>
                      <a:pt x="27" y="0"/>
                    </a:cubicBezTo>
                    <a:cubicBezTo>
                      <a:pt x="41" y="0"/>
                      <a:pt x="53" y="12"/>
                      <a:pt x="53" y="26"/>
                    </a:cubicBezTo>
                    <a:cubicBezTo>
                      <a:pt x="53" y="30"/>
                      <a:pt x="50" y="32"/>
                      <a:pt x="47" y="32"/>
                    </a:cubicBezTo>
                    <a:cubicBezTo>
                      <a:pt x="44" y="32"/>
                      <a:pt x="41" y="30"/>
                      <a:pt x="41" y="26"/>
                    </a:cubicBezTo>
                    <a:cubicBezTo>
                      <a:pt x="41" y="19"/>
                      <a:pt x="35" y="12"/>
                      <a:pt x="27" y="12"/>
                    </a:cubicBezTo>
                    <a:cubicBezTo>
                      <a:pt x="19" y="12"/>
                      <a:pt x="12" y="19"/>
                      <a:pt x="12" y="26"/>
                    </a:cubicBezTo>
                    <a:cubicBezTo>
                      <a:pt x="12" y="34"/>
                      <a:pt x="19" y="41"/>
                      <a:pt x="27" y="41"/>
                    </a:cubicBezTo>
                    <a:cubicBezTo>
                      <a:pt x="41" y="41"/>
                      <a:pt x="53" y="52"/>
                      <a:pt x="53" y="67"/>
                    </a:cubicBezTo>
                    <a:cubicBezTo>
                      <a:pt x="53" y="81"/>
                      <a:pt x="41" y="93"/>
                      <a:pt x="27"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90" name="Freeform 195">
                <a:extLst>
                  <a:ext uri="{FF2B5EF4-FFF2-40B4-BE49-F238E27FC236}">
                    <a16:creationId xmlns:a16="http://schemas.microsoft.com/office/drawing/2014/main" id="{E80EDF63-29ED-CCF0-6217-7CAAB1FA0E57}"/>
                  </a:ext>
                </a:extLst>
              </p:cNvPr>
              <p:cNvSpPr>
                <a:spLocks/>
              </p:cNvSpPr>
              <p:nvPr/>
            </p:nvSpPr>
            <p:spPr bwMode="auto">
              <a:xfrm>
                <a:off x="4420711" y="1884300"/>
                <a:ext cx="7950" cy="16784"/>
              </a:xfrm>
              <a:custGeom>
                <a:avLst/>
                <a:gdLst>
                  <a:gd name="T0" fmla="*/ 6 w 12"/>
                  <a:gd name="T1" fmla="*/ 26 h 26"/>
                  <a:gd name="T2" fmla="*/ 0 w 12"/>
                  <a:gd name="T3" fmla="*/ 20 h 26"/>
                  <a:gd name="T4" fmla="*/ 0 w 12"/>
                  <a:gd name="T5" fmla="*/ 6 h 26"/>
                  <a:gd name="T6" fmla="*/ 6 w 12"/>
                  <a:gd name="T7" fmla="*/ 0 h 26"/>
                  <a:gd name="T8" fmla="*/ 12 w 12"/>
                  <a:gd name="T9" fmla="*/ 6 h 26"/>
                  <a:gd name="T10" fmla="*/ 12 w 12"/>
                  <a:gd name="T11" fmla="*/ 20 h 26"/>
                  <a:gd name="T12" fmla="*/ 6 w 12"/>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6" y="26"/>
                    </a:moveTo>
                    <a:cubicBezTo>
                      <a:pt x="2" y="26"/>
                      <a:pt x="0" y="23"/>
                      <a:pt x="0" y="20"/>
                    </a:cubicBezTo>
                    <a:cubicBezTo>
                      <a:pt x="0" y="6"/>
                      <a:pt x="0" y="6"/>
                      <a:pt x="0" y="6"/>
                    </a:cubicBezTo>
                    <a:cubicBezTo>
                      <a:pt x="0" y="3"/>
                      <a:pt x="2" y="0"/>
                      <a:pt x="6" y="0"/>
                    </a:cubicBezTo>
                    <a:cubicBezTo>
                      <a:pt x="9" y="0"/>
                      <a:pt x="12" y="3"/>
                      <a:pt x="12" y="6"/>
                    </a:cubicBezTo>
                    <a:cubicBezTo>
                      <a:pt x="12" y="20"/>
                      <a:pt x="12" y="20"/>
                      <a:pt x="12" y="20"/>
                    </a:cubicBezTo>
                    <a:cubicBezTo>
                      <a:pt x="12" y="23"/>
                      <a:pt x="9" y="26"/>
                      <a:pt x="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591" name="Freeform 196">
                <a:extLst>
                  <a:ext uri="{FF2B5EF4-FFF2-40B4-BE49-F238E27FC236}">
                    <a16:creationId xmlns:a16="http://schemas.microsoft.com/office/drawing/2014/main" id="{B8946FCA-22D7-83C6-AA6E-15E65C684AED}"/>
                  </a:ext>
                </a:extLst>
              </p:cNvPr>
              <p:cNvSpPr>
                <a:spLocks/>
              </p:cNvSpPr>
              <p:nvPr/>
            </p:nvSpPr>
            <p:spPr bwMode="auto">
              <a:xfrm>
                <a:off x="4420711" y="1824230"/>
                <a:ext cx="7950" cy="15901"/>
              </a:xfrm>
              <a:custGeom>
                <a:avLst/>
                <a:gdLst>
                  <a:gd name="T0" fmla="*/ 6 w 12"/>
                  <a:gd name="T1" fmla="*/ 25 h 25"/>
                  <a:gd name="T2" fmla="*/ 0 w 12"/>
                  <a:gd name="T3" fmla="*/ 19 h 25"/>
                  <a:gd name="T4" fmla="*/ 0 w 12"/>
                  <a:gd name="T5" fmla="*/ 6 h 25"/>
                  <a:gd name="T6" fmla="*/ 6 w 12"/>
                  <a:gd name="T7" fmla="*/ 0 h 25"/>
                  <a:gd name="T8" fmla="*/ 12 w 12"/>
                  <a:gd name="T9" fmla="*/ 6 h 25"/>
                  <a:gd name="T10" fmla="*/ 12 w 12"/>
                  <a:gd name="T11" fmla="*/ 19 h 25"/>
                  <a:gd name="T12" fmla="*/ 6 w 12"/>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2" h="25">
                    <a:moveTo>
                      <a:pt x="6" y="25"/>
                    </a:moveTo>
                    <a:cubicBezTo>
                      <a:pt x="2" y="25"/>
                      <a:pt x="0" y="22"/>
                      <a:pt x="0" y="19"/>
                    </a:cubicBezTo>
                    <a:cubicBezTo>
                      <a:pt x="0" y="6"/>
                      <a:pt x="0" y="6"/>
                      <a:pt x="0" y="6"/>
                    </a:cubicBezTo>
                    <a:cubicBezTo>
                      <a:pt x="0" y="2"/>
                      <a:pt x="2" y="0"/>
                      <a:pt x="6" y="0"/>
                    </a:cubicBezTo>
                    <a:cubicBezTo>
                      <a:pt x="9" y="0"/>
                      <a:pt x="12" y="2"/>
                      <a:pt x="12" y="6"/>
                    </a:cubicBezTo>
                    <a:cubicBezTo>
                      <a:pt x="12" y="19"/>
                      <a:pt x="12" y="19"/>
                      <a:pt x="12" y="19"/>
                    </a:cubicBezTo>
                    <a:cubicBezTo>
                      <a:pt x="12" y="22"/>
                      <a:pt x="9" y="25"/>
                      <a:pt x="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grpSp>
      <p:sp>
        <p:nvSpPr>
          <p:cNvPr id="320593" name="TextBox 320592">
            <a:extLst>
              <a:ext uri="{FF2B5EF4-FFF2-40B4-BE49-F238E27FC236}">
                <a16:creationId xmlns:a16="http://schemas.microsoft.com/office/drawing/2014/main" id="{A4ED7F9F-3B55-95BF-865F-10CABC1309BC}"/>
              </a:ext>
            </a:extLst>
          </p:cNvPr>
          <p:cNvSpPr txBox="1"/>
          <p:nvPr/>
        </p:nvSpPr>
        <p:spPr>
          <a:xfrm>
            <a:off x="2384245" y="1817791"/>
            <a:ext cx="1107511" cy="24622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Government</a:t>
            </a:r>
          </a:p>
        </p:txBody>
      </p:sp>
      <p:grpSp>
        <p:nvGrpSpPr>
          <p:cNvPr id="320597" name="Group 320596">
            <a:extLst>
              <a:ext uri="{FF2B5EF4-FFF2-40B4-BE49-F238E27FC236}">
                <a16:creationId xmlns:a16="http://schemas.microsoft.com/office/drawing/2014/main" id="{D6780EEC-82B5-2AF2-D50B-863DC9F27204}"/>
              </a:ext>
            </a:extLst>
          </p:cNvPr>
          <p:cNvGrpSpPr/>
          <p:nvPr/>
        </p:nvGrpSpPr>
        <p:grpSpPr>
          <a:xfrm>
            <a:off x="3765892" y="1828417"/>
            <a:ext cx="1759861" cy="246365"/>
            <a:chOff x="3674916" y="1761239"/>
            <a:chExt cx="1759861" cy="246365"/>
          </a:xfrm>
        </p:grpSpPr>
        <p:sp>
          <p:nvSpPr>
            <p:cNvPr id="320598" name="TextBox 320597">
              <a:extLst>
                <a:ext uri="{FF2B5EF4-FFF2-40B4-BE49-F238E27FC236}">
                  <a16:creationId xmlns:a16="http://schemas.microsoft.com/office/drawing/2014/main" id="{86D2F3FD-6499-F124-74B1-244C7100BA5C}"/>
                </a:ext>
              </a:extLst>
            </p:cNvPr>
            <p:cNvSpPr txBox="1"/>
            <p:nvPr/>
          </p:nvSpPr>
          <p:spPr>
            <a:xfrm>
              <a:off x="3894372" y="1761239"/>
              <a:ext cx="1540405" cy="24622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Academic institutions</a:t>
              </a:r>
            </a:p>
          </p:txBody>
        </p:sp>
        <p:grpSp>
          <p:nvGrpSpPr>
            <p:cNvPr id="320599" name="Group 320598">
              <a:extLst>
                <a:ext uri="{FF2B5EF4-FFF2-40B4-BE49-F238E27FC236}">
                  <a16:creationId xmlns:a16="http://schemas.microsoft.com/office/drawing/2014/main" id="{6B6B6450-F550-26CF-C0F4-0DF99464DF15}"/>
                </a:ext>
              </a:extLst>
            </p:cNvPr>
            <p:cNvGrpSpPr/>
            <p:nvPr/>
          </p:nvGrpSpPr>
          <p:grpSpPr>
            <a:xfrm>
              <a:off x="3674916" y="1788148"/>
              <a:ext cx="219456" cy="219456"/>
              <a:chOff x="3769435" y="2855803"/>
              <a:chExt cx="183904" cy="184332"/>
            </a:xfrm>
            <a:solidFill>
              <a:schemeClr val="accent2"/>
            </a:solidFill>
          </p:grpSpPr>
          <p:sp>
            <p:nvSpPr>
              <p:cNvPr id="320600" name="Freeform 48">
                <a:extLst>
                  <a:ext uri="{FF2B5EF4-FFF2-40B4-BE49-F238E27FC236}">
                    <a16:creationId xmlns:a16="http://schemas.microsoft.com/office/drawing/2014/main" id="{E3E722D3-CC4E-DDE6-9E58-14B084CD8A12}"/>
                  </a:ext>
                </a:extLst>
              </p:cNvPr>
              <p:cNvSpPr>
                <a:spLocks noEditPoints="1"/>
              </p:cNvSpPr>
              <p:nvPr/>
            </p:nvSpPr>
            <p:spPr bwMode="auto">
              <a:xfrm>
                <a:off x="3784868" y="2855803"/>
                <a:ext cx="63016" cy="61730"/>
              </a:xfrm>
              <a:custGeom>
                <a:avLst/>
                <a:gdLst>
                  <a:gd name="T0" fmla="*/ 48 w 96"/>
                  <a:gd name="T1" fmla="*/ 96 h 96"/>
                  <a:gd name="T2" fmla="*/ 0 w 96"/>
                  <a:gd name="T3" fmla="*/ 48 h 96"/>
                  <a:gd name="T4" fmla="*/ 48 w 96"/>
                  <a:gd name="T5" fmla="*/ 0 h 96"/>
                  <a:gd name="T6" fmla="*/ 96 w 96"/>
                  <a:gd name="T7" fmla="*/ 48 h 96"/>
                  <a:gd name="T8" fmla="*/ 48 w 96"/>
                  <a:gd name="T9" fmla="*/ 96 h 96"/>
                  <a:gd name="T10" fmla="*/ 48 w 96"/>
                  <a:gd name="T11" fmla="*/ 12 h 96"/>
                  <a:gd name="T12" fmla="*/ 12 w 96"/>
                  <a:gd name="T13" fmla="*/ 48 h 96"/>
                  <a:gd name="T14" fmla="*/ 48 w 96"/>
                  <a:gd name="T15" fmla="*/ 84 h 96"/>
                  <a:gd name="T16" fmla="*/ 84 w 96"/>
                  <a:gd name="T17" fmla="*/ 48 h 96"/>
                  <a:gd name="T18" fmla="*/ 48 w 96"/>
                  <a:gd name="T19"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21" y="96"/>
                      <a:pt x="0" y="75"/>
                      <a:pt x="0" y="48"/>
                    </a:cubicBezTo>
                    <a:cubicBezTo>
                      <a:pt x="0" y="22"/>
                      <a:pt x="21" y="0"/>
                      <a:pt x="48" y="0"/>
                    </a:cubicBezTo>
                    <a:cubicBezTo>
                      <a:pt x="74" y="0"/>
                      <a:pt x="96" y="22"/>
                      <a:pt x="96" y="48"/>
                    </a:cubicBezTo>
                    <a:cubicBezTo>
                      <a:pt x="96" y="75"/>
                      <a:pt x="74" y="96"/>
                      <a:pt x="48" y="96"/>
                    </a:cubicBezTo>
                    <a:close/>
                    <a:moveTo>
                      <a:pt x="48" y="12"/>
                    </a:moveTo>
                    <a:cubicBezTo>
                      <a:pt x="28" y="12"/>
                      <a:pt x="12" y="28"/>
                      <a:pt x="12" y="48"/>
                    </a:cubicBezTo>
                    <a:cubicBezTo>
                      <a:pt x="12" y="68"/>
                      <a:pt x="28" y="84"/>
                      <a:pt x="48" y="84"/>
                    </a:cubicBezTo>
                    <a:cubicBezTo>
                      <a:pt x="67" y="84"/>
                      <a:pt x="84" y="68"/>
                      <a:pt x="84" y="48"/>
                    </a:cubicBezTo>
                    <a:cubicBezTo>
                      <a:pt x="84" y="28"/>
                      <a:pt x="67" y="12"/>
                      <a:pt x="48"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601" name="Freeform 49">
                <a:extLst>
                  <a:ext uri="{FF2B5EF4-FFF2-40B4-BE49-F238E27FC236}">
                    <a16:creationId xmlns:a16="http://schemas.microsoft.com/office/drawing/2014/main" id="{801C7E3B-1114-A70B-4625-1B79764A4327}"/>
                  </a:ext>
                </a:extLst>
              </p:cNvPr>
              <p:cNvSpPr>
                <a:spLocks noEditPoints="1"/>
              </p:cNvSpPr>
              <p:nvPr/>
            </p:nvSpPr>
            <p:spPr bwMode="auto">
              <a:xfrm>
                <a:off x="3769435" y="2925249"/>
                <a:ext cx="94310" cy="114886"/>
              </a:xfrm>
              <a:custGeom>
                <a:avLst/>
                <a:gdLst>
                  <a:gd name="T0" fmla="*/ 96 w 144"/>
                  <a:gd name="T1" fmla="*/ 180 h 180"/>
                  <a:gd name="T2" fmla="*/ 48 w 144"/>
                  <a:gd name="T3" fmla="*/ 180 h 180"/>
                  <a:gd name="T4" fmla="*/ 42 w 144"/>
                  <a:gd name="T5" fmla="*/ 174 h 180"/>
                  <a:gd name="T6" fmla="*/ 42 w 144"/>
                  <a:gd name="T7" fmla="*/ 99 h 180"/>
                  <a:gd name="T8" fmla="*/ 0 w 144"/>
                  <a:gd name="T9" fmla="*/ 6 h 180"/>
                  <a:gd name="T10" fmla="*/ 6 w 144"/>
                  <a:gd name="T11" fmla="*/ 0 h 180"/>
                  <a:gd name="T12" fmla="*/ 138 w 144"/>
                  <a:gd name="T13" fmla="*/ 0 h 180"/>
                  <a:gd name="T14" fmla="*/ 144 w 144"/>
                  <a:gd name="T15" fmla="*/ 6 h 180"/>
                  <a:gd name="T16" fmla="*/ 102 w 144"/>
                  <a:gd name="T17" fmla="*/ 99 h 180"/>
                  <a:gd name="T18" fmla="*/ 102 w 144"/>
                  <a:gd name="T19" fmla="*/ 174 h 180"/>
                  <a:gd name="T20" fmla="*/ 96 w 144"/>
                  <a:gd name="T21" fmla="*/ 180 h 180"/>
                  <a:gd name="T22" fmla="*/ 54 w 144"/>
                  <a:gd name="T23" fmla="*/ 168 h 180"/>
                  <a:gd name="T24" fmla="*/ 90 w 144"/>
                  <a:gd name="T25" fmla="*/ 168 h 180"/>
                  <a:gd name="T26" fmla="*/ 90 w 144"/>
                  <a:gd name="T27" fmla="*/ 96 h 180"/>
                  <a:gd name="T28" fmla="*/ 93 w 144"/>
                  <a:gd name="T29" fmla="*/ 91 h 180"/>
                  <a:gd name="T30" fmla="*/ 132 w 144"/>
                  <a:gd name="T31" fmla="*/ 12 h 180"/>
                  <a:gd name="T32" fmla="*/ 12 w 144"/>
                  <a:gd name="T33" fmla="*/ 12 h 180"/>
                  <a:gd name="T34" fmla="*/ 51 w 144"/>
                  <a:gd name="T35" fmla="*/ 91 h 180"/>
                  <a:gd name="T36" fmla="*/ 54 w 144"/>
                  <a:gd name="T37" fmla="*/ 96 h 180"/>
                  <a:gd name="T38" fmla="*/ 54 w 144"/>
                  <a:gd name="T39" fmla="*/ 16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80">
                    <a:moveTo>
                      <a:pt x="96" y="180"/>
                    </a:moveTo>
                    <a:cubicBezTo>
                      <a:pt x="48" y="180"/>
                      <a:pt x="48" y="180"/>
                      <a:pt x="48" y="180"/>
                    </a:cubicBezTo>
                    <a:cubicBezTo>
                      <a:pt x="44" y="180"/>
                      <a:pt x="42" y="177"/>
                      <a:pt x="42" y="174"/>
                    </a:cubicBezTo>
                    <a:cubicBezTo>
                      <a:pt x="42" y="99"/>
                      <a:pt x="42" y="99"/>
                      <a:pt x="42" y="99"/>
                    </a:cubicBezTo>
                    <a:cubicBezTo>
                      <a:pt x="15" y="82"/>
                      <a:pt x="0" y="49"/>
                      <a:pt x="0" y="6"/>
                    </a:cubicBezTo>
                    <a:cubicBezTo>
                      <a:pt x="0" y="3"/>
                      <a:pt x="2" y="0"/>
                      <a:pt x="6" y="0"/>
                    </a:cubicBezTo>
                    <a:cubicBezTo>
                      <a:pt x="138" y="0"/>
                      <a:pt x="138" y="0"/>
                      <a:pt x="138" y="0"/>
                    </a:cubicBezTo>
                    <a:cubicBezTo>
                      <a:pt x="141" y="0"/>
                      <a:pt x="144" y="3"/>
                      <a:pt x="144" y="6"/>
                    </a:cubicBezTo>
                    <a:cubicBezTo>
                      <a:pt x="144" y="49"/>
                      <a:pt x="128" y="82"/>
                      <a:pt x="102" y="99"/>
                    </a:cubicBezTo>
                    <a:cubicBezTo>
                      <a:pt x="102" y="174"/>
                      <a:pt x="102" y="174"/>
                      <a:pt x="102" y="174"/>
                    </a:cubicBezTo>
                    <a:cubicBezTo>
                      <a:pt x="102" y="177"/>
                      <a:pt x="99" y="180"/>
                      <a:pt x="96" y="180"/>
                    </a:cubicBezTo>
                    <a:close/>
                    <a:moveTo>
                      <a:pt x="54" y="168"/>
                    </a:moveTo>
                    <a:cubicBezTo>
                      <a:pt x="90" y="168"/>
                      <a:pt x="90" y="168"/>
                      <a:pt x="90" y="168"/>
                    </a:cubicBezTo>
                    <a:cubicBezTo>
                      <a:pt x="90" y="96"/>
                      <a:pt x="90" y="96"/>
                      <a:pt x="90" y="96"/>
                    </a:cubicBezTo>
                    <a:cubicBezTo>
                      <a:pt x="90" y="94"/>
                      <a:pt x="91" y="92"/>
                      <a:pt x="93" y="91"/>
                    </a:cubicBezTo>
                    <a:cubicBezTo>
                      <a:pt x="116" y="77"/>
                      <a:pt x="130" y="49"/>
                      <a:pt x="132" y="12"/>
                    </a:cubicBezTo>
                    <a:cubicBezTo>
                      <a:pt x="12" y="12"/>
                      <a:pt x="12" y="12"/>
                      <a:pt x="12" y="12"/>
                    </a:cubicBezTo>
                    <a:cubicBezTo>
                      <a:pt x="13" y="49"/>
                      <a:pt x="27" y="77"/>
                      <a:pt x="51" y="91"/>
                    </a:cubicBezTo>
                    <a:cubicBezTo>
                      <a:pt x="52" y="92"/>
                      <a:pt x="54" y="94"/>
                      <a:pt x="54" y="96"/>
                    </a:cubicBezTo>
                    <a:lnTo>
                      <a:pt x="54" y="16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602" name="Freeform 51">
                <a:extLst>
                  <a:ext uri="{FF2B5EF4-FFF2-40B4-BE49-F238E27FC236}">
                    <a16:creationId xmlns:a16="http://schemas.microsoft.com/office/drawing/2014/main" id="{F7174D05-6201-15BC-6B21-12659AE025B0}"/>
                  </a:ext>
                </a:extLst>
              </p:cNvPr>
              <p:cNvSpPr>
                <a:spLocks/>
              </p:cNvSpPr>
              <p:nvPr/>
            </p:nvSpPr>
            <p:spPr bwMode="auto">
              <a:xfrm>
                <a:off x="3862888" y="2863519"/>
                <a:ext cx="90451" cy="115314"/>
              </a:xfrm>
              <a:custGeom>
                <a:avLst/>
                <a:gdLst>
                  <a:gd name="T0" fmla="*/ 132 w 138"/>
                  <a:gd name="T1" fmla="*/ 180 h 180"/>
                  <a:gd name="T2" fmla="*/ 18 w 138"/>
                  <a:gd name="T3" fmla="*/ 180 h 180"/>
                  <a:gd name="T4" fmla="*/ 12 w 138"/>
                  <a:gd name="T5" fmla="*/ 174 h 180"/>
                  <a:gd name="T6" fmla="*/ 18 w 138"/>
                  <a:gd name="T7" fmla="*/ 168 h 180"/>
                  <a:gd name="T8" fmla="*/ 126 w 138"/>
                  <a:gd name="T9" fmla="*/ 168 h 180"/>
                  <a:gd name="T10" fmla="*/ 126 w 138"/>
                  <a:gd name="T11" fmla="*/ 12 h 180"/>
                  <a:gd name="T12" fmla="*/ 6 w 138"/>
                  <a:gd name="T13" fmla="*/ 12 h 180"/>
                  <a:gd name="T14" fmla="*/ 0 w 138"/>
                  <a:gd name="T15" fmla="*/ 6 h 180"/>
                  <a:gd name="T16" fmla="*/ 6 w 138"/>
                  <a:gd name="T17" fmla="*/ 0 h 180"/>
                  <a:gd name="T18" fmla="*/ 132 w 138"/>
                  <a:gd name="T19" fmla="*/ 0 h 180"/>
                  <a:gd name="T20" fmla="*/ 138 w 138"/>
                  <a:gd name="T21" fmla="*/ 6 h 180"/>
                  <a:gd name="T22" fmla="*/ 138 w 138"/>
                  <a:gd name="T23" fmla="*/ 174 h 180"/>
                  <a:gd name="T24" fmla="*/ 132 w 138"/>
                  <a:gd name="T2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180">
                    <a:moveTo>
                      <a:pt x="132" y="180"/>
                    </a:moveTo>
                    <a:cubicBezTo>
                      <a:pt x="18" y="180"/>
                      <a:pt x="18" y="180"/>
                      <a:pt x="18" y="180"/>
                    </a:cubicBezTo>
                    <a:cubicBezTo>
                      <a:pt x="15" y="180"/>
                      <a:pt x="12" y="177"/>
                      <a:pt x="12" y="174"/>
                    </a:cubicBezTo>
                    <a:cubicBezTo>
                      <a:pt x="12" y="171"/>
                      <a:pt x="15" y="168"/>
                      <a:pt x="18" y="168"/>
                    </a:cubicBezTo>
                    <a:cubicBezTo>
                      <a:pt x="126" y="168"/>
                      <a:pt x="126" y="168"/>
                      <a:pt x="126" y="168"/>
                    </a:cubicBezTo>
                    <a:cubicBezTo>
                      <a:pt x="126" y="12"/>
                      <a:pt x="126" y="12"/>
                      <a:pt x="126" y="12"/>
                    </a:cubicBezTo>
                    <a:cubicBezTo>
                      <a:pt x="6" y="12"/>
                      <a:pt x="6" y="12"/>
                      <a:pt x="6" y="12"/>
                    </a:cubicBezTo>
                    <a:cubicBezTo>
                      <a:pt x="3" y="12"/>
                      <a:pt x="0" y="9"/>
                      <a:pt x="0" y="6"/>
                    </a:cubicBezTo>
                    <a:cubicBezTo>
                      <a:pt x="0" y="3"/>
                      <a:pt x="3" y="0"/>
                      <a:pt x="6" y="0"/>
                    </a:cubicBezTo>
                    <a:cubicBezTo>
                      <a:pt x="132" y="0"/>
                      <a:pt x="132" y="0"/>
                      <a:pt x="132" y="0"/>
                    </a:cubicBezTo>
                    <a:cubicBezTo>
                      <a:pt x="136" y="0"/>
                      <a:pt x="138" y="3"/>
                      <a:pt x="138" y="6"/>
                    </a:cubicBezTo>
                    <a:cubicBezTo>
                      <a:pt x="138" y="174"/>
                      <a:pt x="138" y="174"/>
                      <a:pt x="138" y="174"/>
                    </a:cubicBezTo>
                    <a:cubicBezTo>
                      <a:pt x="138" y="177"/>
                      <a:pt x="136" y="180"/>
                      <a:pt x="132" y="18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603" name="Freeform 52">
                <a:extLst>
                  <a:ext uri="{FF2B5EF4-FFF2-40B4-BE49-F238E27FC236}">
                    <a16:creationId xmlns:a16="http://schemas.microsoft.com/office/drawing/2014/main" id="{99582733-BF92-76A4-2CB6-A4AA01D766BC}"/>
                  </a:ext>
                </a:extLst>
              </p:cNvPr>
              <p:cNvSpPr>
                <a:spLocks/>
              </p:cNvSpPr>
              <p:nvPr/>
            </p:nvSpPr>
            <p:spPr bwMode="auto">
              <a:xfrm>
                <a:off x="3875320" y="2955685"/>
                <a:ext cx="54442" cy="7716"/>
              </a:xfrm>
              <a:custGeom>
                <a:avLst/>
                <a:gdLst>
                  <a:gd name="T0" fmla="*/ 77 w 83"/>
                  <a:gd name="T1" fmla="*/ 12 h 12"/>
                  <a:gd name="T2" fmla="*/ 6 w 83"/>
                  <a:gd name="T3" fmla="*/ 12 h 12"/>
                  <a:gd name="T4" fmla="*/ 0 w 83"/>
                  <a:gd name="T5" fmla="*/ 6 h 12"/>
                  <a:gd name="T6" fmla="*/ 6 w 83"/>
                  <a:gd name="T7" fmla="*/ 0 h 12"/>
                  <a:gd name="T8" fmla="*/ 77 w 83"/>
                  <a:gd name="T9" fmla="*/ 0 h 12"/>
                  <a:gd name="T10" fmla="*/ 83 w 83"/>
                  <a:gd name="T11" fmla="*/ 6 h 12"/>
                  <a:gd name="T12" fmla="*/ 77 w 8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3" h="12">
                    <a:moveTo>
                      <a:pt x="77" y="12"/>
                    </a:moveTo>
                    <a:cubicBezTo>
                      <a:pt x="6" y="12"/>
                      <a:pt x="6" y="12"/>
                      <a:pt x="6" y="12"/>
                    </a:cubicBezTo>
                    <a:cubicBezTo>
                      <a:pt x="2" y="12"/>
                      <a:pt x="0" y="9"/>
                      <a:pt x="0" y="6"/>
                    </a:cubicBezTo>
                    <a:cubicBezTo>
                      <a:pt x="0" y="3"/>
                      <a:pt x="2" y="0"/>
                      <a:pt x="6" y="0"/>
                    </a:cubicBezTo>
                    <a:cubicBezTo>
                      <a:pt x="77" y="0"/>
                      <a:pt x="77" y="0"/>
                      <a:pt x="77" y="0"/>
                    </a:cubicBezTo>
                    <a:cubicBezTo>
                      <a:pt x="80" y="0"/>
                      <a:pt x="83" y="3"/>
                      <a:pt x="83" y="6"/>
                    </a:cubicBezTo>
                    <a:cubicBezTo>
                      <a:pt x="83" y="9"/>
                      <a:pt x="80" y="12"/>
                      <a:pt x="7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604" name="Freeform 53">
                <a:extLst>
                  <a:ext uri="{FF2B5EF4-FFF2-40B4-BE49-F238E27FC236}">
                    <a16:creationId xmlns:a16="http://schemas.microsoft.com/office/drawing/2014/main" id="{1E7BA840-BC4B-9FE1-1F95-929ABB273AF9}"/>
                  </a:ext>
                </a:extLst>
              </p:cNvPr>
              <p:cNvSpPr>
                <a:spLocks/>
              </p:cNvSpPr>
              <p:nvPr/>
            </p:nvSpPr>
            <p:spPr bwMode="auto">
              <a:xfrm>
                <a:off x="3890323" y="2925249"/>
                <a:ext cx="8145" cy="38152"/>
              </a:xfrm>
              <a:custGeom>
                <a:avLst/>
                <a:gdLst>
                  <a:gd name="T0" fmla="*/ 6 w 12"/>
                  <a:gd name="T1" fmla="*/ 60 h 60"/>
                  <a:gd name="T2" fmla="*/ 0 w 12"/>
                  <a:gd name="T3" fmla="*/ 54 h 60"/>
                  <a:gd name="T4" fmla="*/ 0 w 12"/>
                  <a:gd name="T5" fmla="*/ 6 h 60"/>
                  <a:gd name="T6" fmla="*/ 6 w 12"/>
                  <a:gd name="T7" fmla="*/ 0 h 60"/>
                  <a:gd name="T8" fmla="*/ 12 w 12"/>
                  <a:gd name="T9" fmla="*/ 6 h 60"/>
                  <a:gd name="T10" fmla="*/ 12 w 12"/>
                  <a:gd name="T11" fmla="*/ 54 h 60"/>
                  <a:gd name="T12" fmla="*/ 6 w 12"/>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2" h="60">
                    <a:moveTo>
                      <a:pt x="6" y="60"/>
                    </a:moveTo>
                    <a:cubicBezTo>
                      <a:pt x="3" y="60"/>
                      <a:pt x="0" y="57"/>
                      <a:pt x="0" y="54"/>
                    </a:cubicBezTo>
                    <a:cubicBezTo>
                      <a:pt x="0" y="6"/>
                      <a:pt x="0" y="6"/>
                      <a:pt x="0" y="6"/>
                    </a:cubicBezTo>
                    <a:cubicBezTo>
                      <a:pt x="0" y="3"/>
                      <a:pt x="3" y="0"/>
                      <a:pt x="6" y="0"/>
                    </a:cubicBezTo>
                    <a:cubicBezTo>
                      <a:pt x="10" y="0"/>
                      <a:pt x="12" y="3"/>
                      <a:pt x="12" y="6"/>
                    </a:cubicBezTo>
                    <a:cubicBezTo>
                      <a:pt x="12" y="54"/>
                      <a:pt x="12" y="54"/>
                      <a:pt x="12" y="54"/>
                    </a:cubicBezTo>
                    <a:cubicBezTo>
                      <a:pt x="12" y="57"/>
                      <a:pt x="10" y="60"/>
                      <a:pt x="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605" name="Freeform 54">
                <a:extLst>
                  <a:ext uri="{FF2B5EF4-FFF2-40B4-BE49-F238E27FC236}">
                    <a16:creationId xmlns:a16="http://schemas.microsoft.com/office/drawing/2014/main" id="{4BA5418A-2DC2-62D0-8FE3-1BBC34045BD7}"/>
                  </a:ext>
                </a:extLst>
              </p:cNvPr>
              <p:cNvSpPr>
                <a:spLocks/>
              </p:cNvSpPr>
              <p:nvPr/>
            </p:nvSpPr>
            <p:spPr bwMode="auto">
              <a:xfrm>
                <a:off x="3906184" y="2909816"/>
                <a:ext cx="7716" cy="53585"/>
              </a:xfrm>
              <a:custGeom>
                <a:avLst/>
                <a:gdLst>
                  <a:gd name="T0" fmla="*/ 6 w 12"/>
                  <a:gd name="T1" fmla="*/ 84 h 84"/>
                  <a:gd name="T2" fmla="*/ 0 w 12"/>
                  <a:gd name="T3" fmla="*/ 78 h 84"/>
                  <a:gd name="T4" fmla="*/ 0 w 12"/>
                  <a:gd name="T5" fmla="*/ 6 h 84"/>
                  <a:gd name="T6" fmla="*/ 6 w 12"/>
                  <a:gd name="T7" fmla="*/ 0 h 84"/>
                  <a:gd name="T8" fmla="*/ 12 w 12"/>
                  <a:gd name="T9" fmla="*/ 6 h 84"/>
                  <a:gd name="T10" fmla="*/ 12 w 12"/>
                  <a:gd name="T11" fmla="*/ 78 h 84"/>
                  <a:gd name="T12" fmla="*/ 6 w 12"/>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12" h="84">
                    <a:moveTo>
                      <a:pt x="6" y="84"/>
                    </a:moveTo>
                    <a:cubicBezTo>
                      <a:pt x="3" y="84"/>
                      <a:pt x="0" y="81"/>
                      <a:pt x="0" y="78"/>
                    </a:cubicBezTo>
                    <a:cubicBezTo>
                      <a:pt x="0" y="6"/>
                      <a:pt x="0" y="6"/>
                      <a:pt x="0" y="6"/>
                    </a:cubicBezTo>
                    <a:cubicBezTo>
                      <a:pt x="0" y="3"/>
                      <a:pt x="3" y="0"/>
                      <a:pt x="6" y="0"/>
                    </a:cubicBezTo>
                    <a:cubicBezTo>
                      <a:pt x="10" y="0"/>
                      <a:pt x="12" y="3"/>
                      <a:pt x="12" y="6"/>
                    </a:cubicBezTo>
                    <a:cubicBezTo>
                      <a:pt x="12" y="78"/>
                      <a:pt x="12" y="78"/>
                      <a:pt x="12" y="78"/>
                    </a:cubicBezTo>
                    <a:cubicBezTo>
                      <a:pt x="12" y="81"/>
                      <a:pt x="10" y="84"/>
                      <a:pt x="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20606" name="Freeform 55">
                <a:extLst>
                  <a:ext uri="{FF2B5EF4-FFF2-40B4-BE49-F238E27FC236}">
                    <a16:creationId xmlns:a16="http://schemas.microsoft.com/office/drawing/2014/main" id="{11ECD558-F94F-1E0B-72CE-AE6E6CCBD371}"/>
                  </a:ext>
                </a:extLst>
              </p:cNvPr>
              <p:cNvSpPr>
                <a:spLocks/>
              </p:cNvSpPr>
              <p:nvPr/>
            </p:nvSpPr>
            <p:spPr bwMode="auto">
              <a:xfrm>
                <a:off x="3922046" y="2886668"/>
                <a:ext cx="7716" cy="76733"/>
              </a:xfrm>
              <a:custGeom>
                <a:avLst/>
                <a:gdLst>
                  <a:gd name="T0" fmla="*/ 6 w 12"/>
                  <a:gd name="T1" fmla="*/ 120 h 120"/>
                  <a:gd name="T2" fmla="*/ 0 w 12"/>
                  <a:gd name="T3" fmla="*/ 114 h 120"/>
                  <a:gd name="T4" fmla="*/ 0 w 12"/>
                  <a:gd name="T5" fmla="*/ 6 h 120"/>
                  <a:gd name="T6" fmla="*/ 6 w 12"/>
                  <a:gd name="T7" fmla="*/ 0 h 120"/>
                  <a:gd name="T8" fmla="*/ 12 w 12"/>
                  <a:gd name="T9" fmla="*/ 6 h 120"/>
                  <a:gd name="T10" fmla="*/ 12 w 12"/>
                  <a:gd name="T11" fmla="*/ 114 h 120"/>
                  <a:gd name="T12" fmla="*/ 6 w 12"/>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12" h="120">
                    <a:moveTo>
                      <a:pt x="6" y="120"/>
                    </a:moveTo>
                    <a:cubicBezTo>
                      <a:pt x="3" y="120"/>
                      <a:pt x="0" y="117"/>
                      <a:pt x="0" y="114"/>
                    </a:cubicBezTo>
                    <a:cubicBezTo>
                      <a:pt x="0" y="6"/>
                      <a:pt x="0" y="6"/>
                      <a:pt x="0" y="6"/>
                    </a:cubicBezTo>
                    <a:cubicBezTo>
                      <a:pt x="0" y="3"/>
                      <a:pt x="3" y="0"/>
                      <a:pt x="6" y="0"/>
                    </a:cubicBezTo>
                    <a:cubicBezTo>
                      <a:pt x="10" y="0"/>
                      <a:pt x="12" y="3"/>
                      <a:pt x="12" y="6"/>
                    </a:cubicBezTo>
                    <a:cubicBezTo>
                      <a:pt x="12" y="114"/>
                      <a:pt x="12" y="114"/>
                      <a:pt x="12" y="114"/>
                    </a:cubicBezTo>
                    <a:cubicBezTo>
                      <a:pt x="12" y="117"/>
                      <a:pt x="10" y="120"/>
                      <a:pt x="6"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3305" tIns="31652" rIns="63305" bIns="31652" numCol="1" anchor="t" anchorCtr="0" compatLnSpc="1">
                <a:prstTxWarp prst="textNoShape">
                  <a:avLst/>
                </a:prstTxWarp>
              </a:bodyPr>
              <a:lstStyle/>
              <a:p>
                <a:pPr marL="0" marR="0" lvl="0" indent="0" algn="l" defTabSz="633039" rtl="0" eaLnBrk="1" fontAlgn="base" latinLnBrk="0" hangingPunct="1">
                  <a:lnSpc>
                    <a:spcPct val="100000"/>
                  </a:lnSpc>
                  <a:spcBef>
                    <a:spcPct val="0"/>
                  </a:spcBef>
                  <a:spcAft>
                    <a:spcPct val="0"/>
                  </a:spcAft>
                  <a:buClrTx/>
                  <a:buSzTx/>
                  <a:buFontTx/>
                  <a:buNone/>
                  <a:tabLst/>
                  <a:defRPr/>
                </a:pPr>
                <a:endParaRPr kumimoji="0" lang="en-US" sz="1246"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grpSp>
      <p:grpSp>
        <p:nvGrpSpPr>
          <p:cNvPr id="320607" name="Group 320606">
            <a:extLst>
              <a:ext uri="{FF2B5EF4-FFF2-40B4-BE49-F238E27FC236}">
                <a16:creationId xmlns:a16="http://schemas.microsoft.com/office/drawing/2014/main" id="{EFCE4B63-863A-EE67-1975-EB3133825D2A}"/>
              </a:ext>
            </a:extLst>
          </p:cNvPr>
          <p:cNvGrpSpPr/>
          <p:nvPr/>
        </p:nvGrpSpPr>
        <p:grpSpPr>
          <a:xfrm>
            <a:off x="4276536" y="3591498"/>
            <a:ext cx="233694" cy="262916"/>
            <a:chOff x="5786419" y="4840727"/>
            <a:chExt cx="647794" cy="768667"/>
          </a:xfrm>
        </p:grpSpPr>
        <p:sp>
          <p:nvSpPr>
            <p:cNvPr id="4" name="Freeform: Shape 3">
              <a:extLst>
                <a:ext uri="{FF2B5EF4-FFF2-40B4-BE49-F238E27FC236}">
                  <a16:creationId xmlns:a16="http://schemas.microsoft.com/office/drawing/2014/main" id="{AC1FE94F-96CA-DAEE-A365-8736FE30CC12}"/>
                </a:ext>
              </a:extLst>
            </p:cNvPr>
            <p:cNvSpPr/>
            <p:nvPr/>
          </p:nvSpPr>
          <p:spPr>
            <a:xfrm>
              <a:off x="5786419" y="4840727"/>
              <a:ext cx="647794" cy="768667"/>
            </a:xfrm>
            <a:custGeom>
              <a:avLst/>
              <a:gdLst>
                <a:gd name="connsiteX0" fmla="*/ 572453 w 647794"/>
                <a:gd name="connsiteY0" fmla="*/ 301943 h 768667"/>
                <a:gd name="connsiteX1" fmla="*/ 572453 w 647794"/>
                <a:gd name="connsiteY1" fmla="*/ 297180 h 768667"/>
                <a:gd name="connsiteX2" fmla="*/ 296228 w 647794"/>
                <a:gd name="connsiteY2" fmla="*/ 0 h 768667"/>
                <a:gd name="connsiteX3" fmla="*/ 285750 w 647794"/>
                <a:gd name="connsiteY3" fmla="*/ 0 h 768667"/>
                <a:gd name="connsiteX4" fmla="*/ 0 w 647794"/>
                <a:gd name="connsiteY4" fmla="*/ 276225 h 768667"/>
                <a:gd name="connsiteX5" fmla="*/ 0 w 647794"/>
                <a:gd name="connsiteY5" fmla="*/ 297180 h 768667"/>
                <a:gd name="connsiteX6" fmla="*/ 112395 w 647794"/>
                <a:gd name="connsiteY6" fmla="*/ 527685 h 768667"/>
                <a:gd name="connsiteX7" fmla="*/ 112395 w 647794"/>
                <a:gd name="connsiteY7" fmla="*/ 768668 h 768667"/>
                <a:gd name="connsiteX8" fmla="*/ 413385 w 647794"/>
                <a:gd name="connsiteY8" fmla="*/ 768668 h 768667"/>
                <a:gd name="connsiteX9" fmla="*/ 413385 w 647794"/>
                <a:gd name="connsiteY9" fmla="*/ 654368 h 768667"/>
                <a:gd name="connsiteX10" fmla="*/ 460058 w 647794"/>
                <a:gd name="connsiteY10" fmla="*/ 654368 h 768667"/>
                <a:gd name="connsiteX11" fmla="*/ 572453 w 647794"/>
                <a:gd name="connsiteY11" fmla="*/ 541973 h 768667"/>
                <a:gd name="connsiteX12" fmla="*/ 572453 w 647794"/>
                <a:gd name="connsiteY12" fmla="*/ 541973 h 768667"/>
                <a:gd name="connsiteX13" fmla="*/ 572453 w 647794"/>
                <a:gd name="connsiteY13" fmla="*/ 540068 h 768667"/>
                <a:gd name="connsiteX14" fmla="*/ 572453 w 647794"/>
                <a:gd name="connsiteY14" fmla="*/ 482918 h 768667"/>
                <a:gd name="connsiteX15" fmla="*/ 614363 w 647794"/>
                <a:gd name="connsiteY15" fmla="*/ 482918 h 768667"/>
                <a:gd name="connsiteX16" fmla="*/ 638175 w 647794"/>
                <a:gd name="connsiteY16" fmla="*/ 416243 h 768667"/>
                <a:gd name="connsiteX17" fmla="*/ 572453 w 647794"/>
                <a:gd name="connsiteY17" fmla="*/ 301943 h 768667"/>
                <a:gd name="connsiteX18" fmla="*/ 626745 w 647794"/>
                <a:gd name="connsiteY18" fmla="*/ 454343 h 768667"/>
                <a:gd name="connsiteX19" fmla="*/ 613410 w 647794"/>
                <a:gd name="connsiteY19" fmla="*/ 464820 h 768667"/>
                <a:gd name="connsiteX20" fmla="*/ 553403 w 647794"/>
                <a:gd name="connsiteY20" fmla="*/ 464820 h 768667"/>
                <a:gd name="connsiteX21" fmla="*/ 553403 w 647794"/>
                <a:gd name="connsiteY21" fmla="*/ 542925 h 768667"/>
                <a:gd name="connsiteX22" fmla="*/ 460058 w 647794"/>
                <a:gd name="connsiteY22" fmla="*/ 636270 h 768667"/>
                <a:gd name="connsiteX23" fmla="*/ 394335 w 647794"/>
                <a:gd name="connsiteY23" fmla="*/ 636270 h 768667"/>
                <a:gd name="connsiteX24" fmla="*/ 394335 w 647794"/>
                <a:gd name="connsiteY24" fmla="*/ 750570 h 768667"/>
                <a:gd name="connsiteX25" fmla="*/ 131445 w 647794"/>
                <a:gd name="connsiteY25" fmla="*/ 750570 h 768667"/>
                <a:gd name="connsiteX26" fmla="*/ 131445 w 647794"/>
                <a:gd name="connsiteY26" fmla="*/ 518160 h 768667"/>
                <a:gd name="connsiteX27" fmla="*/ 123825 w 647794"/>
                <a:gd name="connsiteY27" fmla="*/ 512445 h 768667"/>
                <a:gd name="connsiteX28" fmla="*/ 19050 w 647794"/>
                <a:gd name="connsiteY28" fmla="*/ 297180 h 768667"/>
                <a:gd name="connsiteX29" fmla="*/ 19050 w 647794"/>
                <a:gd name="connsiteY29" fmla="*/ 297180 h 768667"/>
                <a:gd name="connsiteX30" fmla="*/ 19050 w 647794"/>
                <a:gd name="connsiteY30" fmla="*/ 297180 h 768667"/>
                <a:gd name="connsiteX31" fmla="*/ 19050 w 647794"/>
                <a:gd name="connsiteY31" fmla="*/ 278130 h 768667"/>
                <a:gd name="connsiteX32" fmla="*/ 285750 w 647794"/>
                <a:gd name="connsiteY32" fmla="*/ 19050 h 768667"/>
                <a:gd name="connsiteX33" fmla="*/ 295275 w 647794"/>
                <a:gd name="connsiteY33" fmla="*/ 19050 h 768667"/>
                <a:gd name="connsiteX34" fmla="*/ 552450 w 647794"/>
                <a:gd name="connsiteY34" fmla="*/ 296228 h 768667"/>
                <a:gd name="connsiteX35" fmla="*/ 552450 w 647794"/>
                <a:gd name="connsiteY35" fmla="*/ 306705 h 768667"/>
                <a:gd name="connsiteX36" fmla="*/ 555308 w 647794"/>
                <a:gd name="connsiteY36" fmla="*/ 311468 h 768667"/>
                <a:gd name="connsiteX37" fmla="*/ 621030 w 647794"/>
                <a:gd name="connsiteY37" fmla="*/ 425768 h 768667"/>
                <a:gd name="connsiteX38" fmla="*/ 621030 w 647794"/>
                <a:gd name="connsiteY38" fmla="*/ 425768 h 768667"/>
                <a:gd name="connsiteX39" fmla="*/ 621030 w 647794"/>
                <a:gd name="connsiteY39" fmla="*/ 425768 h 768667"/>
                <a:gd name="connsiteX40" fmla="*/ 626745 w 647794"/>
                <a:gd name="connsiteY40" fmla="*/ 454343 h 768667"/>
                <a:gd name="connsiteX41" fmla="*/ 626745 w 647794"/>
                <a:gd name="connsiteY41" fmla="*/ 454343 h 76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7794" h="768667">
                  <a:moveTo>
                    <a:pt x="572453" y="301943"/>
                  </a:moveTo>
                  <a:lnTo>
                    <a:pt x="572453" y="297180"/>
                  </a:lnTo>
                  <a:cubicBezTo>
                    <a:pt x="578168" y="139065"/>
                    <a:pt x="454343" y="6668"/>
                    <a:pt x="296228" y="0"/>
                  </a:cubicBezTo>
                  <a:cubicBezTo>
                    <a:pt x="292418" y="0"/>
                    <a:pt x="289560" y="0"/>
                    <a:pt x="285750" y="0"/>
                  </a:cubicBezTo>
                  <a:cubicBezTo>
                    <a:pt x="131445" y="0"/>
                    <a:pt x="5715" y="121920"/>
                    <a:pt x="0" y="276225"/>
                  </a:cubicBezTo>
                  <a:cubicBezTo>
                    <a:pt x="0" y="282893"/>
                    <a:pt x="0" y="290513"/>
                    <a:pt x="0" y="297180"/>
                  </a:cubicBezTo>
                  <a:cubicBezTo>
                    <a:pt x="0" y="387668"/>
                    <a:pt x="40957" y="472440"/>
                    <a:pt x="112395" y="527685"/>
                  </a:cubicBezTo>
                  <a:lnTo>
                    <a:pt x="112395" y="768668"/>
                  </a:lnTo>
                  <a:lnTo>
                    <a:pt x="413385" y="768668"/>
                  </a:lnTo>
                  <a:lnTo>
                    <a:pt x="413385" y="654368"/>
                  </a:lnTo>
                  <a:lnTo>
                    <a:pt x="460058" y="654368"/>
                  </a:lnTo>
                  <a:cubicBezTo>
                    <a:pt x="521970" y="654368"/>
                    <a:pt x="572453" y="603885"/>
                    <a:pt x="572453" y="541973"/>
                  </a:cubicBezTo>
                  <a:lnTo>
                    <a:pt x="572453" y="541973"/>
                  </a:lnTo>
                  <a:cubicBezTo>
                    <a:pt x="572453" y="541020"/>
                    <a:pt x="572453" y="541020"/>
                    <a:pt x="572453" y="540068"/>
                  </a:cubicBezTo>
                  <a:lnTo>
                    <a:pt x="572453" y="482918"/>
                  </a:lnTo>
                  <a:lnTo>
                    <a:pt x="614363" y="482918"/>
                  </a:lnTo>
                  <a:cubicBezTo>
                    <a:pt x="639128" y="480060"/>
                    <a:pt x="661035" y="451485"/>
                    <a:pt x="638175" y="416243"/>
                  </a:cubicBezTo>
                  <a:lnTo>
                    <a:pt x="572453" y="301943"/>
                  </a:lnTo>
                  <a:close/>
                  <a:moveTo>
                    <a:pt x="626745" y="454343"/>
                  </a:moveTo>
                  <a:cubicBezTo>
                    <a:pt x="623888" y="460058"/>
                    <a:pt x="619125" y="462915"/>
                    <a:pt x="613410" y="464820"/>
                  </a:cubicBezTo>
                  <a:lnTo>
                    <a:pt x="553403" y="464820"/>
                  </a:lnTo>
                  <a:lnTo>
                    <a:pt x="553403" y="542925"/>
                  </a:lnTo>
                  <a:cubicBezTo>
                    <a:pt x="553403" y="594360"/>
                    <a:pt x="511492" y="636270"/>
                    <a:pt x="460058" y="636270"/>
                  </a:cubicBezTo>
                  <a:lnTo>
                    <a:pt x="394335" y="636270"/>
                  </a:lnTo>
                  <a:lnTo>
                    <a:pt x="394335" y="750570"/>
                  </a:lnTo>
                  <a:lnTo>
                    <a:pt x="131445" y="750570"/>
                  </a:lnTo>
                  <a:lnTo>
                    <a:pt x="131445" y="518160"/>
                  </a:lnTo>
                  <a:lnTo>
                    <a:pt x="123825" y="512445"/>
                  </a:lnTo>
                  <a:cubicBezTo>
                    <a:pt x="57150" y="461010"/>
                    <a:pt x="19050" y="381000"/>
                    <a:pt x="19050" y="297180"/>
                  </a:cubicBezTo>
                  <a:lnTo>
                    <a:pt x="19050" y="297180"/>
                  </a:lnTo>
                  <a:lnTo>
                    <a:pt x="19050" y="297180"/>
                  </a:lnTo>
                  <a:cubicBezTo>
                    <a:pt x="19050" y="290513"/>
                    <a:pt x="19050" y="283845"/>
                    <a:pt x="19050" y="278130"/>
                  </a:cubicBezTo>
                  <a:cubicBezTo>
                    <a:pt x="23813" y="133350"/>
                    <a:pt x="141923" y="19050"/>
                    <a:pt x="285750" y="19050"/>
                  </a:cubicBezTo>
                  <a:cubicBezTo>
                    <a:pt x="288608" y="19050"/>
                    <a:pt x="292418" y="19050"/>
                    <a:pt x="295275" y="19050"/>
                  </a:cubicBezTo>
                  <a:cubicBezTo>
                    <a:pt x="442913" y="24765"/>
                    <a:pt x="558165" y="148590"/>
                    <a:pt x="552450" y="296228"/>
                  </a:cubicBezTo>
                  <a:lnTo>
                    <a:pt x="552450" y="306705"/>
                  </a:lnTo>
                  <a:lnTo>
                    <a:pt x="555308" y="311468"/>
                  </a:lnTo>
                  <a:lnTo>
                    <a:pt x="621030" y="425768"/>
                  </a:lnTo>
                  <a:lnTo>
                    <a:pt x="621030" y="425768"/>
                  </a:lnTo>
                  <a:lnTo>
                    <a:pt x="621030" y="425768"/>
                  </a:lnTo>
                  <a:cubicBezTo>
                    <a:pt x="628650" y="434340"/>
                    <a:pt x="630555" y="444818"/>
                    <a:pt x="626745" y="454343"/>
                  </a:cubicBezTo>
                  <a:cubicBezTo>
                    <a:pt x="626745" y="454343"/>
                    <a:pt x="626745" y="454343"/>
                    <a:pt x="626745" y="454343"/>
                  </a:cubicBezTo>
                  <a:close/>
                </a:path>
              </a:pathLst>
            </a:custGeom>
            <a:solidFill>
              <a:srgbClr val="000000"/>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 name="Freeform: Shape 4">
              <a:extLst>
                <a:ext uri="{FF2B5EF4-FFF2-40B4-BE49-F238E27FC236}">
                  <a16:creationId xmlns:a16="http://schemas.microsoft.com/office/drawing/2014/main" id="{01A2C7E7-2255-1A91-D724-F4332ACA605D}"/>
                </a:ext>
              </a:extLst>
            </p:cNvPr>
            <p:cNvSpPr/>
            <p:nvPr/>
          </p:nvSpPr>
          <p:spPr>
            <a:xfrm>
              <a:off x="6030258" y="5288402"/>
              <a:ext cx="60960" cy="28575"/>
            </a:xfrm>
            <a:custGeom>
              <a:avLst/>
              <a:gdLst>
                <a:gd name="connsiteX0" fmla="*/ 30480 w 60960"/>
                <a:gd name="connsiteY0" fmla="*/ 28575 h 28575"/>
                <a:gd name="connsiteX1" fmla="*/ 30480 w 60960"/>
                <a:gd name="connsiteY1" fmla="*/ 28575 h 28575"/>
                <a:gd name="connsiteX2" fmla="*/ 60960 w 60960"/>
                <a:gd name="connsiteY2" fmla="*/ 0 h 28575"/>
                <a:gd name="connsiteX3" fmla="*/ 0 w 60960"/>
                <a:gd name="connsiteY3" fmla="*/ 0 h 28575"/>
                <a:gd name="connsiteX4" fmla="*/ 30480 w 60960"/>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 h="28575">
                  <a:moveTo>
                    <a:pt x="30480" y="28575"/>
                  </a:moveTo>
                  <a:lnTo>
                    <a:pt x="30480" y="28575"/>
                  </a:lnTo>
                  <a:cubicBezTo>
                    <a:pt x="46673" y="28575"/>
                    <a:pt x="60008" y="16193"/>
                    <a:pt x="60960" y="0"/>
                  </a:cubicBezTo>
                  <a:lnTo>
                    <a:pt x="0" y="0"/>
                  </a:lnTo>
                  <a:cubicBezTo>
                    <a:pt x="953" y="16193"/>
                    <a:pt x="14288" y="28575"/>
                    <a:pt x="30480" y="28575"/>
                  </a:cubicBezTo>
                  <a:close/>
                </a:path>
              </a:pathLst>
            </a:custGeom>
            <a:solidFill>
              <a:schemeClr val="accent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9E77E19D-8CBB-2D34-4740-A65693F64A2F}"/>
                </a:ext>
              </a:extLst>
            </p:cNvPr>
            <p:cNvSpPr/>
            <p:nvPr/>
          </p:nvSpPr>
          <p:spPr>
            <a:xfrm>
              <a:off x="5938819" y="4968363"/>
              <a:ext cx="243839" cy="252412"/>
            </a:xfrm>
            <a:custGeom>
              <a:avLst/>
              <a:gdLst>
                <a:gd name="connsiteX0" fmla="*/ 121920 w 243839"/>
                <a:gd name="connsiteY0" fmla="*/ 0 h 252412"/>
                <a:gd name="connsiteX1" fmla="*/ 0 w 243839"/>
                <a:gd name="connsiteY1" fmla="*/ 120968 h 252412"/>
                <a:gd name="connsiteX2" fmla="*/ 0 w 243839"/>
                <a:gd name="connsiteY2" fmla="*/ 124777 h 252412"/>
                <a:gd name="connsiteX3" fmla="*/ 8572 w 243839"/>
                <a:gd name="connsiteY3" fmla="*/ 166688 h 252412"/>
                <a:gd name="connsiteX4" fmla="*/ 29527 w 243839"/>
                <a:gd name="connsiteY4" fmla="*/ 200977 h 252412"/>
                <a:gd name="connsiteX5" fmla="*/ 58102 w 243839"/>
                <a:gd name="connsiteY5" fmla="*/ 247650 h 252412"/>
                <a:gd name="connsiteX6" fmla="*/ 66675 w 243839"/>
                <a:gd name="connsiteY6" fmla="*/ 252413 h 252412"/>
                <a:gd name="connsiteX7" fmla="*/ 177165 w 243839"/>
                <a:gd name="connsiteY7" fmla="*/ 252413 h 252412"/>
                <a:gd name="connsiteX8" fmla="*/ 185738 w 243839"/>
                <a:gd name="connsiteY8" fmla="*/ 247650 h 252412"/>
                <a:gd name="connsiteX9" fmla="*/ 214313 w 243839"/>
                <a:gd name="connsiteY9" fmla="*/ 200977 h 252412"/>
                <a:gd name="connsiteX10" fmla="*/ 235268 w 243839"/>
                <a:gd name="connsiteY10" fmla="*/ 166688 h 252412"/>
                <a:gd name="connsiteX11" fmla="*/ 243840 w 243839"/>
                <a:gd name="connsiteY11" fmla="*/ 124777 h 252412"/>
                <a:gd name="connsiteX12" fmla="*/ 243840 w 243839"/>
                <a:gd name="connsiteY12" fmla="*/ 120968 h 252412"/>
                <a:gd name="connsiteX13" fmla="*/ 121920 w 243839"/>
                <a:gd name="connsiteY13" fmla="*/ 0 h 252412"/>
                <a:gd name="connsiteX14" fmla="*/ 224790 w 243839"/>
                <a:gd name="connsiteY14" fmla="*/ 123825 h 252412"/>
                <a:gd name="connsiteX15" fmla="*/ 217170 w 243839"/>
                <a:gd name="connsiteY15" fmla="*/ 159068 h 252412"/>
                <a:gd name="connsiteX16" fmla="*/ 199073 w 243839"/>
                <a:gd name="connsiteY16" fmla="*/ 187643 h 252412"/>
                <a:gd name="connsiteX17" fmla="*/ 199073 w 243839"/>
                <a:gd name="connsiteY17" fmla="*/ 187643 h 252412"/>
                <a:gd name="connsiteX18" fmla="*/ 199073 w 243839"/>
                <a:gd name="connsiteY18" fmla="*/ 187643 h 252412"/>
                <a:gd name="connsiteX19" fmla="*/ 170498 w 243839"/>
                <a:gd name="connsiteY19" fmla="*/ 232410 h 252412"/>
                <a:gd name="connsiteX20" fmla="*/ 72390 w 243839"/>
                <a:gd name="connsiteY20" fmla="*/ 232410 h 252412"/>
                <a:gd name="connsiteX21" fmla="*/ 43815 w 243839"/>
                <a:gd name="connsiteY21" fmla="*/ 187643 h 252412"/>
                <a:gd name="connsiteX22" fmla="*/ 43815 w 243839"/>
                <a:gd name="connsiteY22" fmla="*/ 187643 h 252412"/>
                <a:gd name="connsiteX23" fmla="*/ 43815 w 243839"/>
                <a:gd name="connsiteY23" fmla="*/ 187643 h 252412"/>
                <a:gd name="connsiteX24" fmla="*/ 25718 w 243839"/>
                <a:gd name="connsiteY24" fmla="*/ 159068 h 252412"/>
                <a:gd name="connsiteX25" fmla="*/ 19050 w 243839"/>
                <a:gd name="connsiteY25" fmla="*/ 123825 h 252412"/>
                <a:gd name="connsiteX26" fmla="*/ 19050 w 243839"/>
                <a:gd name="connsiteY26" fmla="*/ 120015 h 252412"/>
                <a:gd name="connsiteX27" fmla="*/ 121920 w 243839"/>
                <a:gd name="connsiteY27" fmla="*/ 17145 h 252412"/>
                <a:gd name="connsiteX28" fmla="*/ 224790 w 243839"/>
                <a:gd name="connsiteY28" fmla="*/ 120015 h 252412"/>
                <a:gd name="connsiteX29" fmla="*/ 224790 w 243839"/>
                <a:gd name="connsiteY29" fmla="*/ 123825 h 25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3839" h="252412">
                  <a:moveTo>
                    <a:pt x="121920" y="0"/>
                  </a:moveTo>
                  <a:cubicBezTo>
                    <a:pt x="55245" y="0"/>
                    <a:pt x="953" y="54293"/>
                    <a:pt x="0" y="120968"/>
                  </a:cubicBezTo>
                  <a:lnTo>
                    <a:pt x="0" y="124777"/>
                  </a:lnTo>
                  <a:cubicBezTo>
                    <a:pt x="0" y="139065"/>
                    <a:pt x="2857" y="153352"/>
                    <a:pt x="8572" y="166688"/>
                  </a:cubicBezTo>
                  <a:cubicBezTo>
                    <a:pt x="13335" y="179070"/>
                    <a:pt x="20955" y="191452"/>
                    <a:pt x="29527" y="200977"/>
                  </a:cubicBezTo>
                  <a:cubicBezTo>
                    <a:pt x="40957" y="215265"/>
                    <a:pt x="50482" y="230505"/>
                    <a:pt x="58102" y="247650"/>
                  </a:cubicBezTo>
                  <a:cubicBezTo>
                    <a:pt x="60007" y="250508"/>
                    <a:pt x="62865" y="252413"/>
                    <a:pt x="66675" y="252413"/>
                  </a:cubicBezTo>
                  <a:lnTo>
                    <a:pt x="177165" y="252413"/>
                  </a:lnTo>
                  <a:cubicBezTo>
                    <a:pt x="180975" y="252413"/>
                    <a:pt x="183833" y="250508"/>
                    <a:pt x="185738" y="247650"/>
                  </a:cubicBezTo>
                  <a:cubicBezTo>
                    <a:pt x="193358" y="231458"/>
                    <a:pt x="202883" y="215265"/>
                    <a:pt x="214313" y="200977"/>
                  </a:cubicBezTo>
                  <a:cubicBezTo>
                    <a:pt x="223838" y="190500"/>
                    <a:pt x="230505" y="179070"/>
                    <a:pt x="235268" y="166688"/>
                  </a:cubicBezTo>
                  <a:cubicBezTo>
                    <a:pt x="240030" y="153352"/>
                    <a:pt x="242888" y="139065"/>
                    <a:pt x="243840" y="124777"/>
                  </a:cubicBezTo>
                  <a:lnTo>
                    <a:pt x="243840" y="120968"/>
                  </a:lnTo>
                  <a:cubicBezTo>
                    <a:pt x="241935" y="53340"/>
                    <a:pt x="188595" y="0"/>
                    <a:pt x="121920" y="0"/>
                  </a:cubicBezTo>
                  <a:close/>
                  <a:moveTo>
                    <a:pt x="224790" y="123825"/>
                  </a:moveTo>
                  <a:cubicBezTo>
                    <a:pt x="224790" y="136208"/>
                    <a:pt x="221933" y="147638"/>
                    <a:pt x="217170" y="159068"/>
                  </a:cubicBezTo>
                  <a:cubicBezTo>
                    <a:pt x="213360" y="169545"/>
                    <a:pt x="206693" y="179070"/>
                    <a:pt x="199073" y="187643"/>
                  </a:cubicBezTo>
                  <a:lnTo>
                    <a:pt x="199073" y="187643"/>
                  </a:lnTo>
                  <a:lnTo>
                    <a:pt x="199073" y="187643"/>
                  </a:lnTo>
                  <a:cubicBezTo>
                    <a:pt x="188595" y="200977"/>
                    <a:pt x="179070" y="216218"/>
                    <a:pt x="170498" y="232410"/>
                  </a:cubicBezTo>
                  <a:lnTo>
                    <a:pt x="72390" y="232410"/>
                  </a:lnTo>
                  <a:cubicBezTo>
                    <a:pt x="64770" y="217170"/>
                    <a:pt x="55245" y="201930"/>
                    <a:pt x="43815" y="187643"/>
                  </a:cubicBezTo>
                  <a:lnTo>
                    <a:pt x="43815" y="187643"/>
                  </a:lnTo>
                  <a:lnTo>
                    <a:pt x="43815" y="187643"/>
                  </a:lnTo>
                  <a:cubicBezTo>
                    <a:pt x="36195" y="179070"/>
                    <a:pt x="30480" y="169545"/>
                    <a:pt x="25718" y="159068"/>
                  </a:cubicBezTo>
                  <a:cubicBezTo>
                    <a:pt x="21907" y="148590"/>
                    <a:pt x="19050" y="136208"/>
                    <a:pt x="19050" y="123825"/>
                  </a:cubicBezTo>
                  <a:lnTo>
                    <a:pt x="19050" y="120015"/>
                  </a:lnTo>
                  <a:cubicBezTo>
                    <a:pt x="19050" y="62865"/>
                    <a:pt x="64770" y="17145"/>
                    <a:pt x="121920" y="17145"/>
                  </a:cubicBezTo>
                  <a:cubicBezTo>
                    <a:pt x="179070" y="17145"/>
                    <a:pt x="224790" y="62865"/>
                    <a:pt x="224790" y="120015"/>
                  </a:cubicBezTo>
                  <a:lnTo>
                    <a:pt x="224790" y="123825"/>
                  </a:lnTo>
                  <a:close/>
                </a:path>
              </a:pathLst>
            </a:custGeom>
            <a:solidFill>
              <a:schemeClr val="accent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51EE728A-DA88-BA47-D20F-720DD4881592}"/>
                </a:ext>
              </a:extLst>
            </p:cNvPr>
            <p:cNvSpPr/>
            <p:nvPr/>
          </p:nvSpPr>
          <p:spPr>
            <a:xfrm>
              <a:off x="6006446" y="5245540"/>
              <a:ext cx="110490" cy="19050"/>
            </a:xfrm>
            <a:custGeom>
              <a:avLst/>
              <a:gdLst>
                <a:gd name="connsiteX0" fmla="*/ 100965 w 110490"/>
                <a:gd name="connsiteY0" fmla="*/ 0 h 19050"/>
                <a:gd name="connsiteX1" fmla="*/ 9525 w 110490"/>
                <a:gd name="connsiteY1" fmla="*/ 0 h 19050"/>
                <a:gd name="connsiteX2" fmla="*/ 0 w 110490"/>
                <a:gd name="connsiteY2" fmla="*/ 9525 h 19050"/>
                <a:gd name="connsiteX3" fmla="*/ 9525 w 110490"/>
                <a:gd name="connsiteY3" fmla="*/ 19050 h 19050"/>
                <a:gd name="connsiteX4" fmla="*/ 100965 w 110490"/>
                <a:gd name="connsiteY4" fmla="*/ 19050 h 19050"/>
                <a:gd name="connsiteX5" fmla="*/ 110490 w 110490"/>
                <a:gd name="connsiteY5" fmla="*/ 9525 h 19050"/>
                <a:gd name="connsiteX6" fmla="*/ 100965 w 110490"/>
                <a:gd name="connsiteY6"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490" h="19050">
                  <a:moveTo>
                    <a:pt x="100965" y="0"/>
                  </a:moveTo>
                  <a:lnTo>
                    <a:pt x="9525" y="0"/>
                  </a:lnTo>
                  <a:cubicBezTo>
                    <a:pt x="3810" y="0"/>
                    <a:pt x="0" y="3810"/>
                    <a:pt x="0" y="9525"/>
                  </a:cubicBezTo>
                  <a:cubicBezTo>
                    <a:pt x="0" y="15240"/>
                    <a:pt x="3810" y="19050"/>
                    <a:pt x="9525" y="19050"/>
                  </a:cubicBezTo>
                  <a:lnTo>
                    <a:pt x="100965" y="19050"/>
                  </a:lnTo>
                  <a:cubicBezTo>
                    <a:pt x="106680" y="19050"/>
                    <a:pt x="110490" y="15240"/>
                    <a:pt x="110490" y="9525"/>
                  </a:cubicBezTo>
                  <a:cubicBezTo>
                    <a:pt x="110490" y="3810"/>
                    <a:pt x="105728" y="0"/>
                    <a:pt x="100965" y="0"/>
                  </a:cubicBezTo>
                  <a:close/>
                </a:path>
              </a:pathLst>
            </a:custGeom>
            <a:solidFill>
              <a:schemeClr val="accent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pic>
        <p:nvPicPr>
          <p:cNvPr id="320609" name="Graphic 320608" descr="Bank outline">
            <a:extLst>
              <a:ext uri="{FF2B5EF4-FFF2-40B4-BE49-F238E27FC236}">
                <a16:creationId xmlns:a16="http://schemas.microsoft.com/office/drawing/2014/main" id="{EE26EBC3-ED31-72A1-2F09-E730497C8DD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025646" y="1802566"/>
            <a:ext cx="279400" cy="279400"/>
          </a:xfrm>
          <a:prstGeom prst="rect">
            <a:avLst/>
          </a:prstGeom>
        </p:spPr>
      </p:pic>
      <p:pic>
        <p:nvPicPr>
          <p:cNvPr id="320610" name="Graphic 320609" descr="Gavel outline">
            <a:extLst>
              <a:ext uri="{FF2B5EF4-FFF2-40B4-BE49-F238E27FC236}">
                <a16:creationId xmlns:a16="http://schemas.microsoft.com/office/drawing/2014/main" id="{2B90F5F3-6343-6F63-F393-EF3A6C52718B}"/>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245664" y="1848227"/>
            <a:ext cx="186065" cy="186065"/>
          </a:xfrm>
          <a:prstGeom prst="rect">
            <a:avLst/>
          </a:prstGeom>
        </p:spPr>
      </p:pic>
      <p:sp>
        <p:nvSpPr>
          <p:cNvPr id="320615" name="TextBox 320614">
            <a:extLst>
              <a:ext uri="{FF2B5EF4-FFF2-40B4-BE49-F238E27FC236}">
                <a16:creationId xmlns:a16="http://schemas.microsoft.com/office/drawing/2014/main" id="{4646A54D-1ACC-1ABA-094B-6C2036F1A77C}"/>
              </a:ext>
            </a:extLst>
          </p:cNvPr>
          <p:cNvSpPr txBox="1"/>
          <p:nvPr/>
        </p:nvSpPr>
        <p:spPr>
          <a:xfrm>
            <a:off x="7243369" y="2981807"/>
            <a:ext cx="929399"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Learning opportunities </a:t>
            </a:r>
          </a:p>
        </p:txBody>
      </p:sp>
      <p:sp>
        <p:nvSpPr>
          <p:cNvPr id="320616" name="TextBox 320615">
            <a:extLst>
              <a:ext uri="{FF2B5EF4-FFF2-40B4-BE49-F238E27FC236}">
                <a16:creationId xmlns:a16="http://schemas.microsoft.com/office/drawing/2014/main" id="{A8028D79-8E20-8ECD-B954-9A67B6F54F0D}"/>
              </a:ext>
            </a:extLst>
          </p:cNvPr>
          <p:cNvSpPr txBox="1"/>
          <p:nvPr/>
        </p:nvSpPr>
        <p:spPr>
          <a:xfrm>
            <a:off x="8831265" y="2904863"/>
            <a:ext cx="1044179"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Workforce development programs</a:t>
            </a:r>
          </a:p>
        </p:txBody>
      </p:sp>
      <p:sp>
        <p:nvSpPr>
          <p:cNvPr id="320617" name="TextBox 320616">
            <a:extLst>
              <a:ext uri="{FF2B5EF4-FFF2-40B4-BE49-F238E27FC236}">
                <a16:creationId xmlns:a16="http://schemas.microsoft.com/office/drawing/2014/main" id="{92FEB961-9523-7D9F-39C1-EBEAD2F57C18}"/>
              </a:ext>
            </a:extLst>
          </p:cNvPr>
          <p:cNvSpPr txBox="1"/>
          <p:nvPr/>
        </p:nvSpPr>
        <p:spPr>
          <a:xfrm>
            <a:off x="10533940" y="2981807"/>
            <a:ext cx="929399"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Job requirements</a:t>
            </a:r>
          </a:p>
        </p:txBody>
      </p:sp>
      <p:grpSp>
        <p:nvGrpSpPr>
          <p:cNvPr id="320634" name="Group 320633">
            <a:extLst>
              <a:ext uri="{FF2B5EF4-FFF2-40B4-BE49-F238E27FC236}">
                <a16:creationId xmlns:a16="http://schemas.microsoft.com/office/drawing/2014/main" id="{EC74A0FE-0CD7-8906-43CF-7C44349619C7}"/>
              </a:ext>
            </a:extLst>
          </p:cNvPr>
          <p:cNvGrpSpPr/>
          <p:nvPr/>
        </p:nvGrpSpPr>
        <p:grpSpPr>
          <a:xfrm>
            <a:off x="6574685" y="2572974"/>
            <a:ext cx="4910406" cy="239213"/>
            <a:chOff x="6450664" y="2742794"/>
            <a:chExt cx="5012674" cy="278333"/>
          </a:xfrm>
        </p:grpSpPr>
        <p:sp>
          <p:nvSpPr>
            <p:cNvPr id="320618" name="Rectangle: Rounded Corners 320617">
              <a:extLst>
                <a:ext uri="{FF2B5EF4-FFF2-40B4-BE49-F238E27FC236}">
                  <a16:creationId xmlns:a16="http://schemas.microsoft.com/office/drawing/2014/main" id="{97B94ED6-E6FD-C0A3-EB2D-EA7ADE0FE38F}"/>
                </a:ext>
              </a:extLst>
            </p:cNvPr>
            <p:cNvSpPr/>
            <p:nvPr/>
          </p:nvSpPr>
          <p:spPr>
            <a:xfrm>
              <a:off x="6450664" y="2742794"/>
              <a:ext cx="5012674" cy="278333"/>
            </a:xfrm>
            <a:prstGeom prst="roundRect">
              <a:avLst/>
            </a:prstGeom>
            <a:solidFill>
              <a:schemeClr val="bg1"/>
            </a:solidFill>
            <a:ln>
              <a:prstDash val="sysDo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0614" name="TextBox 320613">
              <a:extLst>
                <a:ext uri="{FF2B5EF4-FFF2-40B4-BE49-F238E27FC236}">
                  <a16:creationId xmlns:a16="http://schemas.microsoft.com/office/drawing/2014/main" id="{2F1EBA6D-2BD1-606D-409F-13CBD1C68FA8}"/>
                </a:ext>
              </a:extLst>
            </p:cNvPr>
            <p:cNvSpPr txBox="1"/>
            <p:nvPr/>
          </p:nvSpPr>
          <p:spPr>
            <a:xfrm>
              <a:off x="7115891" y="2758850"/>
              <a:ext cx="3526709" cy="246221"/>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mn-cs"/>
                </a:rPr>
                <a:t>AI skills taxonomy </a:t>
              </a:r>
              <a:endParaRPr kumimoji="0" lang="en-US" sz="1000" b="1"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pic>
        <p:nvPicPr>
          <p:cNvPr id="320636" name="Picture 320635" descr="A black background with a black square&#10;&#10;Description automatically generated with medium confidence">
            <a:extLst>
              <a:ext uri="{FF2B5EF4-FFF2-40B4-BE49-F238E27FC236}">
                <a16:creationId xmlns:a16="http://schemas.microsoft.com/office/drawing/2014/main" id="{C09CC60B-1B53-1270-3367-F206526BB5E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365542" y="3011796"/>
            <a:ext cx="360000" cy="340132"/>
          </a:xfrm>
          <a:prstGeom prst="rect">
            <a:avLst/>
          </a:prstGeom>
        </p:spPr>
      </p:pic>
      <p:pic>
        <p:nvPicPr>
          <p:cNvPr id="320637" name="Picture 320636">
            <a:extLst>
              <a:ext uri="{FF2B5EF4-FFF2-40B4-BE49-F238E27FC236}">
                <a16:creationId xmlns:a16="http://schemas.microsoft.com/office/drawing/2014/main" id="{3DDAFBF5-C798-FCCE-163D-9A6DFCCF040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127226" y="3011796"/>
            <a:ext cx="360000" cy="340132"/>
          </a:xfrm>
          <a:prstGeom prst="rect">
            <a:avLst/>
          </a:prstGeom>
        </p:spPr>
      </p:pic>
      <p:pic>
        <p:nvPicPr>
          <p:cNvPr id="320638" name="Picture 320637">
            <a:extLst>
              <a:ext uri="{FF2B5EF4-FFF2-40B4-BE49-F238E27FC236}">
                <a16:creationId xmlns:a16="http://schemas.microsoft.com/office/drawing/2014/main" id="{6892AB44-F5E6-ACAA-50B8-5F8E4E8E87A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810146" y="3011796"/>
            <a:ext cx="360000" cy="340132"/>
          </a:xfrm>
          <a:prstGeom prst="rect">
            <a:avLst/>
          </a:prstGeom>
        </p:spPr>
      </p:pic>
      <p:sp>
        <p:nvSpPr>
          <p:cNvPr id="320639" name="Rectangle 320638">
            <a:extLst>
              <a:ext uri="{FF2B5EF4-FFF2-40B4-BE49-F238E27FC236}">
                <a16:creationId xmlns:a16="http://schemas.microsoft.com/office/drawing/2014/main" id="{04405A14-8A3E-1DEF-E2AF-D05B4CA44D2A}"/>
              </a:ext>
            </a:extLst>
          </p:cNvPr>
          <p:cNvSpPr/>
          <p:nvPr/>
        </p:nvSpPr>
        <p:spPr>
          <a:xfrm>
            <a:off x="6436813" y="3789845"/>
            <a:ext cx="5026526" cy="1252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20000"/>
              </a:lnSpc>
              <a:spcBef>
                <a:spcPts val="750"/>
              </a:spcBef>
              <a:spcAft>
                <a:spcPts val="0"/>
              </a:spcAft>
              <a:buClrTx/>
              <a:buSzTx/>
              <a:buFontTx/>
              <a:buNone/>
              <a:tabLst/>
              <a:defRPr/>
            </a:pPr>
            <a:r>
              <a:rPr kumimoji="0" lang="en-US" sz="12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AI  Workforce Playbook</a:t>
            </a:r>
          </a:p>
          <a:p>
            <a:pPr marL="0" marR="0" lvl="0" indent="0" algn="l" defTabSz="457200" rtl="0" eaLnBrk="1" fontAlgn="auto" latinLnBrk="0" hangingPunct="1">
              <a:lnSpc>
                <a:spcPct val="107000"/>
              </a:lnSpc>
              <a:spcBef>
                <a:spcPts val="0"/>
              </a:spcBef>
              <a:spcAft>
                <a:spcPts val="800"/>
              </a:spcAft>
              <a:buClrTx/>
              <a:buSzTx/>
              <a:buFontTx/>
              <a:buNone/>
              <a:tabLst/>
              <a:defRPr/>
            </a:pPr>
            <a:r>
              <a:rPr kumimoji="0" lang="en-US" sz="1000" b="0"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AI Workforce playbook would be designed to empower </a:t>
            </a:r>
            <a:r>
              <a:rPr kumimoji="0" lang="en-US" sz="1000" b="1"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small and medium sized enterprise and large companies to reskill and upskill their workforce proactively</a:t>
            </a:r>
            <a:r>
              <a:rPr kumimoji="0" lang="en-US" sz="1000" b="0"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 </a:t>
            </a:r>
            <a:r>
              <a:rPr kumimoji="0" lang="en-GB"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It will be aimed at serving as a collaborative resource for sharing learnings and strategies that support continuous workforce development in an AI-driven era. </a:t>
            </a:r>
            <a:r>
              <a:rPr kumimoji="0" lang="en-GB" sz="1000" b="0" i="1" u="none" strike="noStrike" kern="1200" cap="none" spc="0" normalizeH="0" baseline="0" noProof="0">
                <a:ln>
                  <a:noFill/>
                </a:ln>
                <a:solidFill>
                  <a:srgbClr val="313131"/>
                </a:solidFill>
                <a:effectLst/>
                <a:uLnTx/>
                <a:uFillTx/>
                <a:latin typeface="Arial" panose="020B0604020202020204" pitchFamily="34" charset="0"/>
                <a:ea typeface="+mn-ea"/>
                <a:cs typeface="+mn-cs"/>
              </a:rPr>
              <a:t>By drawing insights from diverse stakeholders, best practices will be leveraged to enhance workforce readiness and adaptability.  </a:t>
            </a:r>
          </a:p>
          <a:p>
            <a:pPr marL="0" marR="0" lvl="0" indent="0" algn="l" defTabSz="457200" rtl="0" eaLnBrk="1" fontAlgn="auto" latinLnBrk="0" hangingPunct="1">
              <a:lnSpc>
                <a:spcPct val="107000"/>
              </a:lnSpc>
              <a:spcBef>
                <a:spcPts val="0"/>
              </a:spcBef>
              <a:spcAft>
                <a:spcPts val="800"/>
              </a:spcAft>
              <a:buClrTx/>
              <a:buSzTx/>
              <a:buFontTx/>
              <a:buNone/>
              <a:tabLst/>
              <a:defRPr/>
            </a:pPr>
            <a:endParaRPr kumimoji="0" lang="en-GB" sz="1000" b="0" i="0" u="none" strike="noStrike" kern="1200" cap="none" spc="0" normalizeH="0" baseline="0" noProof="0">
              <a:ln>
                <a:noFill/>
              </a:ln>
              <a:solidFill>
                <a:srgbClr val="313131"/>
              </a:solidFill>
              <a:effectLst/>
              <a:uLnTx/>
              <a:uFillTx/>
              <a:latin typeface="Arial" panose="020B0604020202020204" pitchFamily="34" charset="0"/>
              <a:ea typeface="+mn-ea"/>
              <a:cs typeface="+mn-cs"/>
            </a:endParaRPr>
          </a:p>
          <a:p>
            <a:pPr marL="0" marR="0" lvl="0" indent="0" algn="l" defTabSz="457200" rtl="0" eaLnBrk="1" fontAlgn="auto" latinLnBrk="0" hangingPunct="1">
              <a:lnSpc>
                <a:spcPct val="107000"/>
              </a:lnSpc>
              <a:spcBef>
                <a:spcPts val="0"/>
              </a:spcBef>
              <a:spcAft>
                <a:spcPts val="800"/>
              </a:spcAft>
              <a:buClrTx/>
              <a:buSzTx/>
              <a:buFontTx/>
              <a:buNone/>
              <a:tabLst/>
              <a:defRPr/>
            </a:pPr>
            <a:endParaRPr kumimoji="0" lang="en-US" sz="1000" b="0"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endParaRPr>
          </a:p>
        </p:txBody>
      </p:sp>
      <p:sp>
        <p:nvSpPr>
          <p:cNvPr id="320645" name="Rectangle: Rounded Corners 320644">
            <a:extLst>
              <a:ext uri="{FF2B5EF4-FFF2-40B4-BE49-F238E27FC236}">
                <a16:creationId xmlns:a16="http://schemas.microsoft.com/office/drawing/2014/main" id="{0785DABF-5750-110A-C1FA-7300632B6997}"/>
              </a:ext>
            </a:extLst>
          </p:cNvPr>
          <p:cNvSpPr/>
          <p:nvPr/>
        </p:nvSpPr>
        <p:spPr>
          <a:xfrm>
            <a:off x="9910992" y="5495669"/>
            <a:ext cx="1610448" cy="212306"/>
          </a:xfrm>
          <a:prstGeom prst="roundRect">
            <a:avLst>
              <a:gd name="adj" fmla="val 3328"/>
            </a:avLst>
          </a:prstGeom>
          <a:solidFill>
            <a:schemeClr val="bg1"/>
          </a:solidFill>
          <a:ln w="9525">
            <a:noFill/>
            <a:prstDash val="dash"/>
          </a:ln>
          <a:effectLst>
            <a:outerShdw blurRad="50800" dist="38100" dir="8100000" algn="tr" rotWithShape="0">
              <a:prstClr val="black">
                <a:alpha val="40000"/>
              </a:prstClr>
            </a:outerShdw>
            <a:softEdge rad="127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Partners</a:t>
            </a:r>
          </a:p>
        </p:txBody>
      </p:sp>
      <p:sp>
        <p:nvSpPr>
          <p:cNvPr id="320642" name="Rectangle: Rounded Corners 320641">
            <a:extLst>
              <a:ext uri="{FF2B5EF4-FFF2-40B4-BE49-F238E27FC236}">
                <a16:creationId xmlns:a16="http://schemas.microsoft.com/office/drawing/2014/main" id="{6E439B03-DE9C-2506-BC40-95D552DD729E}"/>
              </a:ext>
            </a:extLst>
          </p:cNvPr>
          <p:cNvSpPr/>
          <p:nvPr/>
        </p:nvSpPr>
        <p:spPr>
          <a:xfrm>
            <a:off x="8216724" y="5191312"/>
            <a:ext cx="1610448" cy="212306"/>
          </a:xfrm>
          <a:prstGeom prst="roundRect">
            <a:avLst>
              <a:gd name="adj" fmla="val 3328"/>
            </a:avLst>
          </a:prstGeom>
          <a:solidFill>
            <a:schemeClr val="bg1"/>
          </a:solidFill>
          <a:ln w="9525">
            <a:noFill/>
            <a:prstDash val="dash"/>
          </a:ln>
          <a:effectLst>
            <a:outerShdw blurRad="50800" dist="38100" dir="8100000" algn="tr" rotWithShape="0">
              <a:prstClr val="black">
                <a:alpha val="40000"/>
              </a:prstClr>
            </a:outerShdw>
            <a:softEdge rad="127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Coalitions</a:t>
            </a:r>
          </a:p>
        </p:txBody>
      </p:sp>
      <p:sp>
        <p:nvSpPr>
          <p:cNvPr id="320643" name="Rectangle: Rounded Corners 320642">
            <a:extLst>
              <a:ext uri="{FF2B5EF4-FFF2-40B4-BE49-F238E27FC236}">
                <a16:creationId xmlns:a16="http://schemas.microsoft.com/office/drawing/2014/main" id="{A7F631AD-5464-09CA-F6E8-F89F8E173A33}"/>
              </a:ext>
            </a:extLst>
          </p:cNvPr>
          <p:cNvSpPr/>
          <p:nvPr/>
        </p:nvSpPr>
        <p:spPr>
          <a:xfrm>
            <a:off x="9910992" y="5191312"/>
            <a:ext cx="1610448" cy="212306"/>
          </a:xfrm>
          <a:prstGeom prst="roundRect">
            <a:avLst>
              <a:gd name="adj" fmla="val 3328"/>
            </a:avLst>
          </a:prstGeom>
          <a:solidFill>
            <a:schemeClr val="bg1"/>
          </a:solidFill>
          <a:ln w="9525">
            <a:noFill/>
            <a:prstDash val="dash"/>
          </a:ln>
          <a:effectLst>
            <a:outerShdw blurRad="50800" dist="38100" dir="8100000" algn="tr" rotWithShape="0">
              <a:prstClr val="black">
                <a:alpha val="40000"/>
              </a:prstClr>
            </a:outerShdw>
            <a:softEdge rad="127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Clients</a:t>
            </a:r>
          </a:p>
        </p:txBody>
      </p:sp>
      <p:sp>
        <p:nvSpPr>
          <p:cNvPr id="320646" name="Rectangle: Rounded Corners 320645">
            <a:extLst>
              <a:ext uri="{FF2B5EF4-FFF2-40B4-BE49-F238E27FC236}">
                <a16:creationId xmlns:a16="http://schemas.microsoft.com/office/drawing/2014/main" id="{36FAE8F1-A0DF-09F3-5838-AD4382427052}"/>
              </a:ext>
            </a:extLst>
          </p:cNvPr>
          <p:cNvSpPr/>
          <p:nvPr/>
        </p:nvSpPr>
        <p:spPr>
          <a:xfrm>
            <a:off x="6522457" y="5191312"/>
            <a:ext cx="1610448" cy="212306"/>
          </a:xfrm>
          <a:prstGeom prst="roundRect">
            <a:avLst>
              <a:gd name="adj" fmla="val 3328"/>
            </a:avLst>
          </a:prstGeom>
          <a:solidFill>
            <a:schemeClr val="bg1"/>
          </a:solidFill>
          <a:ln w="9525">
            <a:noFill/>
            <a:prstDash val="dash"/>
          </a:ln>
          <a:effectLst>
            <a:outerShdw blurRad="50800" dist="38100" dir="8100000" algn="tr" rotWithShape="0">
              <a:prstClr val="black">
                <a:alpha val="40000"/>
              </a:prstClr>
            </a:outerShdw>
            <a:softEdge rad="127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Academia</a:t>
            </a:r>
          </a:p>
        </p:txBody>
      </p:sp>
      <p:sp>
        <p:nvSpPr>
          <p:cNvPr id="320647" name="Rectangle: Rounded Corners 320646">
            <a:extLst>
              <a:ext uri="{FF2B5EF4-FFF2-40B4-BE49-F238E27FC236}">
                <a16:creationId xmlns:a16="http://schemas.microsoft.com/office/drawing/2014/main" id="{C2A014B6-533A-E6BC-2D2C-C80BC6953B24}"/>
              </a:ext>
            </a:extLst>
          </p:cNvPr>
          <p:cNvSpPr/>
          <p:nvPr/>
        </p:nvSpPr>
        <p:spPr>
          <a:xfrm>
            <a:off x="6522457" y="5780999"/>
            <a:ext cx="4998983" cy="212306"/>
          </a:xfrm>
          <a:prstGeom prst="roundRect">
            <a:avLst>
              <a:gd name="adj" fmla="val 3328"/>
            </a:avLst>
          </a:prstGeom>
          <a:solidFill>
            <a:schemeClr val="bg1"/>
          </a:solidFill>
          <a:ln w="9525">
            <a:noFill/>
            <a:prstDash val="dash"/>
          </a:ln>
          <a:effectLst>
            <a:outerShdw blurRad="50800" dist="38100" dir="8100000" algn="tr" rotWithShape="0">
              <a:prstClr val="black">
                <a:alpha val="40000"/>
              </a:prstClr>
            </a:outerShdw>
            <a:softEdge rad="127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Underserved communities</a:t>
            </a:r>
          </a:p>
        </p:txBody>
      </p:sp>
      <p:sp>
        <p:nvSpPr>
          <p:cNvPr id="320650" name="Rectangle: Rounded Corners 320649">
            <a:extLst>
              <a:ext uri="{FF2B5EF4-FFF2-40B4-BE49-F238E27FC236}">
                <a16:creationId xmlns:a16="http://schemas.microsoft.com/office/drawing/2014/main" id="{9EC96A23-6C91-14FC-F608-990F0DCCF137}"/>
              </a:ext>
            </a:extLst>
          </p:cNvPr>
          <p:cNvSpPr/>
          <p:nvPr/>
        </p:nvSpPr>
        <p:spPr>
          <a:xfrm>
            <a:off x="8216724" y="5495669"/>
            <a:ext cx="1610448" cy="212306"/>
          </a:xfrm>
          <a:prstGeom prst="roundRect">
            <a:avLst>
              <a:gd name="adj" fmla="val 3328"/>
            </a:avLst>
          </a:prstGeom>
          <a:solidFill>
            <a:schemeClr val="bg1"/>
          </a:solidFill>
          <a:ln w="9525">
            <a:noFill/>
            <a:prstDash val="dash"/>
          </a:ln>
          <a:effectLst>
            <a:outerShdw blurRad="50800" dist="38100" dir="8100000" algn="tr" rotWithShape="0">
              <a:prstClr val="black">
                <a:alpha val="40000"/>
              </a:prstClr>
            </a:outerShdw>
            <a:softEdge rad="127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Labor unions</a:t>
            </a:r>
          </a:p>
        </p:txBody>
      </p:sp>
      <p:sp>
        <p:nvSpPr>
          <p:cNvPr id="320651" name="Rectangle: Rounded Corners 320650">
            <a:extLst>
              <a:ext uri="{FF2B5EF4-FFF2-40B4-BE49-F238E27FC236}">
                <a16:creationId xmlns:a16="http://schemas.microsoft.com/office/drawing/2014/main" id="{8085B74A-918D-D2D4-F708-A2C0642FC4B3}"/>
              </a:ext>
            </a:extLst>
          </p:cNvPr>
          <p:cNvSpPr/>
          <p:nvPr/>
        </p:nvSpPr>
        <p:spPr>
          <a:xfrm>
            <a:off x="6522457" y="5495669"/>
            <a:ext cx="1610448" cy="212306"/>
          </a:xfrm>
          <a:prstGeom prst="roundRect">
            <a:avLst>
              <a:gd name="adj" fmla="val 3328"/>
            </a:avLst>
          </a:prstGeom>
          <a:solidFill>
            <a:schemeClr val="bg1"/>
          </a:solidFill>
          <a:ln w="9525">
            <a:noFill/>
            <a:prstDash val="dash"/>
          </a:ln>
          <a:effectLst>
            <a:outerShdw blurRad="50800" dist="38100" dir="8100000" algn="tr" rotWithShape="0">
              <a:prstClr val="black">
                <a:alpha val="40000"/>
              </a:prstClr>
            </a:outerShdw>
            <a:softEdge rad="127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Governments</a:t>
            </a:r>
          </a:p>
        </p:txBody>
      </p:sp>
      <p:sp>
        <p:nvSpPr>
          <p:cNvPr id="320652" name="Arrow: Down 320651">
            <a:extLst>
              <a:ext uri="{FF2B5EF4-FFF2-40B4-BE49-F238E27FC236}">
                <a16:creationId xmlns:a16="http://schemas.microsoft.com/office/drawing/2014/main" id="{52826986-077E-B53D-CE8F-C7F3C99A50C6}"/>
              </a:ext>
            </a:extLst>
          </p:cNvPr>
          <p:cNvSpPr/>
          <p:nvPr/>
        </p:nvSpPr>
        <p:spPr>
          <a:xfrm>
            <a:off x="2384244" y="2835031"/>
            <a:ext cx="997725" cy="368055"/>
          </a:xfrm>
          <a:prstGeom prst="downArrow">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0653" name="Arrow: Down 320652">
            <a:extLst>
              <a:ext uri="{FF2B5EF4-FFF2-40B4-BE49-F238E27FC236}">
                <a16:creationId xmlns:a16="http://schemas.microsoft.com/office/drawing/2014/main" id="{D2225B02-C322-FDE5-FA3C-AC4B21A8171F}"/>
              </a:ext>
            </a:extLst>
          </p:cNvPr>
          <p:cNvSpPr/>
          <p:nvPr/>
        </p:nvSpPr>
        <p:spPr>
          <a:xfrm flipV="1">
            <a:off x="2384245" y="4310572"/>
            <a:ext cx="997725" cy="368055"/>
          </a:xfrm>
          <a:prstGeom prst="downArrow">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0654" name="Slide Number Placeholder 1">
            <a:extLst>
              <a:ext uri="{FF2B5EF4-FFF2-40B4-BE49-F238E27FC236}">
                <a16:creationId xmlns:a16="http://schemas.microsoft.com/office/drawing/2014/main" id="{2955E7C5-8659-73ED-1605-740E0C750E96}"/>
              </a:ext>
            </a:extLst>
          </p:cNvPr>
          <p:cNvSpPr>
            <a:spLocks noGrp="1"/>
          </p:cNvSpPr>
          <p:nvPr>
            <p:ph type="sldNum" sz="quarter" idx="12"/>
          </p:nvPr>
        </p:nvSpPr>
        <p:spPr>
          <a:xfrm>
            <a:off x="10106769" y="6556822"/>
            <a:ext cx="1247031" cy="153623"/>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ACBA99-DD9B-4CE7-AAC2-EC46A49DC45C}" type="slidenum">
              <a:rPr kumimoji="0" lang="en-US" sz="800" b="0" i="0" u="none" strike="noStrike" kern="1200" cap="none" spc="0" normalizeH="0" baseline="0" noProof="0" smtClean="0">
                <a:ln>
                  <a:noFill/>
                </a:ln>
                <a:solidFill>
                  <a:prstClr val="white"/>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99323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group of people sitting at a table&#10;&#10;Description automatically generated">
            <a:extLst>
              <a:ext uri="{FF2B5EF4-FFF2-40B4-BE49-F238E27FC236}">
                <a16:creationId xmlns:a16="http://schemas.microsoft.com/office/drawing/2014/main" id="{3CB6D2AC-CA18-3077-6DA4-67057F8B420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B83AEB54-6FB3-EE85-C3D7-3514468DD717}"/>
              </a:ext>
            </a:extLst>
          </p:cNvPr>
          <p:cNvSpPr>
            <a:spLocks/>
          </p:cNvSpPr>
          <p:nvPr/>
        </p:nvSpPr>
        <p:spPr>
          <a:xfrm>
            <a:off x="0" y="0"/>
            <a:ext cx="12192000" cy="6858000"/>
          </a:xfrm>
          <a:prstGeom prst="rect">
            <a:avLst/>
          </a:prstGeom>
          <a:gradFill flip="none" rotWithShape="1">
            <a:gsLst>
              <a:gs pos="18000">
                <a:srgbClr val="111F29">
                  <a:alpha val="79000"/>
                </a:srgbClr>
              </a:gs>
              <a:gs pos="100000">
                <a:srgbClr val="111F29">
                  <a:alpha val="16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32">
            <a:extLst>
              <a:ext uri="{FF2B5EF4-FFF2-40B4-BE49-F238E27FC236}">
                <a16:creationId xmlns:a16="http://schemas.microsoft.com/office/drawing/2014/main" id="{E7C050A7-2B35-C853-F863-6745313AE92E}"/>
              </a:ext>
            </a:extLst>
          </p:cNvPr>
          <p:cNvSpPr txBox="1"/>
          <p:nvPr/>
        </p:nvSpPr>
        <p:spPr>
          <a:xfrm>
            <a:off x="693379" y="1843722"/>
            <a:ext cx="9624762" cy="6771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defPPr>
              <a:defRPr lang="en-US"/>
            </a:defPPr>
            <a:lvl1pPr marR="0" lvl="0" indent="0" defTabSz="914400" fontAlgn="auto" hangingPunct="0">
              <a:lnSpc>
                <a:spcPct val="100000"/>
              </a:lnSpc>
              <a:spcBef>
                <a:spcPts val="0"/>
              </a:spcBef>
              <a:spcAft>
                <a:spcPts val="0"/>
              </a:spcAft>
              <a:buClrTx/>
              <a:buSzTx/>
              <a:buFontTx/>
              <a:buNone/>
              <a:tabLst/>
              <a:defRPr kumimoji="0" sz="3200" b="1" i="0" u="none" strike="noStrike" kern="0" cap="none" spc="0" normalizeH="0" baseline="0">
                <a:ln>
                  <a:noFill/>
                </a:ln>
                <a:solidFill>
                  <a:srgbClr val="FFFFFF"/>
                </a:solidFill>
                <a:effectLst/>
                <a:uLnTx/>
                <a:uFillTx/>
                <a:latin typeface="Arial" panose="020B0604020202020204" pitchFamily="34" charset="0"/>
                <a:ea typeface="Graphik"/>
                <a:cs typeface="Arial" panose="020B0604020202020204" pitchFamily="34" charset="0"/>
              </a:defRPr>
            </a:lvl1p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44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Graphik"/>
              </a:rPr>
              <a:t>THANK YOU!</a:t>
            </a:r>
          </a:p>
        </p:txBody>
      </p:sp>
      <p:grpSp>
        <p:nvGrpSpPr>
          <p:cNvPr id="3" name="Group 2">
            <a:extLst>
              <a:ext uri="{FF2B5EF4-FFF2-40B4-BE49-F238E27FC236}">
                <a16:creationId xmlns:a16="http://schemas.microsoft.com/office/drawing/2014/main" id="{64E58F78-1FA2-981A-B5BE-3B24D75B3C38}"/>
              </a:ext>
            </a:extLst>
          </p:cNvPr>
          <p:cNvGrpSpPr/>
          <p:nvPr/>
        </p:nvGrpSpPr>
        <p:grpSpPr>
          <a:xfrm>
            <a:off x="693379" y="5468610"/>
            <a:ext cx="9940424" cy="523220"/>
            <a:chOff x="594226" y="9295128"/>
            <a:chExt cx="5666341" cy="269284"/>
          </a:xfrm>
        </p:grpSpPr>
        <p:sp>
          <p:nvSpPr>
            <p:cNvPr id="4" name="Freeform: Shape 3">
              <a:extLst>
                <a:ext uri="{FF2B5EF4-FFF2-40B4-BE49-F238E27FC236}">
                  <a16:creationId xmlns:a16="http://schemas.microsoft.com/office/drawing/2014/main" id="{48AAE78D-E692-DD0A-D0AD-D021462E2260}"/>
                </a:ext>
              </a:extLst>
            </p:cNvPr>
            <p:cNvSpPr/>
            <p:nvPr userDrawn="1"/>
          </p:nvSpPr>
          <p:spPr>
            <a:xfrm>
              <a:off x="594226" y="9349587"/>
              <a:ext cx="607981" cy="160367"/>
            </a:xfrm>
            <a:custGeom>
              <a:avLst/>
              <a:gdLst>
                <a:gd name="connsiteX0" fmla="*/ 302005 w 518983"/>
                <a:gd name="connsiteY0" fmla="*/ 38420 h 136988"/>
                <a:gd name="connsiteX1" fmla="*/ 331818 w 518983"/>
                <a:gd name="connsiteY1" fmla="*/ 27293 h 136988"/>
                <a:gd name="connsiteX2" fmla="*/ 302005 w 518983"/>
                <a:gd name="connsiteY2" fmla="*/ 15536 h 136988"/>
                <a:gd name="connsiteX3" fmla="*/ 302005 w 518983"/>
                <a:gd name="connsiteY3" fmla="*/ 0 h 136988"/>
                <a:gd name="connsiteX4" fmla="*/ 353127 w 518983"/>
                <a:gd name="connsiteY4" fmla="*/ 20680 h 136988"/>
                <a:gd name="connsiteX5" fmla="*/ 353127 w 518983"/>
                <a:gd name="connsiteY5" fmla="*/ 33381 h 136988"/>
                <a:gd name="connsiteX6" fmla="*/ 302005 w 518983"/>
                <a:gd name="connsiteY6" fmla="*/ 54061 h 136988"/>
                <a:gd name="connsiteX7" fmla="*/ 302005 w 518983"/>
                <a:gd name="connsiteY7" fmla="*/ 38525 h 136988"/>
                <a:gd name="connsiteX8" fmla="*/ 19735 w 518983"/>
                <a:gd name="connsiteY8" fmla="*/ 136884 h 136988"/>
                <a:gd name="connsiteX9" fmla="*/ 0 w 518983"/>
                <a:gd name="connsiteY9" fmla="*/ 119459 h 136988"/>
                <a:gd name="connsiteX10" fmla="*/ 0 w 518983"/>
                <a:gd name="connsiteY10" fmla="*/ 118829 h 136988"/>
                <a:gd name="connsiteX11" fmla="*/ 28238 w 518983"/>
                <a:gd name="connsiteY11" fmla="*/ 99094 h 136988"/>
                <a:gd name="connsiteX12" fmla="*/ 35481 w 518983"/>
                <a:gd name="connsiteY12" fmla="*/ 99094 h 136988"/>
                <a:gd name="connsiteX13" fmla="*/ 35481 w 518983"/>
                <a:gd name="connsiteY13" fmla="*/ 96260 h 136988"/>
                <a:gd name="connsiteX14" fmla="*/ 26558 w 518983"/>
                <a:gd name="connsiteY14" fmla="*/ 86707 h 136988"/>
                <a:gd name="connsiteX15" fmla="*/ 17635 w 518983"/>
                <a:gd name="connsiteY15" fmla="*/ 94370 h 136988"/>
                <a:gd name="connsiteX16" fmla="*/ 1890 w 518983"/>
                <a:gd name="connsiteY16" fmla="*/ 94370 h 136988"/>
                <a:gd name="connsiteX17" fmla="*/ 27608 w 518983"/>
                <a:gd name="connsiteY17" fmla="*/ 74740 h 136988"/>
                <a:gd name="connsiteX18" fmla="*/ 52381 w 518983"/>
                <a:gd name="connsiteY18" fmla="*/ 95735 h 136988"/>
                <a:gd name="connsiteX19" fmla="*/ 52381 w 518983"/>
                <a:gd name="connsiteY19" fmla="*/ 135729 h 136988"/>
                <a:gd name="connsiteX20" fmla="*/ 36215 w 518983"/>
                <a:gd name="connsiteY20" fmla="*/ 135729 h 136988"/>
                <a:gd name="connsiteX21" fmla="*/ 36215 w 518983"/>
                <a:gd name="connsiteY21" fmla="*/ 128696 h 136988"/>
                <a:gd name="connsiteX22" fmla="*/ 19735 w 518983"/>
                <a:gd name="connsiteY22" fmla="*/ 136989 h 136988"/>
                <a:gd name="connsiteX23" fmla="*/ 35586 w 518983"/>
                <a:gd name="connsiteY23" fmla="*/ 115575 h 136988"/>
                <a:gd name="connsiteX24" fmla="*/ 35586 w 518983"/>
                <a:gd name="connsiteY24" fmla="*/ 109801 h 136988"/>
                <a:gd name="connsiteX25" fmla="*/ 28972 w 518983"/>
                <a:gd name="connsiteY25" fmla="*/ 109801 h 136988"/>
                <a:gd name="connsiteX26" fmla="*/ 16586 w 518983"/>
                <a:gd name="connsiteY26" fmla="*/ 117464 h 136988"/>
                <a:gd name="connsiteX27" fmla="*/ 16586 w 518983"/>
                <a:gd name="connsiteY27" fmla="*/ 118094 h 136988"/>
                <a:gd name="connsiteX28" fmla="*/ 24878 w 518983"/>
                <a:gd name="connsiteY28" fmla="*/ 125022 h 136988"/>
                <a:gd name="connsiteX29" fmla="*/ 35691 w 518983"/>
                <a:gd name="connsiteY29" fmla="*/ 115470 h 136988"/>
                <a:gd name="connsiteX30" fmla="*/ 90171 w 518983"/>
                <a:gd name="connsiteY30" fmla="*/ 136884 h 136988"/>
                <a:gd name="connsiteX31" fmla="*/ 61619 w 518983"/>
                <a:gd name="connsiteY31" fmla="*/ 106442 h 136988"/>
                <a:gd name="connsiteX32" fmla="*/ 61619 w 518983"/>
                <a:gd name="connsiteY32" fmla="*/ 105497 h 136988"/>
                <a:gd name="connsiteX33" fmla="*/ 90171 w 518983"/>
                <a:gd name="connsiteY33" fmla="*/ 74425 h 136988"/>
                <a:gd name="connsiteX34" fmla="*/ 116204 w 518983"/>
                <a:gd name="connsiteY34" fmla="*/ 96994 h 136988"/>
                <a:gd name="connsiteX35" fmla="*/ 100354 w 518983"/>
                <a:gd name="connsiteY35" fmla="*/ 96994 h 136988"/>
                <a:gd name="connsiteX36" fmla="*/ 90486 w 518983"/>
                <a:gd name="connsiteY36" fmla="*/ 87442 h 136988"/>
                <a:gd name="connsiteX37" fmla="*/ 78414 w 518983"/>
                <a:gd name="connsiteY37" fmla="*/ 104867 h 136988"/>
                <a:gd name="connsiteX38" fmla="*/ 78414 w 518983"/>
                <a:gd name="connsiteY38" fmla="*/ 106757 h 136988"/>
                <a:gd name="connsiteX39" fmla="*/ 90486 w 518983"/>
                <a:gd name="connsiteY39" fmla="*/ 124182 h 136988"/>
                <a:gd name="connsiteX40" fmla="*/ 101298 w 518983"/>
                <a:gd name="connsiteY40" fmla="*/ 113370 h 136988"/>
                <a:gd name="connsiteX41" fmla="*/ 116519 w 518983"/>
                <a:gd name="connsiteY41" fmla="*/ 113370 h 136988"/>
                <a:gd name="connsiteX42" fmla="*/ 90171 w 518983"/>
                <a:gd name="connsiteY42" fmla="*/ 136884 h 136988"/>
                <a:gd name="connsiteX43" fmla="*/ 152420 w 518983"/>
                <a:gd name="connsiteY43" fmla="*/ 136884 h 136988"/>
                <a:gd name="connsiteX44" fmla="*/ 123867 w 518983"/>
                <a:gd name="connsiteY44" fmla="*/ 106442 h 136988"/>
                <a:gd name="connsiteX45" fmla="*/ 123867 w 518983"/>
                <a:gd name="connsiteY45" fmla="*/ 105497 h 136988"/>
                <a:gd name="connsiteX46" fmla="*/ 152420 w 518983"/>
                <a:gd name="connsiteY46" fmla="*/ 74425 h 136988"/>
                <a:gd name="connsiteX47" fmla="*/ 178453 w 518983"/>
                <a:gd name="connsiteY47" fmla="*/ 96994 h 136988"/>
                <a:gd name="connsiteX48" fmla="*/ 162602 w 518983"/>
                <a:gd name="connsiteY48" fmla="*/ 96994 h 136988"/>
                <a:gd name="connsiteX49" fmla="*/ 152735 w 518983"/>
                <a:gd name="connsiteY49" fmla="*/ 87442 h 136988"/>
                <a:gd name="connsiteX50" fmla="*/ 140663 w 518983"/>
                <a:gd name="connsiteY50" fmla="*/ 104867 h 136988"/>
                <a:gd name="connsiteX51" fmla="*/ 140663 w 518983"/>
                <a:gd name="connsiteY51" fmla="*/ 106757 h 136988"/>
                <a:gd name="connsiteX52" fmla="*/ 152735 w 518983"/>
                <a:gd name="connsiteY52" fmla="*/ 124182 h 136988"/>
                <a:gd name="connsiteX53" fmla="*/ 163547 w 518983"/>
                <a:gd name="connsiteY53" fmla="*/ 113370 h 136988"/>
                <a:gd name="connsiteX54" fmla="*/ 178768 w 518983"/>
                <a:gd name="connsiteY54" fmla="*/ 113370 h 136988"/>
                <a:gd name="connsiteX55" fmla="*/ 152420 w 518983"/>
                <a:gd name="connsiteY55" fmla="*/ 136884 h 136988"/>
                <a:gd name="connsiteX56" fmla="*/ 214983 w 518983"/>
                <a:gd name="connsiteY56" fmla="*/ 136884 h 136988"/>
                <a:gd name="connsiteX57" fmla="*/ 186116 w 518983"/>
                <a:gd name="connsiteY57" fmla="*/ 106652 h 136988"/>
                <a:gd name="connsiteX58" fmla="*/ 186116 w 518983"/>
                <a:gd name="connsiteY58" fmla="*/ 105392 h 136988"/>
                <a:gd name="connsiteX59" fmla="*/ 214668 w 518983"/>
                <a:gd name="connsiteY59" fmla="*/ 74320 h 136988"/>
                <a:gd name="connsiteX60" fmla="*/ 241961 w 518983"/>
                <a:gd name="connsiteY60" fmla="*/ 102558 h 136988"/>
                <a:gd name="connsiteX61" fmla="*/ 241961 w 518983"/>
                <a:gd name="connsiteY61" fmla="*/ 109906 h 136988"/>
                <a:gd name="connsiteX62" fmla="*/ 203226 w 518983"/>
                <a:gd name="connsiteY62" fmla="*/ 109906 h 136988"/>
                <a:gd name="connsiteX63" fmla="*/ 215613 w 518983"/>
                <a:gd name="connsiteY63" fmla="*/ 124812 h 136988"/>
                <a:gd name="connsiteX64" fmla="*/ 226740 w 518983"/>
                <a:gd name="connsiteY64" fmla="*/ 117149 h 136988"/>
                <a:gd name="connsiteX65" fmla="*/ 242276 w 518983"/>
                <a:gd name="connsiteY65" fmla="*/ 117149 h 136988"/>
                <a:gd name="connsiteX66" fmla="*/ 214983 w 518983"/>
                <a:gd name="connsiteY66" fmla="*/ 136884 h 136988"/>
                <a:gd name="connsiteX67" fmla="*/ 203226 w 518983"/>
                <a:gd name="connsiteY67" fmla="*/ 98779 h 136988"/>
                <a:gd name="connsiteX68" fmla="*/ 225796 w 518983"/>
                <a:gd name="connsiteY68" fmla="*/ 98779 h 136988"/>
                <a:gd name="connsiteX69" fmla="*/ 214668 w 518983"/>
                <a:gd name="connsiteY69" fmla="*/ 86077 h 136988"/>
                <a:gd name="connsiteX70" fmla="*/ 203226 w 518983"/>
                <a:gd name="connsiteY70" fmla="*/ 98779 h 136988"/>
                <a:gd name="connsiteX71" fmla="*/ 252144 w 518983"/>
                <a:gd name="connsiteY71" fmla="*/ 75895 h 136988"/>
                <a:gd name="connsiteX72" fmla="*/ 268939 w 518983"/>
                <a:gd name="connsiteY72" fmla="*/ 75895 h 136988"/>
                <a:gd name="connsiteX73" fmla="*/ 268939 w 518983"/>
                <a:gd name="connsiteY73" fmla="*/ 84818 h 136988"/>
                <a:gd name="connsiteX74" fmla="*/ 287099 w 518983"/>
                <a:gd name="connsiteY74" fmla="*/ 74635 h 136988"/>
                <a:gd name="connsiteX75" fmla="*/ 305155 w 518983"/>
                <a:gd name="connsiteY75" fmla="*/ 95630 h 136988"/>
                <a:gd name="connsiteX76" fmla="*/ 305155 w 518983"/>
                <a:gd name="connsiteY76" fmla="*/ 135624 h 136988"/>
                <a:gd name="connsiteX77" fmla="*/ 288359 w 518983"/>
                <a:gd name="connsiteY77" fmla="*/ 135624 h 136988"/>
                <a:gd name="connsiteX78" fmla="*/ 288359 w 518983"/>
                <a:gd name="connsiteY78" fmla="*/ 98149 h 136988"/>
                <a:gd name="connsiteX79" fmla="*/ 279436 w 518983"/>
                <a:gd name="connsiteY79" fmla="*/ 87967 h 136988"/>
                <a:gd name="connsiteX80" fmla="*/ 268939 w 518983"/>
                <a:gd name="connsiteY80" fmla="*/ 99094 h 136988"/>
                <a:gd name="connsiteX81" fmla="*/ 268939 w 518983"/>
                <a:gd name="connsiteY81" fmla="*/ 135624 h 136988"/>
                <a:gd name="connsiteX82" fmla="*/ 252144 w 518983"/>
                <a:gd name="connsiteY82" fmla="*/ 135624 h 136988"/>
                <a:gd name="connsiteX83" fmla="*/ 252144 w 518983"/>
                <a:gd name="connsiteY83" fmla="*/ 75895 h 136988"/>
                <a:gd name="connsiteX84" fmla="*/ 336016 w 518983"/>
                <a:gd name="connsiteY84" fmla="*/ 57840 h 136988"/>
                <a:gd name="connsiteX85" fmla="*/ 336016 w 518983"/>
                <a:gd name="connsiteY85" fmla="*/ 76000 h 136988"/>
                <a:gd name="connsiteX86" fmla="*/ 347458 w 518983"/>
                <a:gd name="connsiteY86" fmla="*/ 76000 h 136988"/>
                <a:gd name="connsiteX87" fmla="*/ 347458 w 518983"/>
                <a:gd name="connsiteY87" fmla="*/ 88387 h 136988"/>
                <a:gd name="connsiteX88" fmla="*/ 336016 w 518983"/>
                <a:gd name="connsiteY88" fmla="*/ 88387 h 136988"/>
                <a:gd name="connsiteX89" fmla="*/ 336016 w 518983"/>
                <a:gd name="connsiteY89" fmla="*/ 116624 h 136988"/>
                <a:gd name="connsiteX90" fmla="*/ 342105 w 518983"/>
                <a:gd name="connsiteY90" fmla="*/ 123342 h 136988"/>
                <a:gd name="connsiteX91" fmla="*/ 347878 w 518983"/>
                <a:gd name="connsiteY91" fmla="*/ 122398 h 136988"/>
                <a:gd name="connsiteX92" fmla="*/ 347878 w 518983"/>
                <a:gd name="connsiteY92" fmla="*/ 135414 h 136988"/>
                <a:gd name="connsiteX93" fmla="*/ 338326 w 518983"/>
                <a:gd name="connsiteY93" fmla="*/ 136674 h 136988"/>
                <a:gd name="connsiteX94" fmla="*/ 319221 w 518983"/>
                <a:gd name="connsiteY94" fmla="*/ 118619 h 136988"/>
                <a:gd name="connsiteX95" fmla="*/ 319221 w 518983"/>
                <a:gd name="connsiteY95" fmla="*/ 88492 h 136988"/>
                <a:gd name="connsiteX96" fmla="*/ 312188 w 518983"/>
                <a:gd name="connsiteY96" fmla="*/ 88492 h 136988"/>
                <a:gd name="connsiteX97" fmla="*/ 312188 w 518983"/>
                <a:gd name="connsiteY97" fmla="*/ 76105 h 136988"/>
                <a:gd name="connsiteX98" fmla="*/ 319221 w 518983"/>
                <a:gd name="connsiteY98" fmla="*/ 76105 h 136988"/>
                <a:gd name="connsiteX99" fmla="*/ 319221 w 518983"/>
                <a:gd name="connsiteY99" fmla="*/ 64978 h 136988"/>
                <a:gd name="connsiteX100" fmla="*/ 336016 w 518983"/>
                <a:gd name="connsiteY100" fmla="*/ 57945 h 136988"/>
                <a:gd name="connsiteX101" fmla="*/ 410337 w 518983"/>
                <a:gd name="connsiteY101" fmla="*/ 135624 h 136988"/>
                <a:gd name="connsiteX102" fmla="*/ 393541 w 518983"/>
                <a:gd name="connsiteY102" fmla="*/ 135624 h 136988"/>
                <a:gd name="connsiteX103" fmla="*/ 393541 w 518983"/>
                <a:gd name="connsiteY103" fmla="*/ 126702 h 136988"/>
                <a:gd name="connsiteX104" fmla="*/ 376116 w 518983"/>
                <a:gd name="connsiteY104" fmla="*/ 136884 h 136988"/>
                <a:gd name="connsiteX105" fmla="*/ 357431 w 518983"/>
                <a:gd name="connsiteY105" fmla="*/ 116204 h 136988"/>
                <a:gd name="connsiteX106" fmla="*/ 357431 w 518983"/>
                <a:gd name="connsiteY106" fmla="*/ 75895 h 136988"/>
                <a:gd name="connsiteX107" fmla="*/ 374226 w 518983"/>
                <a:gd name="connsiteY107" fmla="*/ 75895 h 136988"/>
                <a:gd name="connsiteX108" fmla="*/ 374226 w 518983"/>
                <a:gd name="connsiteY108" fmla="*/ 114000 h 136988"/>
                <a:gd name="connsiteX109" fmla="*/ 382834 w 518983"/>
                <a:gd name="connsiteY109" fmla="*/ 124182 h 136988"/>
                <a:gd name="connsiteX110" fmla="*/ 393331 w 518983"/>
                <a:gd name="connsiteY110" fmla="*/ 113055 h 136988"/>
                <a:gd name="connsiteX111" fmla="*/ 393331 w 518983"/>
                <a:gd name="connsiteY111" fmla="*/ 76210 h 136988"/>
                <a:gd name="connsiteX112" fmla="*/ 410127 w 518983"/>
                <a:gd name="connsiteY112" fmla="*/ 76210 h 136988"/>
                <a:gd name="connsiteX113" fmla="*/ 410127 w 518983"/>
                <a:gd name="connsiteY113" fmla="*/ 135624 h 136988"/>
                <a:gd name="connsiteX114" fmla="*/ 410442 w 518983"/>
                <a:gd name="connsiteY114" fmla="*/ 135624 h 136988"/>
                <a:gd name="connsiteX115" fmla="*/ 422724 w 518983"/>
                <a:gd name="connsiteY115" fmla="*/ 75895 h 136988"/>
                <a:gd name="connsiteX116" fmla="*/ 439519 w 518983"/>
                <a:gd name="connsiteY116" fmla="*/ 75895 h 136988"/>
                <a:gd name="connsiteX117" fmla="*/ 439519 w 518983"/>
                <a:gd name="connsiteY117" fmla="*/ 87022 h 136988"/>
                <a:gd name="connsiteX118" fmla="*/ 457574 w 518983"/>
                <a:gd name="connsiteY118" fmla="*/ 75265 h 136988"/>
                <a:gd name="connsiteX119" fmla="*/ 457574 w 518983"/>
                <a:gd name="connsiteY119" fmla="*/ 91746 h 136988"/>
                <a:gd name="connsiteX120" fmla="*/ 439519 w 518983"/>
                <a:gd name="connsiteY120" fmla="*/ 105077 h 136988"/>
                <a:gd name="connsiteX121" fmla="*/ 439519 w 518983"/>
                <a:gd name="connsiteY121" fmla="*/ 135834 h 136988"/>
                <a:gd name="connsiteX122" fmla="*/ 422724 w 518983"/>
                <a:gd name="connsiteY122" fmla="*/ 135834 h 136988"/>
                <a:gd name="connsiteX123" fmla="*/ 422724 w 518983"/>
                <a:gd name="connsiteY123" fmla="*/ 75790 h 136988"/>
                <a:gd name="connsiteX124" fmla="*/ 491690 w 518983"/>
                <a:gd name="connsiteY124" fmla="*/ 136884 h 136988"/>
                <a:gd name="connsiteX125" fmla="*/ 462823 w 518983"/>
                <a:gd name="connsiteY125" fmla="*/ 106652 h 136988"/>
                <a:gd name="connsiteX126" fmla="*/ 462823 w 518983"/>
                <a:gd name="connsiteY126" fmla="*/ 105392 h 136988"/>
                <a:gd name="connsiteX127" fmla="*/ 491376 w 518983"/>
                <a:gd name="connsiteY127" fmla="*/ 74320 h 136988"/>
                <a:gd name="connsiteX128" fmla="*/ 518668 w 518983"/>
                <a:gd name="connsiteY128" fmla="*/ 102558 h 136988"/>
                <a:gd name="connsiteX129" fmla="*/ 518668 w 518983"/>
                <a:gd name="connsiteY129" fmla="*/ 109906 h 136988"/>
                <a:gd name="connsiteX130" fmla="*/ 479934 w 518983"/>
                <a:gd name="connsiteY130" fmla="*/ 109906 h 136988"/>
                <a:gd name="connsiteX131" fmla="*/ 492320 w 518983"/>
                <a:gd name="connsiteY131" fmla="*/ 124812 h 136988"/>
                <a:gd name="connsiteX132" fmla="*/ 503447 w 518983"/>
                <a:gd name="connsiteY132" fmla="*/ 117149 h 136988"/>
                <a:gd name="connsiteX133" fmla="*/ 518983 w 518983"/>
                <a:gd name="connsiteY133" fmla="*/ 117149 h 136988"/>
                <a:gd name="connsiteX134" fmla="*/ 491690 w 518983"/>
                <a:gd name="connsiteY134" fmla="*/ 136884 h 136988"/>
                <a:gd name="connsiteX135" fmla="*/ 479619 w 518983"/>
                <a:gd name="connsiteY135" fmla="*/ 98779 h 136988"/>
                <a:gd name="connsiteX136" fmla="*/ 502188 w 518983"/>
                <a:gd name="connsiteY136" fmla="*/ 98779 h 136988"/>
                <a:gd name="connsiteX137" fmla="*/ 491061 w 518983"/>
                <a:gd name="connsiteY137" fmla="*/ 86077 h 136988"/>
                <a:gd name="connsiteX138" fmla="*/ 479619 w 518983"/>
                <a:gd name="connsiteY138" fmla="*/ 98779 h 1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18983" h="136988">
                  <a:moveTo>
                    <a:pt x="302005" y="38420"/>
                  </a:moveTo>
                  <a:lnTo>
                    <a:pt x="331818" y="27293"/>
                  </a:lnTo>
                  <a:lnTo>
                    <a:pt x="302005" y="15536"/>
                  </a:lnTo>
                  <a:lnTo>
                    <a:pt x="302005" y="0"/>
                  </a:lnTo>
                  <a:lnTo>
                    <a:pt x="353127" y="20680"/>
                  </a:lnTo>
                  <a:lnTo>
                    <a:pt x="353127" y="33381"/>
                  </a:lnTo>
                  <a:lnTo>
                    <a:pt x="302005" y="54061"/>
                  </a:lnTo>
                  <a:lnTo>
                    <a:pt x="302005" y="38525"/>
                  </a:lnTo>
                  <a:close/>
                  <a:moveTo>
                    <a:pt x="19735" y="136884"/>
                  </a:moveTo>
                  <a:cubicBezTo>
                    <a:pt x="8923" y="136884"/>
                    <a:pt x="0" y="131425"/>
                    <a:pt x="0" y="119459"/>
                  </a:cubicBezTo>
                  <a:lnTo>
                    <a:pt x="0" y="118829"/>
                  </a:lnTo>
                  <a:cubicBezTo>
                    <a:pt x="0" y="104238"/>
                    <a:pt x="12702" y="99094"/>
                    <a:pt x="28238" y="99094"/>
                  </a:cubicBezTo>
                  <a:lnTo>
                    <a:pt x="35481" y="99094"/>
                  </a:lnTo>
                  <a:lnTo>
                    <a:pt x="35481" y="96260"/>
                  </a:lnTo>
                  <a:cubicBezTo>
                    <a:pt x="35481" y="90276"/>
                    <a:pt x="32961" y="86707"/>
                    <a:pt x="26558" y="86707"/>
                  </a:cubicBezTo>
                  <a:cubicBezTo>
                    <a:pt x="20889" y="86707"/>
                    <a:pt x="17950" y="89856"/>
                    <a:pt x="17635" y="94370"/>
                  </a:cubicBezTo>
                  <a:lnTo>
                    <a:pt x="1890" y="94370"/>
                  </a:lnTo>
                  <a:cubicBezTo>
                    <a:pt x="3149" y="81039"/>
                    <a:pt x="13646" y="74740"/>
                    <a:pt x="27608" y="74740"/>
                  </a:cubicBezTo>
                  <a:cubicBezTo>
                    <a:pt x="41569" y="74740"/>
                    <a:pt x="52381" y="80724"/>
                    <a:pt x="52381" y="95735"/>
                  </a:cubicBezTo>
                  <a:lnTo>
                    <a:pt x="52381" y="135729"/>
                  </a:lnTo>
                  <a:lnTo>
                    <a:pt x="36215" y="135729"/>
                  </a:lnTo>
                  <a:lnTo>
                    <a:pt x="36215" y="128696"/>
                  </a:lnTo>
                  <a:cubicBezTo>
                    <a:pt x="33066" y="133105"/>
                    <a:pt x="27608" y="136989"/>
                    <a:pt x="19735" y="136989"/>
                  </a:cubicBezTo>
                  <a:moveTo>
                    <a:pt x="35586" y="115575"/>
                  </a:moveTo>
                  <a:lnTo>
                    <a:pt x="35586" y="109801"/>
                  </a:lnTo>
                  <a:lnTo>
                    <a:pt x="28972" y="109801"/>
                  </a:lnTo>
                  <a:cubicBezTo>
                    <a:pt x="20680" y="109801"/>
                    <a:pt x="16586" y="112005"/>
                    <a:pt x="16586" y="117464"/>
                  </a:cubicBezTo>
                  <a:lnTo>
                    <a:pt x="16586" y="118094"/>
                  </a:lnTo>
                  <a:cubicBezTo>
                    <a:pt x="16586" y="122188"/>
                    <a:pt x="19105" y="125022"/>
                    <a:pt x="24878" y="125022"/>
                  </a:cubicBezTo>
                  <a:cubicBezTo>
                    <a:pt x="30652" y="125022"/>
                    <a:pt x="35691" y="121873"/>
                    <a:pt x="35691" y="115470"/>
                  </a:cubicBezTo>
                  <a:moveTo>
                    <a:pt x="90171" y="136884"/>
                  </a:moveTo>
                  <a:cubicBezTo>
                    <a:pt x="73691" y="136884"/>
                    <a:pt x="61619" y="126702"/>
                    <a:pt x="61619" y="106442"/>
                  </a:cubicBezTo>
                  <a:lnTo>
                    <a:pt x="61619" y="105497"/>
                  </a:lnTo>
                  <a:cubicBezTo>
                    <a:pt x="61619" y="85133"/>
                    <a:pt x="74320" y="74425"/>
                    <a:pt x="90171" y="74425"/>
                  </a:cubicBezTo>
                  <a:cubicBezTo>
                    <a:pt x="103818" y="74425"/>
                    <a:pt x="114945" y="81459"/>
                    <a:pt x="116204" y="96994"/>
                  </a:cubicBezTo>
                  <a:lnTo>
                    <a:pt x="100354" y="96994"/>
                  </a:lnTo>
                  <a:cubicBezTo>
                    <a:pt x="99409" y="91326"/>
                    <a:pt x="96260" y="87442"/>
                    <a:pt x="90486" y="87442"/>
                  </a:cubicBezTo>
                  <a:cubicBezTo>
                    <a:pt x="83453" y="87442"/>
                    <a:pt x="78414" y="93110"/>
                    <a:pt x="78414" y="104867"/>
                  </a:cubicBezTo>
                  <a:lnTo>
                    <a:pt x="78414" y="106757"/>
                  </a:lnTo>
                  <a:cubicBezTo>
                    <a:pt x="78414" y="118829"/>
                    <a:pt x="82823" y="124182"/>
                    <a:pt x="90486" y="124182"/>
                  </a:cubicBezTo>
                  <a:cubicBezTo>
                    <a:pt x="96155" y="124182"/>
                    <a:pt x="100354" y="120088"/>
                    <a:pt x="101298" y="113370"/>
                  </a:cubicBezTo>
                  <a:lnTo>
                    <a:pt x="116519" y="113370"/>
                  </a:lnTo>
                  <a:cubicBezTo>
                    <a:pt x="115575" y="127017"/>
                    <a:pt x="106337" y="136884"/>
                    <a:pt x="90171" y="136884"/>
                  </a:cubicBezTo>
                  <a:moveTo>
                    <a:pt x="152420" y="136884"/>
                  </a:moveTo>
                  <a:cubicBezTo>
                    <a:pt x="135939" y="136884"/>
                    <a:pt x="123867" y="126702"/>
                    <a:pt x="123867" y="106442"/>
                  </a:cubicBezTo>
                  <a:lnTo>
                    <a:pt x="123867" y="105497"/>
                  </a:lnTo>
                  <a:cubicBezTo>
                    <a:pt x="123867" y="85133"/>
                    <a:pt x="136569" y="74425"/>
                    <a:pt x="152420" y="74425"/>
                  </a:cubicBezTo>
                  <a:cubicBezTo>
                    <a:pt x="166066" y="74425"/>
                    <a:pt x="177193" y="81459"/>
                    <a:pt x="178453" y="96994"/>
                  </a:cubicBezTo>
                  <a:lnTo>
                    <a:pt x="162602" y="96994"/>
                  </a:lnTo>
                  <a:cubicBezTo>
                    <a:pt x="161657" y="91326"/>
                    <a:pt x="158508" y="87442"/>
                    <a:pt x="152735" y="87442"/>
                  </a:cubicBezTo>
                  <a:cubicBezTo>
                    <a:pt x="145702" y="87442"/>
                    <a:pt x="140663" y="93110"/>
                    <a:pt x="140663" y="104867"/>
                  </a:cubicBezTo>
                  <a:lnTo>
                    <a:pt x="140663" y="106757"/>
                  </a:lnTo>
                  <a:cubicBezTo>
                    <a:pt x="140663" y="118829"/>
                    <a:pt x="145072" y="124182"/>
                    <a:pt x="152735" y="124182"/>
                  </a:cubicBezTo>
                  <a:cubicBezTo>
                    <a:pt x="158403" y="124182"/>
                    <a:pt x="162602" y="120088"/>
                    <a:pt x="163547" y="113370"/>
                  </a:cubicBezTo>
                  <a:lnTo>
                    <a:pt x="178768" y="113370"/>
                  </a:lnTo>
                  <a:cubicBezTo>
                    <a:pt x="177823" y="127017"/>
                    <a:pt x="168586" y="136884"/>
                    <a:pt x="152420" y="136884"/>
                  </a:cubicBezTo>
                  <a:moveTo>
                    <a:pt x="214983" y="136884"/>
                  </a:moveTo>
                  <a:cubicBezTo>
                    <a:pt x="197873" y="136884"/>
                    <a:pt x="186116" y="126702"/>
                    <a:pt x="186116" y="106652"/>
                  </a:cubicBezTo>
                  <a:lnTo>
                    <a:pt x="186116" y="105392"/>
                  </a:lnTo>
                  <a:cubicBezTo>
                    <a:pt x="186116" y="85342"/>
                    <a:pt x="198503" y="74320"/>
                    <a:pt x="214668" y="74320"/>
                  </a:cubicBezTo>
                  <a:cubicBezTo>
                    <a:pt x="229575" y="74320"/>
                    <a:pt x="241961" y="82613"/>
                    <a:pt x="241961" y="102558"/>
                  </a:cubicBezTo>
                  <a:lnTo>
                    <a:pt x="241961" y="109906"/>
                  </a:lnTo>
                  <a:lnTo>
                    <a:pt x="203226" y="109906"/>
                  </a:lnTo>
                  <a:cubicBezTo>
                    <a:pt x="203856" y="120718"/>
                    <a:pt x="208580" y="124812"/>
                    <a:pt x="215613" y="124812"/>
                  </a:cubicBezTo>
                  <a:cubicBezTo>
                    <a:pt x="222017" y="124812"/>
                    <a:pt x="225481" y="121348"/>
                    <a:pt x="226740" y="117149"/>
                  </a:cubicBezTo>
                  <a:lnTo>
                    <a:pt x="242276" y="117149"/>
                  </a:lnTo>
                  <a:cubicBezTo>
                    <a:pt x="240072" y="128276"/>
                    <a:pt x="230834" y="136884"/>
                    <a:pt x="214983" y="136884"/>
                  </a:cubicBezTo>
                  <a:moveTo>
                    <a:pt x="203226" y="98779"/>
                  </a:moveTo>
                  <a:lnTo>
                    <a:pt x="225796" y="98779"/>
                  </a:lnTo>
                  <a:cubicBezTo>
                    <a:pt x="225481" y="89856"/>
                    <a:pt x="221387" y="86077"/>
                    <a:pt x="214668" y="86077"/>
                  </a:cubicBezTo>
                  <a:cubicBezTo>
                    <a:pt x="209315" y="86392"/>
                    <a:pt x="204486" y="89226"/>
                    <a:pt x="203226" y="98779"/>
                  </a:cubicBezTo>
                  <a:moveTo>
                    <a:pt x="252144" y="75895"/>
                  </a:moveTo>
                  <a:lnTo>
                    <a:pt x="268939" y="75895"/>
                  </a:lnTo>
                  <a:lnTo>
                    <a:pt x="268939" y="84818"/>
                  </a:lnTo>
                  <a:cubicBezTo>
                    <a:pt x="271773" y="79044"/>
                    <a:pt x="277862" y="74635"/>
                    <a:pt x="287099" y="74635"/>
                  </a:cubicBezTo>
                  <a:cubicBezTo>
                    <a:pt x="297912" y="74635"/>
                    <a:pt x="305155" y="81249"/>
                    <a:pt x="305155" y="95630"/>
                  </a:cubicBezTo>
                  <a:lnTo>
                    <a:pt x="305155" y="135624"/>
                  </a:lnTo>
                  <a:lnTo>
                    <a:pt x="288359" y="135624"/>
                  </a:lnTo>
                  <a:lnTo>
                    <a:pt x="288359" y="98149"/>
                  </a:lnTo>
                  <a:cubicBezTo>
                    <a:pt x="288359" y="91221"/>
                    <a:pt x="285525" y="87967"/>
                    <a:pt x="279436" y="87967"/>
                  </a:cubicBezTo>
                  <a:cubicBezTo>
                    <a:pt x="273663" y="87967"/>
                    <a:pt x="268939" y="91431"/>
                    <a:pt x="268939" y="99094"/>
                  </a:cubicBezTo>
                  <a:lnTo>
                    <a:pt x="268939" y="135624"/>
                  </a:lnTo>
                  <a:lnTo>
                    <a:pt x="252144" y="135624"/>
                  </a:lnTo>
                  <a:lnTo>
                    <a:pt x="252144" y="75895"/>
                  </a:lnTo>
                  <a:close/>
                  <a:moveTo>
                    <a:pt x="336016" y="57840"/>
                  </a:moveTo>
                  <a:lnTo>
                    <a:pt x="336016" y="76000"/>
                  </a:lnTo>
                  <a:lnTo>
                    <a:pt x="347458" y="76000"/>
                  </a:lnTo>
                  <a:lnTo>
                    <a:pt x="347458" y="88387"/>
                  </a:lnTo>
                  <a:lnTo>
                    <a:pt x="336016" y="88387"/>
                  </a:lnTo>
                  <a:lnTo>
                    <a:pt x="336016" y="116624"/>
                  </a:lnTo>
                  <a:cubicBezTo>
                    <a:pt x="336016" y="121033"/>
                    <a:pt x="337906" y="123342"/>
                    <a:pt x="342105" y="123342"/>
                  </a:cubicBezTo>
                  <a:cubicBezTo>
                    <a:pt x="344624" y="123342"/>
                    <a:pt x="346199" y="123028"/>
                    <a:pt x="347878" y="122398"/>
                  </a:cubicBezTo>
                  <a:lnTo>
                    <a:pt x="347878" y="135414"/>
                  </a:lnTo>
                  <a:cubicBezTo>
                    <a:pt x="345989" y="136044"/>
                    <a:pt x="342420" y="136674"/>
                    <a:pt x="338326" y="136674"/>
                  </a:cubicBezTo>
                  <a:cubicBezTo>
                    <a:pt x="325309" y="136674"/>
                    <a:pt x="319221" y="130691"/>
                    <a:pt x="319221" y="118619"/>
                  </a:cubicBezTo>
                  <a:lnTo>
                    <a:pt x="319221" y="88492"/>
                  </a:lnTo>
                  <a:lnTo>
                    <a:pt x="312188" y="88492"/>
                  </a:lnTo>
                  <a:lnTo>
                    <a:pt x="312188" y="76105"/>
                  </a:lnTo>
                  <a:lnTo>
                    <a:pt x="319221" y="76105"/>
                  </a:lnTo>
                  <a:lnTo>
                    <a:pt x="319221" y="64978"/>
                  </a:lnTo>
                  <a:lnTo>
                    <a:pt x="336016" y="57945"/>
                  </a:lnTo>
                  <a:close/>
                  <a:moveTo>
                    <a:pt x="410337" y="135624"/>
                  </a:moveTo>
                  <a:lnTo>
                    <a:pt x="393541" y="135624"/>
                  </a:lnTo>
                  <a:lnTo>
                    <a:pt x="393541" y="126702"/>
                  </a:lnTo>
                  <a:cubicBezTo>
                    <a:pt x="390707" y="132370"/>
                    <a:pt x="384934" y="136884"/>
                    <a:pt x="376116" y="136884"/>
                  </a:cubicBezTo>
                  <a:cubicBezTo>
                    <a:pt x="365304" y="136884"/>
                    <a:pt x="357431" y="130166"/>
                    <a:pt x="357431" y="116204"/>
                  </a:cubicBezTo>
                  <a:lnTo>
                    <a:pt x="357431" y="75895"/>
                  </a:lnTo>
                  <a:lnTo>
                    <a:pt x="374226" y="75895"/>
                  </a:lnTo>
                  <a:lnTo>
                    <a:pt x="374226" y="114000"/>
                  </a:lnTo>
                  <a:cubicBezTo>
                    <a:pt x="374226" y="121033"/>
                    <a:pt x="377061" y="124182"/>
                    <a:pt x="382834" y="124182"/>
                  </a:cubicBezTo>
                  <a:cubicBezTo>
                    <a:pt x="388608" y="124182"/>
                    <a:pt x="393331" y="120403"/>
                    <a:pt x="393331" y="113055"/>
                  </a:cubicBezTo>
                  <a:lnTo>
                    <a:pt x="393331" y="76210"/>
                  </a:lnTo>
                  <a:lnTo>
                    <a:pt x="410127" y="76210"/>
                  </a:lnTo>
                  <a:lnTo>
                    <a:pt x="410127" y="135624"/>
                  </a:lnTo>
                  <a:lnTo>
                    <a:pt x="410442" y="135624"/>
                  </a:lnTo>
                  <a:close/>
                  <a:moveTo>
                    <a:pt x="422724" y="75895"/>
                  </a:moveTo>
                  <a:lnTo>
                    <a:pt x="439519" y="75895"/>
                  </a:lnTo>
                  <a:lnTo>
                    <a:pt x="439519" y="87022"/>
                  </a:lnTo>
                  <a:cubicBezTo>
                    <a:pt x="442983" y="79044"/>
                    <a:pt x="448757" y="75265"/>
                    <a:pt x="457574" y="75265"/>
                  </a:cubicBezTo>
                  <a:lnTo>
                    <a:pt x="457574" y="91746"/>
                  </a:lnTo>
                  <a:cubicBezTo>
                    <a:pt x="446132" y="91746"/>
                    <a:pt x="439519" y="95210"/>
                    <a:pt x="439519" y="105077"/>
                  </a:cubicBezTo>
                  <a:lnTo>
                    <a:pt x="439519" y="135834"/>
                  </a:lnTo>
                  <a:lnTo>
                    <a:pt x="422724" y="135834"/>
                  </a:lnTo>
                  <a:lnTo>
                    <a:pt x="422724" y="75790"/>
                  </a:lnTo>
                  <a:close/>
                  <a:moveTo>
                    <a:pt x="491690" y="136884"/>
                  </a:moveTo>
                  <a:cubicBezTo>
                    <a:pt x="474580" y="136884"/>
                    <a:pt x="462823" y="126702"/>
                    <a:pt x="462823" y="106652"/>
                  </a:cubicBezTo>
                  <a:lnTo>
                    <a:pt x="462823" y="105392"/>
                  </a:lnTo>
                  <a:cubicBezTo>
                    <a:pt x="462823" y="85342"/>
                    <a:pt x="475210" y="74320"/>
                    <a:pt x="491376" y="74320"/>
                  </a:cubicBezTo>
                  <a:cubicBezTo>
                    <a:pt x="506282" y="74320"/>
                    <a:pt x="518668" y="82613"/>
                    <a:pt x="518668" y="102558"/>
                  </a:cubicBezTo>
                  <a:lnTo>
                    <a:pt x="518668" y="109906"/>
                  </a:lnTo>
                  <a:lnTo>
                    <a:pt x="479934" y="109906"/>
                  </a:lnTo>
                  <a:cubicBezTo>
                    <a:pt x="480563" y="120718"/>
                    <a:pt x="485287" y="124812"/>
                    <a:pt x="492320" y="124812"/>
                  </a:cubicBezTo>
                  <a:cubicBezTo>
                    <a:pt x="498619" y="124812"/>
                    <a:pt x="502188" y="121348"/>
                    <a:pt x="503447" y="117149"/>
                  </a:cubicBezTo>
                  <a:lnTo>
                    <a:pt x="518983" y="117149"/>
                  </a:lnTo>
                  <a:cubicBezTo>
                    <a:pt x="516464" y="128276"/>
                    <a:pt x="507226" y="136884"/>
                    <a:pt x="491690" y="136884"/>
                  </a:cubicBezTo>
                  <a:moveTo>
                    <a:pt x="479619" y="98779"/>
                  </a:moveTo>
                  <a:lnTo>
                    <a:pt x="502188" y="98779"/>
                  </a:lnTo>
                  <a:cubicBezTo>
                    <a:pt x="501873" y="89856"/>
                    <a:pt x="497779" y="86077"/>
                    <a:pt x="491061" y="86077"/>
                  </a:cubicBezTo>
                  <a:cubicBezTo>
                    <a:pt x="486022" y="86392"/>
                    <a:pt x="481193" y="89226"/>
                    <a:pt x="479619" y="98779"/>
                  </a:cubicBezTo>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nvGrpSpPr>
            <p:cNvPr id="5" name="Graphic 95">
              <a:extLst>
                <a:ext uri="{FF2B5EF4-FFF2-40B4-BE49-F238E27FC236}">
                  <a16:creationId xmlns:a16="http://schemas.microsoft.com/office/drawing/2014/main" id="{D0AE2B9D-0B17-D796-2244-81E06B96D868}"/>
                </a:ext>
              </a:extLst>
            </p:cNvPr>
            <p:cNvGrpSpPr/>
            <p:nvPr userDrawn="1"/>
          </p:nvGrpSpPr>
          <p:grpSpPr>
            <a:xfrm>
              <a:off x="2724792" y="9345482"/>
              <a:ext cx="514516" cy="168576"/>
              <a:chOff x="1504585" y="8856607"/>
              <a:chExt cx="558175" cy="183012"/>
            </a:xfrm>
            <a:solidFill>
              <a:srgbClr val="FFFFFF"/>
            </a:solidFill>
          </p:grpSpPr>
          <p:sp>
            <p:nvSpPr>
              <p:cNvPr id="46" name="Freeform: Shape 45">
                <a:extLst>
                  <a:ext uri="{FF2B5EF4-FFF2-40B4-BE49-F238E27FC236}">
                    <a16:creationId xmlns:a16="http://schemas.microsoft.com/office/drawing/2014/main" id="{126D11EA-6645-8BEE-DFEC-D2AA0FA6BF85}"/>
                  </a:ext>
                </a:extLst>
              </p:cNvPr>
              <p:cNvSpPr/>
              <p:nvPr/>
            </p:nvSpPr>
            <p:spPr>
              <a:xfrm>
                <a:off x="1504585" y="8856607"/>
                <a:ext cx="138341" cy="141992"/>
              </a:xfrm>
              <a:custGeom>
                <a:avLst/>
                <a:gdLst>
                  <a:gd name="connsiteX0" fmla="*/ 72179 w 138341"/>
                  <a:gd name="connsiteY0" fmla="*/ 64601 h 141992"/>
                  <a:gd name="connsiteX1" fmla="*/ 73953 w 138341"/>
                  <a:gd name="connsiteY1" fmla="*/ 64601 h 141992"/>
                  <a:gd name="connsiteX2" fmla="*/ 135416 w 138341"/>
                  <a:gd name="connsiteY2" fmla="*/ 64567 h 141992"/>
                  <a:gd name="connsiteX3" fmla="*/ 137576 w 138341"/>
                  <a:gd name="connsiteY3" fmla="*/ 66442 h 141992"/>
                  <a:gd name="connsiteX4" fmla="*/ 122143 w 138341"/>
                  <a:gd name="connsiteY4" fmla="*/ 121528 h 141992"/>
                  <a:gd name="connsiteX5" fmla="*/ 89805 w 138341"/>
                  <a:gd name="connsiteY5" fmla="*/ 139990 h 141992"/>
                  <a:gd name="connsiteX6" fmla="*/ 50486 w 138341"/>
                  <a:gd name="connsiteY6" fmla="*/ 138634 h 141992"/>
                  <a:gd name="connsiteX7" fmla="*/ 372 w 138341"/>
                  <a:gd name="connsiteY7" fmla="*/ 77657 h 141992"/>
                  <a:gd name="connsiteX8" fmla="*/ 19437 w 138341"/>
                  <a:gd name="connsiteY8" fmla="*/ 22872 h 141992"/>
                  <a:gd name="connsiteX9" fmla="*/ 59659 w 138341"/>
                  <a:gd name="connsiteY9" fmla="*/ 1029 h 141992"/>
                  <a:gd name="connsiteX10" fmla="*/ 118176 w 138341"/>
                  <a:gd name="connsiteY10" fmla="*/ 17031 h 141992"/>
                  <a:gd name="connsiteX11" fmla="*/ 120570 w 138341"/>
                  <a:gd name="connsiteY11" fmla="*/ 19290 h 141992"/>
                  <a:gd name="connsiteX12" fmla="*/ 107279 w 138341"/>
                  <a:gd name="connsiteY12" fmla="*/ 33049 h 141992"/>
                  <a:gd name="connsiteX13" fmla="*/ 98073 w 138341"/>
                  <a:gd name="connsiteY13" fmla="*/ 26538 h 141992"/>
                  <a:gd name="connsiteX14" fmla="*/ 26919 w 138341"/>
                  <a:gd name="connsiteY14" fmla="*/ 46992 h 141992"/>
                  <a:gd name="connsiteX15" fmla="*/ 29530 w 138341"/>
                  <a:gd name="connsiteY15" fmla="*/ 99483 h 141992"/>
                  <a:gd name="connsiteX16" fmla="*/ 76698 w 138341"/>
                  <a:gd name="connsiteY16" fmla="*/ 122348 h 141992"/>
                  <a:gd name="connsiteX17" fmla="*/ 103530 w 138341"/>
                  <a:gd name="connsiteY17" fmla="*/ 112439 h 141992"/>
                  <a:gd name="connsiteX18" fmla="*/ 118226 w 138341"/>
                  <a:gd name="connsiteY18" fmla="*/ 84001 h 141992"/>
                  <a:gd name="connsiteX19" fmla="*/ 72162 w 138341"/>
                  <a:gd name="connsiteY19" fmla="*/ 84001 h 141992"/>
                  <a:gd name="connsiteX20" fmla="*/ 72162 w 138341"/>
                  <a:gd name="connsiteY20" fmla="*/ 64618 h 14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341" h="141992">
                    <a:moveTo>
                      <a:pt x="72179" y="64601"/>
                    </a:moveTo>
                    <a:cubicBezTo>
                      <a:pt x="72849" y="64601"/>
                      <a:pt x="73401" y="64601"/>
                      <a:pt x="73953" y="64601"/>
                    </a:cubicBezTo>
                    <a:cubicBezTo>
                      <a:pt x="94441" y="64601"/>
                      <a:pt x="114929" y="64618"/>
                      <a:pt x="135416" y="64567"/>
                    </a:cubicBezTo>
                    <a:cubicBezTo>
                      <a:pt x="136923" y="64567"/>
                      <a:pt x="137392" y="65019"/>
                      <a:pt x="137576" y="66442"/>
                    </a:cubicBezTo>
                    <a:cubicBezTo>
                      <a:pt x="140204" y="86997"/>
                      <a:pt x="136304" y="105744"/>
                      <a:pt x="122143" y="121528"/>
                    </a:cubicBezTo>
                    <a:cubicBezTo>
                      <a:pt x="113456" y="131219"/>
                      <a:pt x="102409" y="137094"/>
                      <a:pt x="89805" y="139990"/>
                    </a:cubicBezTo>
                    <a:cubicBezTo>
                      <a:pt x="76598" y="143003"/>
                      <a:pt x="63442" y="142668"/>
                      <a:pt x="50486" y="138634"/>
                    </a:cubicBezTo>
                    <a:cubicBezTo>
                      <a:pt x="23119" y="130165"/>
                      <a:pt x="3217" y="106112"/>
                      <a:pt x="372" y="77657"/>
                    </a:cubicBezTo>
                    <a:cubicBezTo>
                      <a:pt x="-1737" y="56550"/>
                      <a:pt x="5192" y="38322"/>
                      <a:pt x="19437" y="22872"/>
                    </a:cubicBezTo>
                    <a:cubicBezTo>
                      <a:pt x="30317" y="11072"/>
                      <a:pt x="43758" y="3523"/>
                      <a:pt x="59659" y="1029"/>
                    </a:cubicBezTo>
                    <a:cubicBezTo>
                      <a:pt x="81469" y="-2402"/>
                      <a:pt x="101136" y="2703"/>
                      <a:pt x="118176" y="17031"/>
                    </a:cubicBezTo>
                    <a:cubicBezTo>
                      <a:pt x="118979" y="17717"/>
                      <a:pt x="119716" y="18487"/>
                      <a:pt x="120570" y="19290"/>
                    </a:cubicBezTo>
                    <a:cubicBezTo>
                      <a:pt x="116017" y="23994"/>
                      <a:pt x="111564" y="28597"/>
                      <a:pt x="107279" y="33049"/>
                    </a:cubicBezTo>
                    <a:cubicBezTo>
                      <a:pt x="104133" y="30806"/>
                      <a:pt x="101237" y="28463"/>
                      <a:pt x="98073" y="26538"/>
                    </a:cubicBezTo>
                    <a:cubicBezTo>
                      <a:pt x="73418" y="11390"/>
                      <a:pt x="39590" y="20998"/>
                      <a:pt x="26919" y="46992"/>
                    </a:cubicBezTo>
                    <a:cubicBezTo>
                      <a:pt x="18215" y="64835"/>
                      <a:pt x="18667" y="82762"/>
                      <a:pt x="29530" y="99483"/>
                    </a:cubicBezTo>
                    <a:cubicBezTo>
                      <a:pt x="40477" y="116322"/>
                      <a:pt x="56730" y="123603"/>
                      <a:pt x="76698" y="122348"/>
                    </a:cubicBezTo>
                    <a:cubicBezTo>
                      <a:pt x="86574" y="121729"/>
                      <a:pt x="95680" y="118649"/>
                      <a:pt x="103530" y="112439"/>
                    </a:cubicBezTo>
                    <a:cubicBezTo>
                      <a:pt x="112652" y="105241"/>
                      <a:pt x="117121" y="95600"/>
                      <a:pt x="118226" y="84001"/>
                    </a:cubicBezTo>
                    <a:lnTo>
                      <a:pt x="72162" y="84001"/>
                    </a:lnTo>
                    <a:lnTo>
                      <a:pt x="72162" y="64618"/>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7" name="Freeform: Shape 46">
                <a:extLst>
                  <a:ext uri="{FF2B5EF4-FFF2-40B4-BE49-F238E27FC236}">
                    <a16:creationId xmlns:a16="http://schemas.microsoft.com/office/drawing/2014/main" id="{2692369B-0CE9-E5F9-5B73-8AEAAC36D2F5}"/>
                  </a:ext>
                </a:extLst>
              </p:cNvPr>
              <p:cNvSpPr/>
              <p:nvPr/>
            </p:nvSpPr>
            <p:spPr>
              <a:xfrm>
                <a:off x="1848966" y="8907201"/>
                <a:ext cx="87582" cy="132418"/>
              </a:xfrm>
              <a:custGeom>
                <a:avLst/>
                <a:gdLst>
                  <a:gd name="connsiteX0" fmla="*/ 68255 w 87582"/>
                  <a:gd name="connsiteY0" fmla="*/ 80592 h 132418"/>
                  <a:gd name="connsiteX1" fmla="*/ 67703 w 87582"/>
                  <a:gd name="connsiteY1" fmla="*/ 81044 h 132418"/>
                  <a:gd name="connsiteX2" fmla="*/ 40938 w 87582"/>
                  <a:gd name="connsiteY2" fmla="*/ 91187 h 132418"/>
                  <a:gd name="connsiteX3" fmla="*/ 2424 w 87582"/>
                  <a:gd name="connsiteY3" fmla="*/ 60640 h 132418"/>
                  <a:gd name="connsiteX4" fmla="*/ 20953 w 87582"/>
                  <a:gd name="connsiteY4" fmla="*/ 6927 h 132418"/>
                  <a:gd name="connsiteX5" fmla="*/ 54480 w 87582"/>
                  <a:gd name="connsiteY5" fmla="*/ 1621 h 132418"/>
                  <a:gd name="connsiteX6" fmla="*/ 67067 w 87582"/>
                  <a:gd name="connsiteY6" fmla="*/ 9136 h 132418"/>
                  <a:gd name="connsiteX7" fmla="*/ 67854 w 87582"/>
                  <a:gd name="connsiteY7" fmla="*/ 10459 h 132418"/>
                  <a:gd name="connsiteX8" fmla="*/ 68440 w 87582"/>
                  <a:gd name="connsiteY8" fmla="*/ 10090 h 132418"/>
                  <a:gd name="connsiteX9" fmla="*/ 68440 w 87582"/>
                  <a:gd name="connsiteY9" fmla="*/ 2876 h 132418"/>
                  <a:gd name="connsiteX10" fmla="*/ 87488 w 87582"/>
                  <a:gd name="connsiteY10" fmla="*/ 2876 h 132418"/>
                  <a:gd name="connsiteX11" fmla="*/ 87571 w 87582"/>
                  <a:gd name="connsiteY11" fmla="*/ 4048 h 132418"/>
                  <a:gd name="connsiteX12" fmla="*/ 87504 w 87582"/>
                  <a:gd name="connsiteY12" fmla="*/ 87070 h 132418"/>
                  <a:gd name="connsiteX13" fmla="*/ 80960 w 87582"/>
                  <a:gd name="connsiteY13" fmla="*/ 113031 h 132418"/>
                  <a:gd name="connsiteX14" fmla="*/ 54028 w 87582"/>
                  <a:gd name="connsiteY14" fmla="*/ 131510 h 132418"/>
                  <a:gd name="connsiteX15" fmla="*/ 22627 w 87582"/>
                  <a:gd name="connsiteY15" fmla="*/ 126840 h 132418"/>
                  <a:gd name="connsiteX16" fmla="*/ 3562 w 87582"/>
                  <a:gd name="connsiteY16" fmla="*/ 105499 h 132418"/>
                  <a:gd name="connsiteX17" fmla="*/ 21037 w 87582"/>
                  <a:gd name="connsiteY17" fmla="*/ 98184 h 132418"/>
                  <a:gd name="connsiteX18" fmla="*/ 22091 w 87582"/>
                  <a:gd name="connsiteY18" fmla="*/ 100259 h 132418"/>
                  <a:gd name="connsiteX19" fmla="*/ 57091 w 87582"/>
                  <a:gd name="connsiteY19" fmla="*/ 111357 h 132418"/>
                  <a:gd name="connsiteX20" fmla="*/ 68172 w 87582"/>
                  <a:gd name="connsiteY20" fmla="*/ 93330 h 132418"/>
                  <a:gd name="connsiteX21" fmla="*/ 68456 w 87582"/>
                  <a:gd name="connsiteY21" fmla="*/ 81061 h 132418"/>
                  <a:gd name="connsiteX22" fmla="*/ 68289 w 87582"/>
                  <a:gd name="connsiteY22" fmla="*/ 80609 h 132418"/>
                  <a:gd name="connsiteX23" fmla="*/ 69963 w 87582"/>
                  <a:gd name="connsiteY23" fmla="*/ 45743 h 132418"/>
                  <a:gd name="connsiteX24" fmla="*/ 67904 w 87582"/>
                  <a:gd name="connsiteY24" fmla="*/ 34143 h 132418"/>
                  <a:gd name="connsiteX25" fmla="*/ 48253 w 87582"/>
                  <a:gd name="connsiteY25" fmla="*/ 18175 h 132418"/>
                  <a:gd name="connsiteX26" fmla="*/ 25556 w 87582"/>
                  <a:gd name="connsiteY26" fmla="*/ 28285 h 132418"/>
                  <a:gd name="connsiteX27" fmla="*/ 25271 w 87582"/>
                  <a:gd name="connsiteY27" fmla="*/ 62900 h 132418"/>
                  <a:gd name="connsiteX28" fmla="*/ 62966 w 87582"/>
                  <a:gd name="connsiteY28" fmla="*/ 65511 h 132418"/>
                  <a:gd name="connsiteX29" fmla="*/ 69979 w 87582"/>
                  <a:gd name="connsiteY29" fmla="*/ 45743 h 13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582" h="132418">
                    <a:moveTo>
                      <a:pt x="68255" y="80592"/>
                    </a:moveTo>
                    <a:cubicBezTo>
                      <a:pt x="68038" y="80776"/>
                      <a:pt x="67837" y="80893"/>
                      <a:pt x="67703" y="81044"/>
                    </a:cubicBezTo>
                    <a:cubicBezTo>
                      <a:pt x="60572" y="89128"/>
                      <a:pt x="51383" y="91907"/>
                      <a:pt x="40938" y="91187"/>
                    </a:cubicBezTo>
                    <a:cubicBezTo>
                      <a:pt x="23631" y="89999"/>
                      <a:pt x="8148" y="77679"/>
                      <a:pt x="2424" y="60640"/>
                    </a:cubicBezTo>
                    <a:cubicBezTo>
                      <a:pt x="-4288" y="40654"/>
                      <a:pt x="3277" y="18409"/>
                      <a:pt x="20953" y="6927"/>
                    </a:cubicBezTo>
                    <a:cubicBezTo>
                      <a:pt x="31264" y="215"/>
                      <a:pt x="42512" y="-1760"/>
                      <a:pt x="54480" y="1621"/>
                    </a:cubicBezTo>
                    <a:cubicBezTo>
                      <a:pt x="59317" y="2977"/>
                      <a:pt x="63468" y="5621"/>
                      <a:pt x="67067" y="9136"/>
                    </a:cubicBezTo>
                    <a:cubicBezTo>
                      <a:pt x="67418" y="9488"/>
                      <a:pt x="67603" y="10007"/>
                      <a:pt x="67854" y="10459"/>
                    </a:cubicBezTo>
                    <a:cubicBezTo>
                      <a:pt x="68055" y="10341"/>
                      <a:pt x="68239" y="10208"/>
                      <a:pt x="68440" y="10090"/>
                    </a:cubicBezTo>
                    <a:lnTo>
                      <a:pt x="68440" y="2876"/>
                    </a:lnTo>
                    <a:lnTo>
                      <a:pt x="87488" y="2876"/>
                    </a:lnTo>
                    <a:cubicBezTo>
                      <a:pt x="87521" y="3328"/>
                      <a:pt x="87571" y="3680"/>
                      <a:pt x="87571" y="4048"/>
                    </a:cubicBezTo>
                    <a:cubicBezTo>
                      <a:pt x="87571" y="31716"/>
                      <a:pt x="87622" y="59401"/>
                      <a:pt x="87504" y="87070"/>
                    </a:cubicBezTo>
                    <a:cubicBezTo>
                      <a:pt x="87471" y="96209"/>
                      <a:pt x="85596" y="104996"/>
                      <a:pt x="80960" y="113031"/>
                    </a:cubicBezTo>
                    <a:cubicBezTo>
                      <a:pt x="74934" y="123459"/>
                      <a:pt x="65728" y="129417"/>
                      <a:pt x="54028" y="131510"/>
                    </a:cubicBezTo>
                    <a:cubicBezTo>
                      <a:pt x="43098" y="133468"/>
                      <a:pt x="32486" y="132414"/>
                      <a:pt x="22627" y="126840"/>
                    </a:cubicBezTo>
                    <a:cubicBezTo>
                      <a:pt x="13940" y="121935"/>
                      <a:pt x="7947" y="114571"/>
                      <a:pt x="3562" y="105499"/>
                    </a:cubicBezTo>
                    <a:cubicBezTo>
                      <a:pt x="9420" y="103038"/>
                      <a:pt x="15178" y="100628"/>
                      <a:pt x="21037" y="98184"/>
                    </a:cubicBezTo>
                    <a:cubicBezTo>
                      <a:pt x="21422" y="98954"/>
                      <a:pt x="21756" y="99607"/>
                      <a:pt x="22091" y="100259"/>
                    </a:cubicBezTo>
                    <a:cubicBezTo>
                      <a:pt x="28770" y="113416"/>
                      <a:pt x="44520" y="118420"/>
                      <a:pt x="57091" y="111357"/>
                    </a:cubicBezTo>
                    <a:cubicBezTo>
                      <a:pt x="64104" y="107407"/>
                      <a:pt x="67385" y="101046"/>
                      <a:pt x="68172" y="93330"/>
                    </a:cubicBezTo>
                    <a:cubicBezTo>
                      <a:pt x="68573" y="89279"/>
                      <a:pt x="68389" y="85162"/>
                      <a:pt x="68456" y="81061"/>
                    </a:cubicBezTo>
                    <a:cubicBezTo>
                      <a:pt x="68456" y="80943"/>
                      <a:pt x="68373" y="80826"/>
                      <a:pt x="68289" y="80609"/>
                    </a:cubicBezTo>
                    <a:close/>
                    <a:moveTo>
                      <a:pt x="69963" y="45743"/>
                    </a:moveTo>
                    <a:cubicBezTo>
                      <a:pt x="69979" y="41742"/>
                      <a:pt x="69427" y="37842"/>
                      <a:pt x="67904" y="34143"/>
                    </a:cubicBezTo>
                    <a:cubicBezTo>
                      <a:pt x="64272" y="25272"/>
                      <a:pt x="57945" y="19380"/>
                      <a:pt x="48253" y="18175"/>
                    </a:cubicBezTo>
                    <a:cubicBezTo>
                      <a:pt x="38846" y="17020"/>
                      <a:pt x="31197" y="20769"/>
                      <a:pt x="25556" y="28285"/>
                    </a:cubicBezTo>
                    <a:cubicBezTo>
                      <a:pt x="18308" y="37926"/>
                      <a:pt x="18275" y="53057"/>
                      <a:pt x="25271" y="62900"/>
                    </a:cubicBezTo>
                    <a:cubicBezTo>
                      <a:pt x="34377" y="75704"/>
                      <a:pt x="52521" y="76976"/>
                      <a:pt x="62966" y="65511"/>
                    </a:cubicBezTo>
                    <a:cubicBezTo>
                      <a:pt x="68055" y="59920"/>
                      <a:pt x="69946" y="53158"/>
                      <a:pt x="69979" y="45743"/>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677760E2-7405-86A2-18F6-602EE086C038}"/>
                  </a:ext>
                </a:extLst>
              </p:cNvPr>
              <p:cNvSpPr/>
              <p:nvPr/>
            </p:nvSpPr>
            <p:spPr>
              <a:xfrm>
                <a:off x="1649291" y="8907114"/>
                <a:ext cx="91766" cy="91429"/>
              </a:xfrm>
              <a:custGeom>
                <a:avLst/>
                <a:gdLst>
                  <a:gd name="connsiteX0" fmla="*/ 45796 w 91766"/>
                  <a:gd name="connsiteY0" fmla="*/ 0 h 91429"/>
                  <a:gd name="connsiteX1" fmla="*/ 85048 w 91766"/>
                  <a:gd name="connsiteY1" fmla="*/ 21325 h 91429"/>
                  <a:gd name="connsiteX2" fmla="*/ 66200 w 91766"/>
                  <a:gd name="connsiteY2" fmla="*/ 86838 h 91429"/>
                  <a:gd name="connsiteX3" fmla="*/ 235 w 91766"/>
                  <a:gd name="connsiteY3" fmla="*/ 49863 h 91429"/>
                  <a:gd name="connsiteX4" fmla="*/ 38415 w 91766"/>
                  <a:gd name="connsiteY4" fmla="*/ 670 h 91429"/>
                  <a:gd name="connsiteX5" fmla="*/ 45796 w 91766"/>
                  <a:gd name="connsiteY5" fmla="*/ 0 h 91429"/>
                  <a:gd name="connsiteX6" fmla="*/ 44440 w 91766"/>
                  <a:gd name="connsiteY6" fmla="*/ 18044 h 91429"/>
                  <a:gd name="connsiteX7" fmla="*/ 25593 w 91766"/>
                  <a:gd name="connsiteY7" fmla="*/ 28254 h 91429"/>
                  <a:gd name="connsiteX8" fmla="*/ 22078 w 91766"/>
                  <a:gd name="connsiteY8" fmla="*/ 56776 h 91429"/>
                  <a:gd name="connsiteX9" fmla="*/ 64593 w 91766"/>
                  <a:gd name="connsiteY9" fmla="*/ 65062 h 91429"/>
                  <a:gd name="connsiteX10" fmla="*/ 71222 w 91766"/>
                  <a:gd name="connsiteY10" fmla="*/ 40071 h 91429"/>
                  <a:gd name="connsiteX11" fmla="*/ 44457 w 91766"/>
                  <a:gd name="connsiteY11" fmla="*/ 18061 h 9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766" h="91429">
                    <a:moveTo>
                      <a:pt x="45796" y="0"/>
                    </a:moveTo>
                    <a:cubicBezTo>
                      <a:pt x="62367" y="720"/>
                      <a:pt x="76042" y="6930"/>
                      <a:pt x="85048" y="21325"/>
                    </a:cubicBezTo>
                    <a:cubicBezTo>
                      <a:pt x="97149" y="40674"/>
                      <a:pt x="94069" y="73598"/>
                      <a:pt x="66200" y="86838"/>
                    </a:cubicBezTo>
                    <a:cubicBezTo>
                      <a:pt x="38867" y="99810"/>
                      <a:pt x="3666" y="84612"/>
                      <a:pt x="235" y="49863"/>
                    </a:cubicBezTo>
                    <a:cubicBezTo>
                      <a:pt x="-2176" y="25492"/>
                      <a:pt x="14228" y="4519"/>
                      <a:pt x="38415" y="670"/>
                    </a:cubicBezTo>
                    <a:cubicBezTo>
                      <a:pt x="40842" y="285"/>
                      <a:pt x="43319" y="218"/>
                      <a:pt x="45796" y="0"/>
                    </a:cubicBezTo>
                    <a:close/>
                    <a:moveTo>
                      <a:pt x="44440" y="18044"/>
                    </a:moveTo>
                    <a:cubicBezTo>
                      <a:pt x="37594" y="18195"/>
                      <a:pt x="30581" y="21392"/>
                      <a:pt x="25593" y="28254"/>
                    </a:cubicBezTo>
                    <a:cubicBezTo>
                      <a:pt x="19199" y="37042"/>
                      <a:pt x="18345" y="46767"/>
                      <a:pt x="22078" y="56776"/>
                    </a:cubicBezTo>
                    <a:cubicBezTo>
                      <a:pt x="28807" y="74803"/>
                      <a:pt x="51772" y="79256"/>
                      <a:pt x="64593" y="65062"/>
                    </a:cubicBezTo>
                    <a:cubicBezTo>
                      <a:pt x="71038" y="57931"/>
                      <a:pt x="72711" y="49361"/>
                      <a:pt x="71222" y="40071"/>
                    </a:cubicBezTo>
                    <a:cubicBezTo>
                      <a:pt x="69163" y="27267"/>
                      <a:pt x="58568" y="18044"/>
                      <a:pt x="44457" y="18061"/>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9" name="Freeform: Shape 48">
                <a:extLst>
                  <a:ext uri="{FF2B5EF4-FFF2-40B4-BE49-F238E27FC236}">
                    <a16:creationId xmlns:a16="http://schemas.microsoft.com/office/drawing/2014/main" id="{77744CE7-8DB9-7AA1-9049-42E03D60F0E8}"/>
                  </a:ext>
                </a:extLst>
              </p:cNvPr>
              <p:cNvSpPr/>
              <p:nvPr/>
            </p:nvSpPr>
            <p:spPr>
              <a:xfrm>
                <a:off x="1749035" y="8907181"/>
                <a:ext cx="91794" cy="91352"/>
              </a:xfrm>
              <a:custGeom>
                <a:avLst/>
                <a:gdLst>
                  <a:gd name="connsiteX0" fmla="*/ 45846 w 91794"/>
                  <a:gd name="connsiteY0" fmla="*/ 0 h 91352"/>
                  <a:gd name="connsiteX1" fmla="*/ 85080 w 91794"/>
                  <a:gd name="connsiteY1" fmla="*/ 21241 h 91352"/>
                  <a:gd name="connsiteX2" fmla="*/ 62534 w 91794"/>
                  <a:gd name="connsiteY2" fmla="*/ 88345 h 91352"/>
                  <a:gd name="connsiteX3" fmla="*/ 6527 w 91794"/>
                  <a:gd name="connsiteY3" fmla="*/ 69296 h 91352"/>
                  <a:gd name="connsiteX4" fmla="*/ 27450 w 91794"/>
                  <a:gd name="connsiteY4" fmla="*/ 3682 h 91352"/>
                  <a:gd name="connsiteX5" fmla="*/ 45846 w 91794"/>
                  <a:gd name="connsiteY5" fmla="*/ 0 h 91352"/>
                  <a:gd name="connsiteX6" fmla="*/ 19951 w 91794"/>
                  <a:gd name="connsiteY6" fmla="*/ 46750 h 91352"/>
                  <a:gd name="connsiteX7" fmla="*/ 21257 w 91794"/>
                  <a:gd name="connsiteY7" fmla="*/ 54115 h 91352"/>
                  <a:gd name="connsiteX8" fmla="*/ 40506 w 91794"/>
                  <a:gd name="connsiteY8" fmla="*/ 72694 h 91352"/>
                  <a:gd name="connsiteX9" fmla="*/ 65362 w 91794"/>
                  <a:gd name="connsiteY9" fmla="*/ 64041 h 91352"/>
                  <a:gd name="connsiteX10" fmla="*/ 69112 w 91794"/>
                  <a:gd name="connsiteY10" fmla="*/ 33159 h 91352"/>
                  <a:gd name="connsiteX11" fmla="*/ 33225 w 91794"/>
                  <a:gd name="connsiteY11" fmla="*/ 21408 h 91352"/>
                  <a:gd name="connsiteX12" fmla="*/ 19951 w 91794"/>
                  <a:gd name="connsiteY12" fmla="*/ 46750 h 9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94" h="91352">
                    <a:moveTo>
                      <a:pt x="45846" y="0"/>
                    </a:moveTo>
                    <a:cubicBezTo>
                      <a:pt x="62400" y="653"/>
                      <a:pt x="76108" y="6829"/>
                      <a:pt x="85080" y="21241"/>
                    </a:cubicBezTo>
                    <a:cubicBezTo>
                      <a:pt x="97952" y="41913"/>
                      <a:pt x="93299" y="76728"/>
                      <a:pt x="62534" y="88345"/>
                    </a:cubicBezTo>
                    <a:cubicBezTo>
                      <a:pt x="43368" y="95592"/>
                      <a:pt x="18646" y="89935"/>
                      <a:pt x="6527" y="69296"/>
                    </a:cubicBezTo>
                    <a:cubicBezTo>
                      <a:pt x="-7366" y="45629"/>
                      <a:pt x="1523" y="14746"/>
                      <a:pt x="27450" y="3682"/>
                    </a:cubicBezTo>
                    <a:cubicBezTo>
                      <a:pt x="33309" y="1188"/>
                      <a:pt x="39452" y="50"/>
                      <a:pt x="45846" y="0"/>
                    </a:cubicBezTo>
                    <a:close/>
                    <a:moveTo>
                      <a:pt x="19951" y="46750"/>
                    </a:moveTo>
                    <a:cubicBezTo>
                      <a:pt x="20236" y="48474"/>
                      <a:pt x="20454" y="51386"/>
                      <a:pt x="21257" y="54115"/>
                    </a:cubicBezTo>
                    <a:cubicBezTo>
                      <a:pt x="24153" y="63890"/>
                      <a:pt x="30396" y="70485"/>
                      <a:pt x="40506" y="72694"/>
                    </a:cubicBezTo>
                    <a:cubicBezTo>
                      <a:pt x="50432" y="74870"/>
                      <a:pt x="59019" y="71908"/>
                      <a:pt x="65362" y="64041"/>
                    </a:cubicBezTo>
                    <a:cubicBezTo>
                      <a:pt x="72911" y="54667"/>
                      <a:pt x="73732" y="44005"/>
                      <a:pt x="69112" y="33159"/>
                    </a:cubicBezTo>
                    <a:cubicBezTo>
                      <a:pt x="63119" y="19098"/>
                      <a:pt x="46415" y="13692"/>
                      <a:pt x="33225" y="21408"/>
                    </a:cubicBezTo>
                    <a:cubicBezTo>
                      <a:pt x="24069" y="26764"/>
                      <a:pt x="20320" y="35284"/>
                      <a:pt x="19951" y="4675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2BA2A24F-AC39-8BA0-F263-F2B26AA9D12E}"/>
                  </a:ext>
                </a:extLst>
              </p:cNvPr>
              <p:cNvSpPr/>
              <p:nvPr/>
            </p:nvSpPr>
            <p:spPr>
              <a:xfrm>
                <a:off x="1979040" y="8907080"/>
                <a:ext cx="83720" cy="91424"/>
              </a:xfrm>
              <a:custGeom>
                <a:avLst/>
                <a:gdLst>
                  <a:gd name="connsiteX0" fmla="*/ 83703 w 83720"/>
                  <a:gd name="connsiteY0" fmla="*/ 34230 h 91424"/>
                  <a:gd name="connsiteX1" fmla="*/ 22542 w 83720"/>
                  <a:gd name="connsiteY1" fmla="*/ 59605 h 91424"/>
                  <a:gd name="connsiteX2" fmla="*/ 38058 w 83720"/>
                  <a:gd name="connsiteY2" fmla="*/ 72661 h 91424"/>
                  <a:gd name="connsiteX3" fmla="*/ 54662 w 83720"/>
                  <a:gd name="connsiteY3" fmla="*/ 71673 h 91424"/>
                  <a:gd name="connsiteX4" fmla="*/ 67250 w 83720"/>
                  <a:gd name="connsiteY4" fmla="*/ 60911 h 91424"/>
                  <a:gd name="connsiteX5" fmla="*/ 75100 w 83720"/>
                  <a:gd name="connsiteY5" fmla="*/ 66116 h 91424"/>
                  <a:gd name="connsiteX6" fmla="*/ 83134 w 83720"/>
                  <a:gd name="connsiteY6" fmla="*/ 71473 h 91424"/>
                  <a:gd name="connsiteX7" fmla="*/ 77192 w 83720"/>
                  <a:gd name="connsiteY7" fmla="*/ 78051 h 91424"/>
                  <a:gd name="connsiteX8" fmla="*/ 14105 w 83720"/>
                  <a:gd name="connsiteY8" fmla="*/ 79624 h 91424"/>
                  <a:gd name="connsiteX9" fmla="*/ 631 w 83720"/>
                  <a:gd name="connsiteY9" fmla="*/ 53646 h 91424"/>
                  <a:gd name="connsiteX10" fmla="*/ 6188 w 83720"/>
                  <a:gd name="connsiteY10" fmla="*/ 21258 h 91424"/>
                  <a:gd name="connsiteX11" fmla="*/ 58395 w 83720"/>
                  <a:gd name="connsiteY11" fmla="*/ 3398 h 91424"/>
                  <a:gd name="connsiteX12" fmla="*/ 80071 w 83720"/>
                  <a:gd name="connsiteY12" fmla="*/ 25710 h 91424"/>
                  <a:gd name="connsiteX13" fmla="*/ 83720 w 83720"/>
                  <a:gd name="connsiteY13" fmla="*/ 34230 h 91424"/>
                  <a:gd name="connsiteX14" fmla="*/ 60286 w 83720"/>
                  <a:gd name="connsiteY14" fmla="*/ 27334 h 91424"/>
                  <a:gd name="connsiteX15" fmla="*/ 44335 w 83720"/>
                  <a:gd name="connsiteY15" fmla="*/ 17659 h 91424"/>
                  <a:gd name="connsiteX16" fmla="*/ 19478 w 83720"/>
                  <a:gd name="connsiteY16" fmla="*/ 39017 h 91424"/>
                  <a:gd name="connsiteX17" fmla="*/ 19445 w 83720"/>
                  <a:gd name="connsiteY17" fmla="*/ 44390 h 91424"/>
                  <a:gd name="connsiteX18" fmla="*/ 60286 w 83720"/>
                  <a:gd name="connsiteY18" fmla="*/ 27317 h 9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720" h="91424">
                    <a:moveTo>
                      <a:pt x="83703" y="34230"/>
                    </a:moveTo>
                    <a:cubicBezTo>
                      <a:pt x="63266" y="42700"/>
                      <a:pt x="42996" y="51119"/>
                      <a:pt x="22542" y="59605"/>
                    </a:cubicBezTo>
                    <a:cubicBezTo>
                      <a:pt x="25990" y="66150"/>
                      <a:pt x="30743" y="70920"/>
                      <a:pt x="38058" y="72661"/>
                    </a:cubicBezTo>
                    <a:cubicBezTo>
                      <a:pt x="43682" y="74000"/>
                      <a:pt x="49256" y="73783"/>
                      <a:pt x="54662" y="71673"/>
                    </a:cubicBezTo>
                    <a:cubicBezTo>
                      <a:pt x="60052" y="69581"/>
                      <a:pt x="64053" y="65765"/>
                      <a:pt x="67250" y="60911"/>
                    </a:cubicBezTo>
                    <a:cubicBezTo>
                      <a:pt x="69928" y="62685"/>
                      <a:pt x="72522" y="64409"/>
                      <a:pt x="75100" y="66116"/>
                    </a:cubicBezTo>
                    <a:cubicBezTo>
                      <a:pt x="77694" y="67840"/>
                      <a:pt x="80272" y="69564"/>
                      <a:pt x="83134" y="71473"/>
                    </a:cubicBezTo>
                    <a:cubicBezTo>
                      <a:pt x="81092" y="73732"/>
                      <a:pt x="79234" y="75992"/>
                      <a:pt x="77192" y="78051"/>
                    </a:cubicBezTo>
                    <a:cubicBezTo>
                      <a:pt x="60119" y="95241"/>
                      <a:pt x="31848" y="95961"/>
                      <a:pt x="14105" y="79624"/>
                    </a:cubicBezTo>
                    <a:cubicBezTo>
                      <a:pt x="6489" y="72611"/>
                      <a:pt x="2121" y="63840"/>
                      <a:pt x="631" y="53646"/>
                    </a:cubicBezTo>
                    <a:cubicBezTo>
                      <a:pt x="-1026" y="42264"/>
                      <a:pt x="497" y="31384"/>
                      <a:pt x="6188" y="21258"/>
                    </a:cubicBezTo>
                    <a:cubicBezTo>
                      <a:pt x="16566" y="2812"/>
                      <a:pt x="39548" y="-5072"/>
                      <a:pt x="58395" y="3398"/>
                    </a:cubicBezTo>
                    <a:cubicBezTo>
                      <a:pt x="68538" y="7951"/>
                      <a:pt x="75535" y="15667"/>
                      <a:pt x="80071" y="25710"/>
                    </a:cubicBezTo>
                    <a:cubicBezTo>
                      <a:pt x="81310" y="28455"/>
                      <a:pt x="82448" y="31267"/>
                      <a:pt x="83720" y="34230"/>
                    </a:cubicBezTo>
                    <a:close/>
                    <a:moveTo>
                      <a:pt x="60286" y="27334"/>
                    </a:moveTo>
                    <a:cubicBezTo>
                      <a:pt x="56721" y="20940"/>
                      <a:pt x="51264" y="17927"/>
                      <a:pt x="44335" y="17659"/>
                    </a:cubicBezTo>
                    <a:cubicBezTo>
                      <a:pt x="32601" y="17207"/>
                      <a:pt x="20951" y="27284"/>
                      <a:pt x="19478" y="39017"/>
                    </a:cubicBezTo>
                    <a:cubicBezTo>
                      <a:pt x="19261" y="40724"/>
                      <a:pt x="19445" y="42482"/>
                      <a:pt x="19445" y="44390"/>
                    </a:cubicBezTo>
                    <a:cubicBezTo>
                      <a:pt x="33103" y="38682"/>
                      <a:pt x="46594" y="33042"/>
                      <a:pt x="60286" y="27317"/>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1" name="Freeform: Shape 50">
                <a:extLst>
                  <a:ext uri="{FF2B5EF4-FFF2-40B4-BE49-F238E27FC236}">
                    <a16:creationId xmlns:a16="http://schemas.microsoft.com/office/drawing/2014/main" id="{3F0439DE-A488-11C1-9C91-F3A97B0305D9}"/>
                  </a:ext>
                </a:extLst>
              </p:cNvPr>
              <p:cNvSpPr/>
              <p:nvPr/>
            </p:nvSpPr>
            <p:spPr>
              <a:xfrm>
                <a:off x="1949978" y="8861419"/>
                <a:ext cx="19885" cy="134291"/>
              </a:xfrm>
              <a:custGeom>
                <a:avLst/>
                <a:gdLst>
                  <a:gd name="connsiteX0" fmla="*/ 19885 w 19885"/>
                  <a:gd name="connsiteY0" fmla="*/ 134291 h 134291"/>
                  <a:gd name="connsiteX1" fmla="*/ 0 w 19885"/>
                  <a:gd name="connsiteY1" fmla="*/ 134291 h 134291"/>
                  <a:gd name="connsiteX2" fmla="*/ 0 w 19885"/>
                  <a:gd name="connsiteY2" fmla="*/ 0 h 134291"/>
                  <a:gd name="connsiteX3" fmla="*/ 19885 w 19885"/>
                  <a:gd name="connsiteY3" fmla="*/ 0 h 134291"/>
                  <a:gd name="connsiteX4" fmla="*/ 19885 w 19885"/>
                  <a:gd name="connsiteY4" fmla="*/ 134291 h 13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5" h="134291">
                    <a:moveTo>
                      <a:pt x="19885" y="134291"/>
                    </a:moveTo>
                    <a:lnTo>
                      <a:pt x="0" y="134291"/>
                    </a:lnTo>
                    <a:lnTo>
                      <a:pt x="0" y="0"/>
                    </a:lnTo>
                    <a:lnTo>
                      <a:pt x="19885" y="0"/>
                    </a:lnTo>
                    <a:lnTo>
                      <a:pt x="19885" y="134291"/>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grpSp>
          <p:nvGrpSpPr>
            <p:cNvPr id="9" name="Graphic 95">
              <a:extLst>
                <a:ext uri="{FF2B5EF4-FFF2-40B4-BE49-F238E27FC236}">
                  <a16:creationId xmlns:a16="http://schemas.microsoft.com/office/drawing/2014/main" id="{6450EBFC-8F9B-D858-3D91-E736816D2A0A}"/>
                </a:ext>
              </a:extLst>
            </p:cNvPr>
            <p:cNvGrpSpPr/>
            <p:nvPr userDrawn="1"/>
          </p:nvGrpSpPr>
          <p:grpSpPr>
            <a:xfrm>
              <a:off x="3899763" y="9356018"/>
              <a:ext cx="531386" cy="147504"/>
              <a:chOff x="2161600" y="8855075"/>
              <a:chExt cx="518898" cy="142442"/>
            </a:xfrm>
            <a:solidFill>
              <a:srgbClr val="FFFFFF"/>
            </a:solidFill>
          </p:grpSpPr>
          <p:sp>
            <p:nvSpPr>
              <p:cNvPr id="38" name="Freeform: Shape 37">
                <a:extLst>
                  <a:ext uri="{FF2B5EF4-FFF2-40B4-BE49-F238E27FC236}">
                    <a16:creationId xmlns:a16="http://schemas.microsoft.com/office/drawing/2014/main" id="{CCBE332E-8478-BD99-FD4B-3A8776F4D4E2}"/>
                  </a:ext>
                </a:extLst>
              </p:cNvPr>
              <p:cNvSpPr/>
              <p:nvPr/>
            </p:nvSpPr>
            <p:spPr>
              <a:xfrm>
                <a:off x="2329694" y="8877031"/>
                <a:ext cx="84378" cy="120469"/>
              </a:xfrm>
              <a:custGeom>
                <a:avLst/>
                <a:gdLst>
                  <a:gd name="connsiteX0" fmla="*/ 34373 w 84378"/>
                  <a:gd name="connsiteY0" fmla="*/ 120453 h 120469"/>
                  <a:gd name="connsiteX1" fmla="*/ 29603 w 84378"/>
                  <a:gd name="connsiteY1" fmla="*/ 119532 h 120469"/>
                  <a:gd name="connsiteX2" fmla="*/ 6638 w 84378"/>
                  <a:gd name="connsiteY2" fmla="*/ 102794 h 120469"/>
                  <a:gd name="connsiteX3" fmla="*/ 143 w 84378"/>
                  <a:gd name="connsiteY3" fmla="*/ 79294 h 120469"/>
                  <a:gd name="connsiteX4" fmla="*/ 4127 w 84378"/>
                  <a:gd name="connsiteY4" fmla="*/ 52897 h 120469"/>
                  <a:gd name="connsiteX5" fmla="*/ 32565 w 84378"/>
                  <a:gd name="connsiteY5" fmla="*/ 32627 h 120469"/>
                  <a:gd name="connsiteX6" fmla="*/ 62795 w 84378"/>
                  <a:gd name="connsiteY6" fmla="*/ 44143 h 120469"/>
                  <a:gd name="connsiteX7" fmla="*/ 64435 w 84378"/>
                  <a:gd name="connsiteY7" fmla="*/ 45482 h 120469"/>
                  <a:gd name="connsiteX8" fmla="*/ 64602 w 84378"/>
                  <a:gd name="connsiteY8" fmla="*/ 42921 h 120469"/>
                  <a:gd name="connsiteX9" fmla="*/ 64636 w 84378"/>
                  <a:gd name="connsiteY9" fmla="*/ 13546 h 120469"/>
                  <a:gd name="connsiteX10" fmla="*/ 65222 w 84378"/>
                  <a:gd name="connsiteY10" fmla="*/ 8022 h 120469"/>
                  <a:gd name="connsiteX11" fmla="*/ 76001 w 84378"/>
                  <a:gd name="connsiteY11" fmla="*/ 55 h 120469"/>
                  <a:gd name="connsiteX12" fmla="*/ 84337 w 84378"/>
                  <a:gd name="connsiteY12" fmla="*/ 9562 h 120469"/>
                  <a:gd name="connsiteX13" fmla="*/ 84370 w 84378"/>
                  <a:gd name="connsiteY13" fmla="*/ 12993 h 120469"/>
                  <a:gd name="connsiteX14" fmla="*/ 84370 w 84378"/>
                  <a:gd name="connsiteY14" fmla="*/ 107347 h 120469"/>
                  <a:gd name="connsiteX15" fmla="*/ 83985 w 84378"/>
                  <a:gd name="connsiteY15" fmla="*/ 112234 h 120469"/>
                  <a:gd name="connsiteX16" fmla="*/ 76637 w 84378"/>
                  <a:gd name="connsiteY16" fmla="*/ 119901 h 120469"/>
                  <a:gd name="connsiteX17" fmla="*/ 75532 w 84378"/>
                  <a:gd name="connsiteY17" fmla="*/ 120470 h 120469"/>
                  <a:gd name="connsiteX18" fmla="*/ 73808 w 84378"/>
                  <a:gd name="connsiteY18" fmla="*/ 120470 h 120469"/>
                  <a:gd name="connsiteX19" fmla="*/ 73105 w 84378"/>
                  <a:gd name="connsiteY19" fmla="*/ 120001 h 120469"/>
                  <a:gd name="connsiteX20" fmla="*/ 64887 w 84378"/>
                  <a:gd name="connsiteY20" fmla="*/ 110611 h 120469"/>
                  <a:gd name="connsiteX21" fmla="*/ 64334 w 84378"/>
                  <a:gd name="connsiteY21" fmla="*/ 106075 h 120469"/>
                  <a:gd name="connsiteX22" fmla="*/ 63632 w 84378"/>
                  <a:gd name="connsiteY22" fmla="*/ 105589 h 120469"/>
                  <a:gd name="connsiteX23" fmla="*/ 60518 w 84378"/>
                  <a:gd name="connsiteY23" fmla="*/ 109305 h 120469"/>
                  <a:gd name="connsiteX24" fmla="*/ 41252 w 84378"/>
                  <a:gd name="connsiteY24" fmla="*/ 119666 h 120469"/>
                  <a:gd name="connsiteX25" fmla="*/ 36900 w 84378"/>
                  <a:gd name="connsiteY25" fmla="*/ 120470 h 120469"/>
                  <a:gd name="connsiteX26" fmla="*/ 34323 w 84378"/>
                  <a:gd name="connsiteY26" fmla="*/ 120470 h 120469"/>
                  <a:gd name="connsiteX27" fmla="*/ 21317 w 84378"/>
                  <a:gd name="connsiteY27" fmla="*/ 76096 h 120469"/>
                  <a:gd name="connsiteX28" fmla="*/ 24983 w 84378"/>
                  <a:gd name="connsiteY28" fmla="*/ 93387 h 120469"/>
                  <a:gd name="connsiteX29" fmla="*/ 41537 w 84378"/>
                  <a:gd name="connsiteY29" fmla="*/ 103865 h 120469"/>
                  <a:gd name="connsiteX30" fmla="*/ 59447 w 84378"/>
                  <a:gd name="connsiteY30" fmla="*/ 93889 h 120469"/>
                  <a:gd name="connsiteX31" fmla="*/ 63481 w 84378"/>
                  <a:gd name="connsiteY31" fmla="*/ 78088 h 120469"/>
                  <a:gd name="connsiteX32" fmla="*/ 57840 w 84378"/>
                  <a:gd name="connsiteY32" fmla="*/ 56128 h 120469"/>
                  <a:gd name="connsiteX33" fmla="*/ 25167 w 84378"/>
                  <a:gd name="connsiteY33" fmla="*/ 58253 h 120469"/>
                  <a:gd name="connsiteX34" fmla="*/ 21317 w 84378"/>
                  <a:gd name="connsiteY34" fmla="*/ 76096 h 12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4378" h="120469">
                    <a:moveTo>
                      <a:pt x="34373" y="120453"/>
                    </a:moveTo>
                    <a:cubicBezTo>
                      <a:pt x="32783" y="120152"/>
                      <a:pt x="31193" y="119834"/>
                      <a:pt x="29603" y="119532"/>
                    </a:cubicBezTo>
                    <a:cubicBezTo>
                      <a:pt x="19308" y="117574"/>
                      <a:pt x="11860" y="111665"/>
                      <a:pt x="6638" y="102794"/>
                    </a:cubicBezTo>
                    <a:cubicBezTo>
                      <a:pt x="2386" y="95563"/>
                      <a:pt x="612" y="87629"/>
                      <a:pt x="143" y="79294"/>
                    </a:cubicBezTo>
                    <a:cubicBezTo>
                      <a:pt x="-359" y="70188"/>
                      <a:pt x="344" y="61250"/>
                      <a:pt x="4127" y="52897"/>
                    </a:cubicBezTo>
                    <a:cubicBezTo>
                      <a:pt x="9634" y="40729"/>
                      <a:pt x="18974" y="33682"/>
                      <a:pt x="32565" y="32627"/>
                    </a:cubicBezTo>
                    <a:cubicBezTo>
                      <a:pt x="44500" y="31690"/>
                      <a:pt x="54643" y="35238"/>
                      <a:pt x="62795" y="44143"/>
                    </a:cubicBezTo>
                    <a:cubicBezTo>
                      <a:pt x="63163" y="44545"/>
                      <a:pt x="63648" y="44846"/>
                      <a:pt x="64435" y="45482"/>
                    </a:cubicBezTo>
                    <a:cubicBezTo>
                      <a:pt x="64502" y="44377"/>
                      <a:pt x="64602" y="43641"/>
                      <a:pt x="64602" y="42921"/>
                    </a:cubicBezTo>
                    <a:cubicBezTo>
                      <a:pt x="64602" y="33129"/>
                      <a:pt x="64586" y="23337"/>
                      <a:pt x="64636" y="13546"/>
                    </a:cubicBezTo>
                    <a:cubicBezTo>
                      <a:pt x="64636" y="11704"/>
                      <a:pt x="64853" y="9830"/>
                      <a:pt x="65222" y="8022"/>
                    </a:cubicBezTo>
                    <a:cubicBezTo>
                      <a:pt x="66460" y="2130"/>
                      <a:pt x="69975" y="-414"/>
                      <a:pt x="76001" y="55"/>
                    </a:cubicBezTo>
                    <a:cubicBezTo>
                      <a:pt x="80805" y="423"/>
                      <a:pt x="84019" y="4055"/>
                      <a:pt x="84337" y="9562"/>
                    </a:cubicBezTo>
                    <a:cubicBezTo>
                      <a:pt x="84404" y="10700"/>
                      <a:pt x="84370" y="11855"/>
                      <a:pt x="84370" y="12993"/>
                    </a:cubicBezTo>
                    <a:cubicBezTo>
                      <a:pt x="84370" y="44444"/>
                      <a:pt x="84370" y="75896"/>
                      <a:pt x="84370" y="107347"/>
                    </a:cubicBezTo>
                    <a:cubicBezTo>
                      <a:pt x="84370" y="108970"/>
                      <a:pt x="84303" y="110644"/>
                      <a:pt x="83985" y="112234"/>
                    </a:cubicBezTo>
                    <a:cubicBezTo>
                      <a:pt x="83199" y="116335"/>
                      <a:pt x="80872" y="119030"/>
                      <a:pt x="76637" y="119901"/>
                    </a:cubicBezTo>
                    <a:cubicBezTo>
                      <a:pt x="76252" y="119984"/>
                      <a:pt x="75901" y="120269"/>
                      <a:pt x="75532" y="120470"/>
                    </a:cubicBezTo>
                    <a:lnTo>
                      <a:pt x="73808" y="120470"/>
                    </a:lnTo>
                    <a:cubicBezTo>
                      <a:pt x="73574" y="120302"/>
                      <a:pt x="73373" y="120051"/>
                      <a:pt x="73105" y="120001"/>
                    </a:cubicBezTo>
                    <a:cubicBezTo>
                      <a:pt x="67950" y="118980"/>
                      <a:pt x="65540" y="115565"/>
                      <a:pt x="64887" y="110611"/>
                    </a:cubicBezTo>
                    <a:cubicBezTo>
                      <a:pt x="64686" y="109104"/>
                      <a:pt x="64519" y="107581"/>
                      <a:pt x="64334" y="106075"/>
                    </a:cubicBezTo>
                    <a:cubicBezTo>
                      <a:pt x="64100" y="105907"/>
                      <a:pt x="63866" y="105740"/>
                      <a:pt x="63632" y="105589"/>
                    </a:cubicBezTo>
                    <a:cubicBezTo>
                      <a:pt x="62594" y="106828"/>
                      <a:pt x="61640" y="108150"/>
                      <a:pt x="60518" y="109305"/>
                    </a:cubicBezTo>
                    <a:cubicBezTo>
                      <a:pt x="55179" y="114762"/>
                      <a:pt x="48918" y="118511"/>
                      <a:pt x="41252" y="119666"/>
                    </a:cubicBezTo>
                    <a:cubicBezTo>
                      <a:pt x="39796" y="119884"/>
                      <a:pt x="38357" y="120202"/>
                      <a:pt x="36900" y="120470"/>
                    </a:cubicBezTo>
                    <a:lnTo>
                      <a:pt x="34323" y="120470"/>
                    </a:lnTo>
                    <a:close/>
                    <a:moveTo>
                      <a:pt x="21317" y="76096"/>
                    </a:moveTo>
                    <a:cubicBezTo>
                      <a:pt x="21016" y="82122"/>
                      <a:pt x="22020" y="87981"/>
                      <a:pt x="24983" y="93387"/>
                    </a:cubicBezTo>
                    <a:cubicBezTo>
                      <a:pt x="28565" y="99898"/>
                      <a:pt x="34088" y="103614"/>
                      <a:pt x="41537" y="103865"/>
                    </a:cubicBezTo>
                    <a:cubicBezTo>
                      <a:pt x="49404" y="104150"/>
                      <a:pt x="55413" y="100718"/>
                      <a:pt x="59447" y="93889"/>
                    </a:cubicBezTo>
                    <a:cubicBezTo>
                      <a:pt x="62326" y="89002"/>
                      <a:pt x="63280" y="83612"/>
                      <a:pt x="63481" y="78088"/>
                    </a:cubicBezTo>
                    <a:cubicBezTo>
                      <a:pt x="63765" y="70238"/>
                      <a:pt x="62594" y="62689"/>
                      <a:pt x="57840" y="56128"/>
                    </a:cubicBezTo>
                    <a:cubicBezTo>
                      <a:pt x="49170" y="44160"/>
                      <a:pt x="32214" y="45281"/>
                      <a:pt x="25167" y="58253"/>
                    </a:cubicBezTo>
                    <a:cubicBezTo>
                      <a:pt x="22154" y="63811"/>
                      <a:pt x="21049" y="69753"/>
                      <a:pt x="21317" y="76096"/>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9" name="Freeform: Shape 38">
                <a:extLst>
                  <a:ext uri="{FF2B5EF4-FFF2-40B4-BE49-F238E27FC236}">
                    <a16:creationId xmlns:a16="http://schemas.microsoft.com/office/drawing/2014/main" id="{94062962-ABE9-380A-347C-B47A8B7E0A67}"/>
                  </a:ext>
                </a:extLst>
              </p:cNvPr>
              <p:cNvSpPr/>
              <p:nvPr/>
            </p:nvSpPr>
            <p:spPr>
              <a:xfrm>
                <a:off x="2596150" y="8877014"/>
                <a:ext cx="84347" cy="120469"/>
              </a:xfrm>
              <a:custGeom>
                <a:avLst/>
                <a:gdLst>
                  <a:gd name="connsiteX0" fmla="*/ 34273 w 84347"/>
                  <a:gd name="connsiteY0" fmla="*/ 120470 h 120469"/>
                  <a:gd name="connsiteX1" fmla="*/ 29921 w 84347"/>
                  <a:gd name="connsiteY1" fmla="*/ 119650 h 120469"/>
                  <a:gd name="connsiteX2" fmla="*/ 4378 w 84347"/>
                  <a:gd name="connsiteY2" fmla="*/ 98359 h 120469"/>
                  <a:gd name="connsiteX3" fmla="*/ 43 w 84347"/>
                  <a:gd name="connsiteY3" fmla="*/ 72414 h 120469"/>
                  <a:gd name="connsiteX4" fmla="*/ 6370 w 84347"/>
                  <a:gd name="connsiteY4" fmla="*/ 48495 h 120469"/>
                  <a:gd name="connsiteX5" fmla="*/ 35746 w 84347"/>
                  <a:gd name="connsiteY5" fmla="*/ 32761 h 120469"/>
                  <a:gd name="connsiteX6" fmla="*/ 45086 w 84347"/>
                  <a:gd name="connsiteY6" fmla="*/ 33431 h 120469"/>
                  <a:gd name="connsiteX7" fmla="*/ 61991 w 84347"/>
                  <a:gd name="connsiteY7" fmla="*/ 43407 h 120469"/>
                  <a:gd name="connsiteX8" fmla="*/ 64485 w 84347"/>
                  <a:gd name="connsiteY8" fmla="*/ 45767 h 120469"/>
                  <a:gd name="connsiteX9" fmla="*/ 64987 w 84347"/>
                  <a:gd name="connsiteY9" fmla="*/ 38871 h 120469"/>
                  <a:gd name="connsiteX10" fmla="*/ 64736 w 84347"/>
                  <a:gd name="connsiteY10" fmla="*/ 22484 h 120469"/>
                  <a:gd name="connsiteX11" fmla="*/ 64904 w 84347"/>
                  <a:gd name="connsiteY11" fmla="*/ 9947 h 120469"/>
                  <a:gd name="connsiteX12" fmla="*/ 75917 w 84347"/>
                  <a:gd name="connsiteY12" fmla="*/ 38 h 120469"/>
                  <a:gd name="connsiteX13" fmla="*/ 84337 w 84347"/>
                  <a:gd name="connsiteY13" fmla="*/ 10282 h 120469"/>
                  <a:gd name="connsiteX14" fmla="*/ 84169 w 84347"/>
                  <a:gd name="connsiteY14" fmla="*/ 28845 h 120469"/>
                  <a:gd name="connsiteX15" fmla="*/ 84236 w 84347"/>
                  <a:gd name="connsiteY15" fmla="*/ 46319 h 120469"/>
                  <a:gd name="connsiteX16" fmla="*/ 84303 w 84347"/>
                  <a:gd name="connsiteY16" fmla="*/ 64849 h 120469"/>
                  <a:gd name="connsiteX17" fmla="*/ 84069 w 84347"/>
                  <a:gd name="connsiteY17" fmla="*/ 79763 h 120469"/>
                  <a:gd name="connsiteX18" fmla="*/ 84253 w 84347"/>
                  <a:gd name="connsiteY18" fmla="*/ 90609 h 120469"/>
                  <a:gd name="connsiteX19" fmla="*/ 84136 w 84347"/>
                  <a:gd name="connsiteY19" fmla="*/ 101690 h 120469"/>
                  <a:gd name="connsiteX20" fmla="*/ 84287 w 84347"/>
                  <a:gd name="connsiteY20" fmla="*/ 110427 h 120469"/>
                  <a:gd name="connsiteX21" fmla="*/ 76336 w 84347"/>
                  <a:gd name="connsiteY21" fmla="*/ 119918 h 120469"/>
                  <a:gd name="connsiteX22" fmla="*/ 75432 w 84347"/>
                  <a:gd name="connsiteY22" fmla="*/ 120437 h 120469"/>
                  <a:gd name="connsiteX23" fmla="*/ 73708 w 84347"/>
                  <a:gd name="connsiteY23" fmla="*/ 120437 h 120469"/>
                  <a:gd name="connsiteX24" fmla="*/ 73022 w 84347"/>
                  <a:gd name="connsiteY24" fmla="*/ 119951 h 120469"/>
                  <a:gd name="connsiteX25" fmla="*/ 64787 w 84347"/>
                  <a:gd name="connsiteY25" fmla="*/ 109674 h 120469"/>
                  <a:gd name="connsiteX26" fmla="*/ 64368 w 84347"/>
                  <a:gd name="connsiteY26" fmla="*/ 106008 h 120469"/>
                  <a:gd name="connsiteX27" fmla="*/ 63464 w 84347"/>
                  <a:gd name="connsiteY27" fmla="*/ 105489 h 120469"/>
                  <a:gd name="connsiteX28" fmla="*/ 62108 w 84347"/>
                  <a:gd name="connsiteY28" fmla="*/ 107648 h 120469"/>
                  <a:gd name="connsiteX29" fmla="*/ 41185 w 84347"/>
                  <a:gd name="connsiteY29" fmla="*/ 119633 h 120469"/>
                  <a:gd name="connsiteX30" fmla="*/ 36834 w 84347"/>
                  <a:gd name="connsiteY30" fmla="*/ 120437 h 120469"/>
                  <a:gd name="connsiteX31" fmla="*/ 34256 w 84347"/>
                  <a:gd name="connsiteY31" fmla="*/ 120437 h 120469"/>
                  <a:gd name="connsiteX32" fmla="*/ 21200 w 84347"/>
                  <a:gd name="connsiteY32" fmla="*/ 76482 h 120469"/>
                  <a:gd name="connsiteX33" fmla="*/ 24045 w 84347"/>
                  <a:gd name="connsiteY33" fmla="*/ 91563 h 120469"/>
                  <a:gd name="connsiteX34" fmla="*/ 41185 w 84347"/>
                  <a:gd name="connsiteY34" fmla="*/ 103866 h 120469"/>
                  <a:gd name="connsiteX35" fmla="*/ 60184 w 84347"/>
                  <a:gd name="connsiteY35" fmla="*/ 92500 h 120469"/>
                  <a:gd name="connsiteX36" fmla="*/ 63397 w 84347"/>
                  <a:gd name="connsiteY36" fmla="*/ 79076 h 120469"/>
                  <a:gd name="connsiteX37" fmla="*/ 58610 w 84347"/>
                  <a:gd name="connsiteY37" fmla="*/ 57300 h 120469"/>
                  <a:gd name="connsiteX38" fmla="*/ 25636 w 84347"/>
                  <a:gd name="connsiteY38" fmla="*/ 57467 h 120469"/>
                  <a:gd name="connsiteX39" fmla="*/ 21183 w 84347"/>
                  <a:gd name="connsiteY39" fmla="*/ 76499 h 12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347" h="120469">
                    <a:moveTo>
                      <a:pt x="34273" y="120470"/>
                    </a:moveTo>
                    <a:cubicBezTo>
                      <a:pt x="32816" y="120202"/>
                      <a:pt x="31377" y="119934"/>
                      <a:pt x="29921" y="119650"/>
                    </a:cubicBezTo>
                    <a:cubicBezTo>
                      <a:pt x="17518" y="117223"/>
                      <a:pt x="9383" y="109657"/>
                      <a:pt x="4378" y="98359"/>
                    </a:cubicBezTo>
                    <a:cubicBezTo>
                      <a:pt x="712" y="90090"/>
                      <a:pt x="-225" y="81369"/>
                      <a:pt x="43" y="72414"/>
                    </a:cubicBezTo>
                    <a:cubicBezTo>
                      <a:pt x="311" y="63928"/>
                      <a:pt x="1784" y="55743"/>
                      <a:pt x="6370" y="48495"/>
                    </a:cubicBezTo>
                    <a:cubicBezTo>
                      <a:pt x="13149" y="37783"/>
                      <a:pt x="22807" y="32125"/>
                      <a:pt x="35746" y="32761"/>
                    </a:cubicBezTo>
                    <a:cubicBezTo>
                      <a:pt x="38859" y="32912"/>
                      <a:pt x="42039" y="32845"/>
                      <a:pt x="45086" y="33431"/>
                    </a:cubicBezTo>
                    <a:cubicBezTo>
                      <a:pt x="51848" y="34753"/>
                      <a:pt x="57187" y="38653"/>
                      <a:pt x="61991" y="43407"/>
                    </a:cubicBezTo>
                    <a:cubicBezTo>
                      <a:pt x="62627" y="44043"/>
                      <a:pt x="63297" y="44646"/>
                      <a:pt x="64485" y="45767"/>
                    </a:cubicBezTo>
                    <a:cubicBezTo>
                      <a:pt x="64703" y="43055"/>
                      <a:pt x="65004" y="40963"/>
                      <a:pt x="64987" y="38871"/>
                    </a:cubicBezTo>
                    <a:cubicBezTo>
                      <a:pt x="64987" y="33414"/>
                      <a:pt x="64770" y="27958"/>
                      <a:pt x="64736" y="22484"/>
                    </a:cubicBezTo>
                    <a:cubicBezTo>
                      <a:pt x="64703" y="18300"/>
                      <a:pt x="64703" y="14115"/>
                      <a:pt x="64904" y="9947"/>
                    </a:cubicBezTo>
                    <a:cubicBezTo>
                      <a:pt x="65222" y="3168"/>
                      <a:pt x="69272" y="-414"/>
                      <a:pt x="75917" y="38"/>
                    </a:cubicBezTo>
                    <a:cubicBezTo>
                      <a:pt x="81023" y="390"/>
                      <a:pt x="84571" y="4942"/>
                      <a:pt x="84337" y="10282"/>
                    </a:cubicBezTo>
                    <a:cubicBezTo>
                      <a:pt x="84069" y="16458"/>
                      <a:pt x="84169" y="22652"/>
                      <a:pt x="84169" y="28845"/>
                    </a:cubicBezTo>
                    <a:cubicBezTo>
                      <a:pt x="84169" y="34670"/>
                      <a:pt x="84203" y="40495"/>
                      <a:pt x="84236" y="46319"/>
                    </a:cubicBezTo>
                    <a:cubicBezTo>
                      <a:pt x="84270" y="52496"/>
                      <a:pt x="84337" y="58672"/>
                      <a:pt x="84303" y="64849"/>
                    </a:cubicBezTo>
                    <a:cubicBezTo>
                      <a:pt x="84287" y="69820"/>
                      <a:pt x="84086" y="74791"/>
                      <a:pt x="84069" y="79763"/>
                    </a:cubicBezTo>
                    <a:cubicBezTo>
                      <a:pt x="84069" y="83378"/>
                      <a:pt x="84236" y="86993"/>
                      <a:pt x="84253" y="90609"/>
                    </a:cubicBezTo>
                    <a:cubicBezTo>
                      <a:pt x="84253" y="94308"/>
                      <a:pt x="84136" y="97990"/>
                      <a:pt x="84136" y="101690"/>
                    </a:cubicBezTo>
                    <a:cubicBezTo>
                      <a:pt x="84136" y="104602"/>
                      <a:pt x="84454" y="107531"/>
                      <a:pt x="84287" y="110427"/>
                    </a:cubicBezTo>
                    <a:cubicBezTo>
                      <a:pt x="83969" y="115750"/>
                      <a:pt x="81558" y="118478"/>
                      <a:pt x="76336" y="119918"/>
                    </a:cubicBezTo>
                    <a:cubicBezTo>
                      <a:pt x="76018" y="120001"/>
                      <a:pt x="75733" y="120269"/>
                      <a:pt x="75432" y="120437"/>
                    </a:cubicBezTo>
                    <a:lnTo>
                      <a:pt x="73708" y="120437"/>
                    </a:lnTo>
                    <a:cubicBezTo>
                      <a:pt x="73474" y="120269"/>
                      <a:pt x="73273" y="120035"/>
                      <a:pt x="73022" y="119951"/>
                    </a:cubicBezTo>
                    <a:cubicBezTo>
                      <a:pt x="67431" y="118227"/>
                      <a:pt x="65289" y="115549"/>
                      <a:pt x="64787" y="109674"/>
                    </a:cubicBezTo>
                    <a:cubicBezTo>
                      <a:pt x="64686" y="108452"/>
                      <a:pt x="64519" y="107230"/>
                      <a:pt x="64368" y="106008"/>
                    </a:cubicBezTo>
                    <a:cubicBezTo>
                      <a:pt x="64067" y="105841"/>
                      <a:pt x="63765" y="105657"/>
                      <a:pt x="63464" y="105489"/>
                    </a:cubicBezTo>
                    <a:cubicBezTo>
                      <a:pt x="63012" y="106209"/>
                      <a:pt x="62661" y="107029"/>
                      <a:pt x="62108" y="107648"/>
                    </a:cubicBezTo>
                    <a:cubicBezTo>
                      <a:pt x="56401" y="113842"/>
                      <a:pt x="49705" y="118344"/>
                      <a:pt x="41185" y="119633"/>
                    </a:cubicBezTo>
                    <a:cubicBezTo>
                      <a:pt x="39729" y="119851"/>
                      <a:pt x="38290" y="120169"/>
                      <a:pt x="36834" y="120437"/>
                    </a:cubicBezTo>
                    <a:lnTo>
                      <a:pt x="34256" y="120437"/>
                    </a:lnTo>
                    <a:close/>
                    <a:moveTo>
                      <a:pt x="21200" y="76482"/>
                    </a:moveTo>
                    <a:cubicBezTo>
                      <a:pt x="21049" y="81336"/>
                      <a:pt x="21769" y="86608"/>
                      <a:pt x="24045" y="91563"/>
                    </a:cubicBezTo>
                    <a:cubicBezTo>
                      <a:pt x="27410" y="98894"/>
                      <a:pt x="32984" y="103447"/>
                      <a:pt x="41185" y="103866"/>
                    </a:cubicBezTo>
                    <a:cubicBezTo>
                      <a:pt x="49923" y="104301"/>
                      <a:pt x="56216" y="100233"/>
                      <a:pt x="60184" y="92500"/>
                    </a:cubicBezTo>
                    <a:cubicBezTo>
                      <a:pt x="62343" y="88282"/>
                      <a:pt x="63146" y="83729"/>
                      <a:pt x="63397" y="79076"/>
                    </a:cubicBezTo>
                    <a:cubicBezTo>
                      <a:pt x="63816" y="71393"/>
                      <a:pt x="62862" y="63978"/>
                      <a:pt x="58610" y="57300"/>
                    </a:cubicBezTo>
                    <a:cubicBezTo>
                      <a:pt x="50559" y="44612"/>
                      <a:pt x="33486" y="44662"/>
                      <a:pt x="25636" y="57467"/>
                    </a:cubicBezTo>
                    <a:cubicBezTo>
                      <a:pt x="22171" y="63108"/>
                      <a:pt x="21083" y="69402"/>
                      <a:pt x="21183" y="76499"/>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CBE6FCCD-B9C3-7081-3932-974CD45005B6}"/>
                  </a:ext>
                </a:extLst>
              </p:cNvPr>
              <p:cNvSpPr/>
              <p:nvPr/>
            </p:nvSpPr>
            <p:spPr>
              <a:xfrm>
                <a:off x="2509947" y="8909099"/>
                <a:ext cx="81918" cy="88401"/>
              </a:xfrm>
              <a:custGeom>
                <a:avLst/>
                <a:gdLst>
                  <a:gd name="connsiteX0" fmla="*/ 42409 w 81918"/>
                  <a:gd name="connsiteY0" fmla="*/ 88385 h 88401"/>
                  <a:gd name="connsiteX1" fmla="*/ 34860 w 81918"/>
                  <a:gd name="connsiteY1" fmla="*/ 87330 h 88401"/>
                  <a:gd name="connsiteX2" fmla="*/ 4262 w 81918"/>
                  <a:gd name="connsiteY2" fmla="*/ 65638 h 88401"/>
                  <a:gd name="connsiteX3" fmla="*/ 61 w 81918"/>
                  <a:gd name="connsiteY3" fmla="*/ 47192 h 88401"/>
                  <a:gd name="connsiteX4" fmla="*/ 5300 w 81918"/>
                  <a:gd name="connsiteY4" fmla="*/ 20394 h 88401"/>
                  <a:gd name="connsiteX5" fmla="*/ 33772 w 81918"/>
                  <a:gd name="connsiteY5" fmla="*/ 743 h 88401"/>
                  <a:gd name="connsiteX6" fmla="*/ 60470 w 81918"/>
                  <a:gd name="connsiteY6" fmla="*/ 3589 h 88401"/>
                  <a:gd name="connsiteX7" fmla="*/ 81677 w 81918"/>
                  <a:gd name="connsiteY7" fmla="*/ 31943 h 88401"/>
                  <a:gd name="connsiteX8" fmla="*/ 81677 w 81918"/>
                  <a:gd name="connsiteY8" fmla="*/ 40229 h 88401"/>
                  <a:gd name="connsiteX9" fmla="*/ 74865 w 81918"/>
                  <a:gd name="connsiteY9" fmla="*/ 47778 h 88401"/>
                  <a:gd name="connsiteX10" fmla="*/ 64922 w 81918"/>
                  <a:gd name="connsiteY10" fmla="*/ 49083 h 88401"/>
                  <a:gd name="connsiteX11" fmla="*/ 24382 w 81918"/>
                  <a:gd name="connsiteY11" fmla="*/ 49150 h 88401"/>
                  <a:gd name="connsiteX12" fmla="*/ 21654 w 81918"/>
                  <a:gd name="connsiteY12" fmla="*/ 52029 h 88401"/>
                  <a:gd name="connsiteX13" fmla="*/ 38760 w 81918"/>
                  <a:gd name="connsiteY13" fmla="*/ 73756 h 88401"/>
                  <a:gd name="connsiteX14" fmla="*/ 58227 w 81918"/>
                  <a:gd name="connsiteY14" fmla="*/ 69471 h 88401"/>
                  <a:gd name="connsiteX15" fmla="*/ 68353 w 81918"/>
                  <a:gd name="connsiteY15" fmla="*/ 60901 h 88401"/>
                  <a:gd name="connsiteX16" fmla="*/ 76940 w 81918"/>
                  <a:gd name="connsiteY16" fmla="*/ 59545 h 88401"/>
                  <a:gd name="connsiteX17" fmla="*/ 80505 w 81918"/>
                  <a:gd name="connsiteY17" fmla="*/ 67680 h 88401"/>
                  <a:gd name="connsiteX18" fmla="*/ 70580 w 81918"/>
                  <a:gd name="connsiteY18" fmla="*/ 80451 h 88401"/>
                  <a:gd name="connsiteX19" fmla="*/ 48519 w 81918"/>
                  <a:gd name="connsiteY19" fmla="*/ 87832 h 88401"/>
                  <a:gd name="connsiteX20" fmla="*/ 45405 w 81918"/>
                  <a:gd name="connsiteY20" fmla="*/ 88402 h 88401"/>
                  <a:gd name="connsiteX21" fmla="*/ 42409 w 81918"/>
                  <a:gd name="connsiteY21" fmla="*/ 88402 h 88401"/>
                  <a:gd name="connsiteX22" fmla="*/ 41539 w 81918"/>
                  <a:gd name="connsiteY22" fmla="*/ 37517 h 88401"/>
                  <a:gd name="connsiteX23" fmla="*/ 59114 w 81918"/>
                  <a:gd name="connsiteY23" fmla="*/ 37567 h 88401"/>
                  <a:gd name="connsiteX24" fmla="*/ 61491 w 81918"/>
                  <a:gd name="connsiteY24" fmla="*/ 34990 h 88401"/>
                  <a:gd name="connsiteX25" fmla="*/ 60537 w 81918"/>
                  <a:gd name="connsiteY25" fmla="*/ 29533 h 88401"/>
                  <a:gd name="connsiteX26" fmla="*/ 46410 w 81918"/>
                  <a:gd name="connsiteY26" fmla="*/ 15038 h 88401"/>
                  <a:gd name="connsiteX27" fmla="*/ 26993 w 81918"/>
                  <a:gd name="connsiteY27" fmla="*/ 21415 h 88401"/>
                  <a:gd name="connsiteX28" fmla="*/ 21687 w 81918"/>
                  <a:gd name="connsiteY28" fmla="*/ 35676 h 88401"/>
                  <a:gd name="connsiteX29" fmla="*/ 23779 w 81918"/>
                  <a:gd name="connsiteY29" fmla="*/ 37534 h 88401"/>
                  <a:gd name="connsiteX30" fmla="*/ 41555 w 81918"/>
                  <a:gd name="connsiteY30" fmla="*/ 37534 h 8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1918" h="88401">
                    <a:moveTo>
                      <a:pt x="42409" y="88385"/>
                    </a:moveTo>
                    <a:cubicBezTo>
                      <a:pt x="39898" y="88033"/>
                      <a:pt x="37371" y="87699"/>
                      <a:pt x="34860" y="87330"/>
                    </a:cubicBezTo>
                    <a:cubicBezTo>
                      <a:pt x="20951" y="85322"/>
                      <a:pt x="10439" y="78476"/>
                      <a:pt x="4262" y="65638"/>
                    </a:cubicBezTo>
                    <a:cubicBezTo>
                      <a:pt x="1467" y="59829"/>
                      <a:pt x="312" y="53619"/>
                      <a:pt x="61" y="47192"/>
                    </a:cubicBezTo>
                    <a:cubicBezTo>
                      <a:pt x="-307" y="37835"/>
                      <a:pt x="932" y="28813"/>
                      <a:pt x="5300" y="20394"/>
                    </a:cubicBezTo>
                    <a:cubicBezTo>
                      <a:pt x="11309" y="8811"/>
                      <a:pt x="21185" y="2651"/>
                      <a:pt x="33772" y="743"/>
                    </a:cubicBezTo>
                    <a:cubicBezTo>
                      <a:pt x="42844" y="-629"/>
                      <a:pt x="51933" y="-328"/>
                      <a:pt x="60470" y="3589"/>
                    </a:cubicBezTo>
                    <a:cubicBezTo>
                      <a:pt x="72622" y="9179"/>
                      <a:pt x="79769" y="18687"/>
                      <a:pt x="81677" y="31943"/>
                    </a:cubicBezTo>
                    <a:cubicBezTo>
                      <a:pt x="82062" y="34655"/>
                      <a:pt x="81928" y="37484"/>
                      <a:pt x="81677" y="40229"/>
                    </a:cubicBezTo>
                    <a:cubicBezTo>
                      <a:pt x="81309" y="44330"/>
                      <a:pt x="78798" y="46924"/>
                      <a:pt x="74865" y="47778"/>
                    </a:cubicBezTo>
                    <a:cubicBezTo>
                      <a:pt x="71601" y="48481"/>
                      <a:pt x="68253" y="49050"/>
                      <a:pt x="64922" y="49083"/>
                    </a:cubicBezTo>
                    <a:cubicBezTo>
                      <a:pt x="51414" y="49234"/>
                      <a:pt x="37907" y="49150"/>
                      <a:pt x="24382" y="49150"/>
                    </a:cubicBezTo>
                    <a:cubicBezTo>
                      <a:pt x="21536" y="49150"/>
                      <a:pt x="21419" y="49184"/>
                      <a:pt x="21654" y="52029"/>
                    </a:cubicBezTo>
                    <a:cubicBezTo>
                      <a:pt x="22524" y="62842"/>
                      <a:pt x="28433" y="71613"/>
                      <a:pt x="38760" y="73756"/>
                    </a:cubicBezTo>
                    <a:cubicBezTo>
                      <a:pt x="45824" y="75212"/>
                      <a:pt x="52435" y="73823"/>
                      <a:pt x="58227" y="69471"/>
                    </a:cubicBezTo>
                    <a:cubicBezTo>
                      <a:pt x="61759" y="66809"/>
                      <a:pt x="65073" y="63847"/>
                      <a:pt x="68353" y="60901"/>
                    </a:cubicBezTo>
                    <a:cubicBezTo>
                      <a:pt x="70981" y="58524"/>
                      <a:pt x="73927" y="58440"/>
                      <a:pt x="76940" y="59545"/>
                    </a:cubicBezTo>
                    <a:cubicBezTo>
                      <a:pt x="80254" y="60750"/>
                      <a:pt x="81577" y="63980"/>
                      <a:pt x="80505" y="67680"/>
                    </a:cubicBezTo>
                    <a:cubicBezTo>
                      <a:pt x="78899" y="73253"/>
                      <a:pt x="75183" y="77271"/>
                      <a:pt x="70580" y="80451"/>
                    </a:cubicBezTo>
                    <a:cubicBezTo>
                      <a:pt x="63968" y="85020"/>
                      <a:pt x="56553" y="87364"/>
                      <a:pt x="48519" y="87832"/>
                    </a:cubicBezTo>
                    <a:cubicBezTo>
                      <a:pt x="47481" y="87899"/>
                      <a:pt x="46443" y="88201"/>
                      <a:pt x="45405" y="88402"/>
                    </a:cubicBezTo>
                    <a:lnTo>
                      <a:pt x="42409" y="88402"/>
                    </a:lnTo>
                    <a:close/>
                    <a:moveTo>
                      <a:pt x="41539" y="37517"/>
                    </a:moveTo>
                    <a:cubicBezTo>
                      <a:pt x="47397" y="37517"/>
                      <a:pt x="53256" y="37434"/>
                      <a:pt x="59114" y="37567"/>
                    </a:cubicBezTo>
                    <a:cubicBezTo>
                      <a:pt x="61173" y="37618"/>
                      <a:pt x="61826" y="36898"/>
                      <a:pt x="61491" y="34990"/>
                    </a:cubicBezTo>
                    <a:cubicBezTo>
                      <a:pt x="61173" y="33165"/>
                      <a:pt x="61005" y="31307"/>
                      <a:pt x="60537" y="29533"/>
                    </a:cubicBezTo>
                    <a:cubicBezTo>
                      <a:pt x="58511" y="22118"/>
                      <a:pt x="54260" y="16695"/>
                      <a:pt x="46410" y="15038"/>
                    </a:cubicBezTo>
                    <a:cubicBezTo>
                      <a:pt x="38794" y="13431"/>
                      <a:pt x="32065" y="15138"/>
                      <a:pt x="26993" y="21415"/>
                    </a:cubicBezTo>
                    <a:cubicBezTo>
                      <a:pt x="23645" y="25549"/>
                      <a:pt x="22407" y="30537"/>
                      <a:pt x="21687" y="35676"/>
                    </a:cubicBezTo>
                    <a:cubicBezTo>
                      <a:pt x="21453" y="37350"/>
                      <a:pt x="22474" y="37534"/>
                      <a:pt x="23779" y="37534"/>
                    </a:cubicBezTo>
                    <a:cubicBezTo>
                      <a:pt x="29705" y="37517"/>
                      <a:pt x="35630" y="37534"/>
                      <a:pt x="41555" y="37534"/>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2A33BB76-F5D0-6BD9-C24E-42589103FA2F}"/>
                  </a:ext>
                </a:extLst>
              </p:cNvPr>
              <p:cNvSpPr/>
              <p:nvPr/>
            </p:nvSpPr>
            <p:spPr>
              <a:xfrm>
                <a:off x="2422700" y="8909125"/>
                <a:ext cx="82039" cy="88359"/>
              </a:xfrm>
              <a:custGeom>
                <a:avLst/>
                <a:gdLst>
                  <a:gd name="connsiteX0" fmla="*/ 42583 w 82039"/>
                  <a:gd name="connsiteY0" fmla="*/ 88359 h 88359"/>
                  <a:gd name="connsiteX1" fmla="*/ 35469 w 82039"/>
                  <a:gd name="connsiteY1" fmla="*/ 87355 h 88359"/>
                  <a:gd name="connsiteX2" fmla="*/ 687 w 82039"/>
                  <a:gd name="connsiteY2" fmla="*/ 53008 h 88359"/>
                  <a:gd name="connsiteX3" fmla="*/ 5323 w 82039"/>
                  <a:gd name="connsiteY3" fmla="*/ 20502 h 88359"/>
                  <a:gd name="connsiteX4" fmla="*/ 34130 w 82039"/>
                  <a:gd name="connsiteY4" fmla="*/ 701 h 88359"/>
                  <a:gd name="connsiteX5" fmla="*/ 60593 w 82039"/>
                  <a:gd name="connsiteY5" fmla="*/ 3580 h 88359"/>
                  <a:gd name="connsiteX6" fmla="*/ 81884 w 82039"/>
                  <a:gd name="connsiteY6" fmla="*/ 32972 h 88359"/>
                  <a:gd name="connsiteX7" fmla="*/ 81851 w 82039"/>
                  <a:gd name="connsiteY7" fmla="*/ 39768 h 88359"/>
                  <a:gd name="connsiteX8" fmla="*/ 75390 w 82039"/>
                  <a:gd name="connsiteY8" fmla="*/ 47602 h 88359"/>
                  <a:gd name="connsiteX9" fmla="*/ 65263 w 82039"/>
                  <a:gd name="connsiteY9" fmla="*/ 49058 h 88359"/>
                  <a:gd name="connsiteX10" fmla="*/ 24756 w 82039"/>
                  <a:gd name="connsiteY10" fmla="*/ 49125 h 88359"/>
                  <a:gd name="connsiteX11" fmla="*/ 21811 w 82039"/>
                  <a:gd name="connsiteY11" fmla="*/ 52271 h 88359"/>
                  <a:gd name="connsiteX12" fmla="*/ 31335 w 82039"/>
                  <a:gd name="connsiteY12" fmla="*/ 70416 h 88359"/>
                  <a:gd name="connsiteX13" fmla="*/ 55605 w 82039"/>
                  <a:gd name="connsiteY13" fmla="*/ 71035 h 88359"/>
                  <a:gd name="connsiteX14" fmla="*/ 67975 w 82039"/>
                  <a:gd name="connsiteY14" fmla="*/ 61210 h 88359"/>
                  <a:gd name="connsiteX15" fmla="*/ 75875 w 82039"/>
                  <a:gd name="connsiteY15" fmla="*/ 59101 h 88359"/>
                  <a:gd name="connsiteX16" fmla="*/ 80026 w 82039"/>
                  <a:gd name="connsiteY16" fmla="*/ 69144 h 88359"/>
                  <a:gd name="connsiteX17" fmla="*/ 68042 w 82039"/>
                  <a:gd name="connsiteY17" fmla="*/ 82082 h 88359"/>
                  <a:gd name="connsiteX18" fmla="*/ 48073 w 82039"/>
                  <a:gd name="connsiteY18" fmla="*/ 87807 h 88359"/>
                  <a:gd name="connsiteX19" fmla="*/ 45612 w 82039"/>
                  <a:gd name="connsiteY19" fmla="*/ 88359 h 88359"/>
                  <a:gd name="connsiteX20" fmla="*/ 42616 w 82039"/>
                  <a:gd name="connsiteY20" fmla="*/ 88359 h 88359"/>
                  <a:gd name="connsiteX21" fmla="*/ 41461 w 82039"/>
                  <a:gd name="connsiteY21" fmla="*/ 37492 h 88359"/>
                  <a:gd name="connsiteX22" fmla="*/ 59254 w 82039"/>
                  <a:gd name="connsiteY22" fmla="*/ 37542 h 88359"/>
                  <a:gd name="connsiteX23" fmla="*/ 61631 w 82039"/>
                  <a:gd name="connsiteY23" fmla="*/ 34897 h 88359"/>
                  <a:gd name="connsiteX24" fmla="*/ 59806 w 82039"/>
                  <a:gd name="connsiteY24" fmla="*/ 26997 h 88359"/>
                  <a:gd name="connsiteX25" fmla="*/ 29678 w 82039"/>
                  <a:gd name="connsiteY25" fmla="*/ 18644 h 88359"/>
                  <a:gd name="connsiteX26" fmla="*/ 21811 w 82039"/>
                  <a:gd name="connsiteY26" fmla="*/ 35952 h 88359"/>
                  <a:gd name="connsiteX27" fmla="*/ 23685 w 82039"/>
                  <a:gd name="connsiteY27" fmla="*/ 37492 h 88359"/>
                  <a:gd name="connsiteX28" fmla="*/ 41478 w 82039"/>
                  <a:gd name="connsiteY28" fmla="*/ 37492 h 88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039" h="88359">
                    <a:moveTo>
                      <a:pt x="42583" y="88359"/>
                    </a:moveTo>
                    <a:cubicBezTo>
                      <a:pt x="40206" y="88024"/>
                      <a:pt x="37846" y="87656"/>
                      <a:pt x="35469" y="87355"/>
                    </a:cubicBezTo>
                    <a:cubicBezTo>
                      <a:pt x="16438" y="84961"/>
                      <a:pt x="3315" y="72006"/>
                      <a:pt x="687" y="53008"/>
                    </a:cubicBezTo>
                    <a:cubicBezTo>
                      <a:pt x="-870" y="41726"/>
                      <a:pt x="34" y="30763"/>
                      <a:pt x="5323" y="20502"/>
                    </a:cubicBezTo>
                    <a:cubicBezTo>
                      <a:pt x="11349" y="8802"/>
                      <a:pt x="21325" y="2525"/>
                      <a:pt x="34130" y="701"/>
                    </a:cubicBezTo>
                    <a:cubicBezTo>
                      <a:pt x="43152" y="-588"/>
                      <a:pt x="52157" y="-354"/>
                      <a:pt x="60593" y="3580"/>
                    </a:cubicBezTo>
                    <a:cubicBezTo>
                      <a:pt x="73080" y="9405"/>
                      <a:pt x="80361" y="19163"/>
                      <a:pt x="81884" y="32972"/>
                    </a:cubicBezTo>
                    <a:cubicBezTo>
                      <a:pt x="82135" y="35215"/>
                      <a:pt x="82052" y="37525"/>
                      <a:pt x="81851" y="39768"/>
                    </a:cubicBezTo>
                    <a:cubicBezTo>
                      <a:pt x="81483" y="43785"/>
                      <a:pt x="79457" y="46714"/>
                      <a:pt x="75390" y="47602"/>
                    </a:cubicBezTo>
                    <a:cubicBezTo>
                      <a:pt x="72076" y="48338"/>
                      <a:pt x="68644" y="49024"/>
                      <a:pt x="65263" y="49058"/>
                    </a:cubicBezTo>
                    <a:cubicBezTo>
                      <a:pt x="51755" y="49225"/>
                      <a:pt x="38248" y="49125"/>
                      <a:pt x="24756" y="49125"/>
                    </a:cubicBezTo>
                    <a:cubicBezTo>
                      <a:pt x="21593" y="49125"/>
                      <a:pt x="21526" y="49125"/>
                      <a:pt x="21811" y="52271"/>
                    </a:cubicBezTo>
                    <a:cubicBezTo>
                      <a:pt x="22447" y="59636"/>
                      <a:pt x="25075" y="66131"/>
                      <a:pt x="31335" y="70416"/>
                    </a:cubicBezTo>
                    <a:cubicBezTo>
                      <a:pt x="39168" y="75772"/>
                      <a:pt x="47621" y="75605"/>
                      <a:pt x="55605" y="71035"/>
                    </a:cubicBezTo>
                    <a:cubicBezTo>
                      <a:pt x="60125" y="68457"/>
                      <a:pt x="64058" y="64741"/>
                      <a:pt x="67975" y="61210"/>
                    </a:cubicBezTo>
                    <a:cubicBezTo>
                      <a:pt x="70385" y="59034"/>
                      <a:pt x="73013" y="58431"/>
                      <a:pt x="75875" y="59101"/>
                    </a:cubicBezTo>
                    <a:cubicBezTo>
                      <a:pt x="80746" y="60239"/>
                      <a:pt x="81851" y="63921"/>
                      <a:pt x="80026" y="69144"/>
                    </a:cubicBezTo>
                    <a:cubicBezTo>
                      <a:pt x="77968" y="75069"/>
                      <a:pt x="73381" y="79053"/>
                      <a:pt x="68042" y="82082"/>
                    </a:cubicBezTo>
                    <a:cubicBezTo>
                      <a:pt x="61865" y="85581"/>
                      <a:pt x="55220" y="87589"/>
                      <a:pt x="48073" y="87807"/>
                    </a:cubicBezTo>
                    <a:cubicBezTo>
                      <a:pt x="47253" y="87840"/>
                      <a:pt x="46433" y="88158"/>
                      <a:pt x="45612" y="88359"/>
                    </a:cubicBezTo>
                    <a:lnTo>
                      <a:pt x="42616" y="88359"/>
                    </a:lnTo>
                    <a:close/>
                    <a:moveTo>
                      <a:pt x="41461" y="37492"/>
                    </a:moveTo>
                    <a:cubicBezTo>
                      <a:pt x="47387" y="37492"/>
                      <a:pt x="53329" y="37408"/>
                      <a:pt x="59254" y="37542"/>
                    </a:cubicBezTo>
                    <a:cubicBezTo>
                      <a:pt x="61346" y="37592"/>
                      <a:pt x="61999" y="36755"/>
                      <a:pt x="61631" y="34897"/>
                    </a:cubicBezTo>
                    <a:cubicBezTo>
                      <a:pt x="61095" y="32253"/>
                      <a:pt x="60694" y="29541"/>
                      <a:pt x="59806" y="26997"/>
                    </a:cubicBezTo>
                    <a:cubicBezTo>
                      <a:pt x="54685" y="12485"/>
                      <a:pt x="37578" y="11698"/>
                      <a:pt x="29678" y="18644"/>
                    </a:cubicBezTo>
                    <a:cubicBezTo>
                      <a:pt x="24455" y="23231"/>
                      <a:pt x="22631" y="29357"/>
                      <a:pt x="21811" y="35952"/>
                    </a:cubicBezTo>
                    <a:cubicBezTo>
                      <a:pt x="21626" y="37475"/>
                      <a:pt x="22614" y="37492"/>
                      <a:pt x="23685" y="37492"/>
                    </a:cubicBezTo>
                    <a:cubicBezTo>
                      <a:pt x="29611" y="37492"/>
                      <a:pt x="35553" y="37492"/>
                      <a:pt x="41478" y="37492"/>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026668A1-011F-22E0-5B88-D8ED82306336}"/>
                  </a:ext>
                </a:extLst>
              </p:cNvPr>
              <p:cNvSpPr/>
              <p:nvPr/>
            </p:nvSpPr>
            <p:spPr>
              <a:xfrm>
                <a:off x="2245396" y="8909276"/>
                <a:ext cx="76808" cy="88241"/>
              </a:xfrm>
              <a:custGeom>
                <a:avLst/>
                <a:gdLst>
                  <a:gd name="connsiteX0" fmla="*/ 9721 w 76808"/>
                  <a:gd name="connsiteY0" fmla="*/ 88208 h 88241"/>
                  <a:gd name="connsiteX1" fmla="*/ 7126 w 76808"/>
                  <a:gd name="connsiteY1" fmla="*/ 87354 h 88241"/>
                  <a:gd name="connsiteX2" fmla="*/ 63 w 76808"/>
                  <a:gd name="connsiteY2" fmla="*/ 77060 h 88241"/>
                  <a:gd name="connsiteX3" fmla="*/ 13 w 76808"/>
                  <a:gd name="connsiteY3" fmla="*/ 63134 h 88241"/>
                  <a:gd name="connsiteX4" fmla="*/ 13 w 76808"/>
                  <a:gd name="connsiteY4" fmla="*/ 12333 h 88241"/>
                  <a:gd name="connsiteX5" fmla="*/ 364 w 76808"/>
                  <a:gd name="connsiteY5" fmla="*/ 7864 h 88241"/>
                  <a:gd name="connsiteX6" fmla="*/ 10692 w 76808"/>
                  <a:gd name="connsiteY6" fmla="*/ 64 h 88241"/>
                  <a:gd name="connsiteX7" fmla="*/ 19396 w 76808"/>
                  <a:gd name="connsiteY7" fmla="*/ 9153 h 88241"/>
                  <a:gd name="connsiteX8" fmla="*/ 19680 w 76808"/>
                  <a:gd name="connsiteY8" fmla="*/ 14710 h 88241"/>
                  <a:gd name="connsiteX9" fmla="*/ 25237 w 76808"/>
                  <a:gd name="connsiteY9" fmla="*/ 9220 h 88241"/>
                  <a:gd name="connsiteX10" fmla="*/ 40971 w 76808"/>
                  <a:gd name="connsiteY10" fmla="*/ 734 h 88241"/>
                  <a:gd name="connsiteX11" fmla="*/ 64170 w 76808"/>
                  <a:gd name="connsiteY11" fmla="*/ 4182 h 88241"/>
                  <a:gd name="connsiteX12" fmla="*/ 76322 w 76808"/>
                  <a:gd name="connsiteY12" fmla="*/ 24686 h 88241"/>
                  <a:gd name="connsiteX13" fmla="*/ 76808 w 76808"/>
                  <a:gd name="connsiteY13" fmla="*/ 76106 h 88241"/>
                  <a:gd name="connsiteX14" fmla="*/ 67903 w 76808"/>
                  <a:gd name="connsiteY14" fmla="*/ 87756 h 88241"/>
                  <a:gd name="connsiteX15" fmla="*/ 67200 w 76808"/>
                  <a:gd name="connsiteY15" fmla="*/ 88208 h 88241"/>
                  <a:gd name="connsiteX16" fmla="*/ 65476 w 76808"/>
                  <a:gd name="connsiteY16" fmla="*/ 88208 h 88241"/>
                  <a:gd name="connsiteX17" fmla="*/ 59819 w 76808"/>
                  <a:gd name="connsiteY17" fmla="*/ 85413 h 88241"/>
                  <a:gd name="connsiteX18" fmla="*/ 55818 w 76808"/>
                  <a:gd name="connsiteY18" fmla="*/ 75453 h 88241"/>
                  <a:gd name="connsiteX19" fmla="*/ 55768 w 76808"/>
                  <a:gd name="connsiteY19" fmla="*/ 36470 h 88241"/>
                  <a:gd name="connsiteX20" fmla="*/ 53207 w 76808"/>
                  <a:gd name="connsiteY20" fmla="*/ 22895 h 88241"/>
                  <a:gd name="connsiteX21" fmla="*/ 46344 w 76808"/>
                  <a:gd name="connsiteY21" fmla="*/ 16903 h 88241"/>
                  <a:gd name="connsiteX22" fmla="*/ 21973 w 76808"/>
                  <a:gd name="connsiteY22" fmla="*/ 32168 h 88241"/>
                  <a:gd name="connsiteX23" fmla="*/ 21120 w 76808"/>
                  <a:gd name="connsiteY23" fmla="*/ 43031 h 88241"/>
                  <a:gd name="connsiteX24" fmla="*/ 21053 w 76808"/>
                  <a:gd name="connsiteY24" fmla="*/ 75169 h 88241"/>
                  <a:gd name="connsiteX25" fmla="*/ 11713 w 76808"/>
                  <a:gd name="connsiteY25" fmla="*/ 87806 h 88241"/>
                  <a:gd name="connsiteX26" fmla="*/ 10976 w 76808"/>
                  <a:gd name="connsiteY26" fmla="*/ 88241 h 88241"/>
                  <a:gd name="connsiteX27" fmla="*/ 9687 w 76808"/>
                  <a:gd name="connsiteY27" fmla="*/ 88241 h 8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808" h="88241">
                    <a:moveTo>
                      <a:pt x="9721" y="88208"/>
                    </a:moveTo>
                    <a:cubicBezTo>
                      <a:pt x="8850" y="87923"/>
                      <a:pt x="7980" y="87639"/>
                      <a:pt x="7126" y="87354"/>
                    </a:cubicBezTo>
                    <a:cubicBezTo>
                      <a:pt x="3042" y="85998"/>
                      <a:pt x="163" y="81914"/>
                      <a:pt x="63" y="77060"/>
                    </a:cubicBezTo>
                    <a:cubicBezTo>
                      <a:pt x="-38" y="72424"/>
                      <a:pt x="13" y="67770"/>
                      <a:pt x="13" y="63134"/>
                    </a:cubicBezTo>
                    <a:cubicBezTo>
                      <a:pt x="13" y="46195"/>
                      <a:pt x="13" y="29256"/>
                      <a:pt x="13" y="12333"/>
                    </a:cubicBezTo>
                    <a:cubicBezTo>
                      <a:pt x="13" y="10844"/>
                      <a:pt x="63" y="9320"/>
                      <a:pt x="364" y="7864"/>
                    </a:cubicBezTo>
                    <a:cubicBezTo>
                      <a:pt x="1469" y="2458"/>
                      <a:pt x="5151" y="-287"/>
                      <a:pt x="10692" y="64"/>
                    </a:cubicBezTo>
                    <a:cubicBezTo>
                      <a:pt x="15278" y="349"/>
                      <a:pt x="18994" y="4215"/>
                      <a:pt x="19396" y="9153"/>
                    </a:cubicBezTo>
                    <a:cubicBezTo>
                      <a:pt x="19529" y="10810"/>
                      <a:pt x="19580" y="12467"/>
                      <a:pt x="19680" y="14710"/>
                    </a:cubicBezTo>
                    <a:cubicBezTo>
                      <a:pt x="21856" y="12584"/>
                      <a:pt x="23647" y="10978"/>
                      <a:pt x="25237" y="9220"/>
                    </a:cubicBezTo>
                    <a:cubicBezTo>
                      <a:pt x="29489" y="4517"/>
                      <a:pt x="34862" y="1855"/>
                      <a:pt x="40971" y="734"/>
                    </a:cubicBezTo>
                    <a:cubicBezTo>
                      <a:pt x="49072" y="-756"/>
                      <a:pt x="56956" y="-153"/>
                      <a:pt x="64170" y="4182"/>
                    </a:cubicBezTo>
                    <a:cubicBezTo>
                      <a:pt x="71853" y="8802"/>
                      <a:pt x="76055" y="15915"/>
                      <a:pt x="76322" y="24686"/>
                    </a:cubicBezTo>
                    <a:cubicBezTo>
                      <a:pt x="76841" y="41826"/>
                      <a:pt x="76808" y="58966"/>
                      <a:pt x="76808" y="76106"/>
                    </a:cubicBezTo>
                    <a:cubicBezTo>
                      <a:pt x="76808" y="82082"/>
                      <a:pt x="73745" y="86953"/>
                      <a:pt x="67903" y="87756"/>
                    </a:cubicBezTo>
                    <a:cubicBezTo>
                      <a:pt x="67652" y="87789"/>
                      <a:pt x="67434" y="88057"/>
                      <a:pt x="67200" y="88208"/>
                    </a:cubicBezTo>
                    <a:lnTo>
                      <a:pt x="65476" y="88208"/>
                    </a:lnTo>
                    <a:cubicBezTo>
                      <a:pt x="63585" y="87304"/>
                      <a:pt x="61459" y="86668"/>
                      <a:pt x="59819" y="85413"/>
                    </a:cubicBezTo>
                    <a:cubicBezTo>
                      <a:pt x="56605" y="82952"/>
                      <a:pt x="55835" y="79270"/>
                      <a:pt x="55818" y="75453"/>
                    </a:cubicBezTo>
                    <a:cubicBezTo>
                      <a:pt x="55768" y="62464"/>
                      <a:pt x="55835" y="49459"/>
                      <a:pt x="55768" y="36470"/>
                    </a:cubicBezTo>
                    <a:cubicBezTo>
                      <a:pt x="55751" y="31817"/>
                      <a:pt x="55082" y="27230"/>
                      <a:pt x="53207" y="22895"/>
                    </a:cubicBezTo>
                    <a:cubicBezTo>
                      <a:pt x="51868" y="19815"/>
                      <a:pt x="49524" y="17840"/>
                      <a:pt x="46344" y="16903"/>
                    </a:cubicBezTo>
                    <a:cubicBezTo>
                      <a:pt x="35297" y="13622"/>
                      <a:pt x="23798" y="20769"/>
                      <a:pt x="21973" y="32168"/>
                    </a:cubicBezTo>
                    <a:cubicBezTo>
                      <a:pt x="21404" y="35750"/>
                      <a:pt x="21153" y="39399"/>
                      <a:pt x="21120" y="43031"/>
                    </a:cubicBezTo>
                    <a:cubicBezTo>
                      <a:pt x="21002" y="53744"/>
                      <a:pt x="21120" y="64456"/>
                      <a:pt x="21053" y="75169"/>
                    </a:cubicBezTo>
                    <a:cubicBezTo>
                      <a:pt x="21019" y="80743"/>
                      <a:pt x="18927" y="86835"/>
                      <a:pt x="11713" y="87806"/>
                    </a:cubicBezTo>
                    <a:cubicBezTo>
                      <a:pt x="11462" y="87840"/>
                      <a:pt x="11227" y="88091"/>
                      <a:pt x="10976" y="88241"/>
                    </a:cubicBezTo>
                    <a:lnTo>
                      <a:pt x="9687" y="88241"/>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4A0E214F-D939-181B-2999-AFE273E5E301}"/>
                  </a:ext>
                </a:extLst>
              </p:cNvPr>
              <p:cNvSpPr/>
              <p:nvPr/>
            </p:nvSpPr>
            <p:spPr>
              <a:xfrm>
                <a:off x="2207229" y="8927168"/>
                <a:ext cx="22889" cy="70316"/>
              </a:xfrm>
              <a:custGeom>
                <a:avLst/>
                <a:gdLst>
                  <a:gd name="connsiteX0" fmla="*/ 10562 w 22889"/>
                  <a:gd name="connsiteY0" fmla="*/ 70316 h 70316"/>
                  <a:gd name="connsiteX1" fmla="*/ 9641 w 22889"/>
                  <a:gd name="connsiteY1" fmla="*/ 69814 h 70316"/>
                  <a:gd name="connsiteX2" fmla="*/ 84 w 22889"/>
                  <a:gd name="connsiteY2" fmla="*/ 58131 h 70316"/>
                  <a:gd name="connsiteX3" fmla="*/ 17 w 22889"/>
                  <a:gd name="connsiteY3" fmla="*/ 6292 h 70316"/>
                  <a:gd name="connsiteX4" fmla="*/ 1440 w 22889"/>
                  <a:gd name="connsiteY4" fmla="*/ 4451 h 70316"/>
                  <a:gd name="connsiteX5" fmla="*/ 22128 w 22889"/>
                  <a:gd name="connsiteY5" fmla="*/ 15 h 70316"/>
                  <a:gd name="connsiteX6" fmla="*/ 22781 w 22889"/>
                  <a:gd name="connsiteY6" fmla="*/ 99 h 70316"/>
                  <a:gd name="connsiteX7" fmla="*/ 22881 w 22889"/>
                  <a:gd name="connsiteY7" fmla="*/ 2309 h 70316"/>
                  <a:gd name="connsiteX8" fmla="*/ 22848 w 22889"/>
                  <a:gd name="connsiteY8" fmla="*/ 55001 h 70316"/>
                  <a:gd name="connsiteX9" fmla="*/ 22078 w 22889"/>
                  <a:gd name="connsiteY9" fmla="*/ 61964 h 70316"/>
                  <a:gd name="connsiteX10" fmla="*/ 13608 w 22889"/>
                  <a:gd name="connsiteY10" fmla="*/ 69730 h 70316"/>
                  <a:gd name="connsiteX11" fmla="*/ 12269 w 22889"/>
                  <a:gd name="connsiteY11" fmla="*/ 70299 h 70316"/>
                  <a:gd name="connsiteX12" fmla="*/ 10545 w 22889"/>
                  <a:gd name="connsiteY12" fmla="*/ 70299 h 7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89" h="70316">
                    <a:moveTo>
                      <a:pt x="10562" y="70316"/>
                    </a:moveTo>
                    <a:cubicBezTo>
                      <a:pt x="10261" y="70149"/>
                      <a:pt x="9959" y="69848"/>
                      <a:pt x="9641" y="69814"/>
                    </a:cubicBezTo>
                    <a:cubicBezTo>
                      <a:pt x="3934" y="69195"/>
                      <a:pt x="134" y="64039"/>
                      <a:pt x="84" y="58131"/>
                    </a:cubicBezTo>
                    <a:cubicBezTo>
                      <a:pt x="-50" y="40857"/>
                      <a:pt x="17" y="23566"/>
                      <a:pt x="17" y="6292"/>
                    </a:cubicBezTo>
                    <a:cubicBezTo>
                      <a:pt x="17" y="5288"/>
                      <a:pt x="67" y="4367"/>
                      <a:pt x="1440" y="4451"/>
                    </a:cubicBezTo>
                    <a:cubicBezTo>
                      <a:pt x="8737" y="4819"/>
                      <a:pt x="15600" y="3246"/>
                      <a:pt x="22128" y="15"/>
                    </a:cubicBezTo>
                    <a:cubicBezTo>
                      <a:pt x="22228" y="-35"/>
                      <a:pt x="22396" y="49"/>
                      <a:pt x="22781" y="99"/>
                    </a:cubicBezTo>
                    <a:cubicBezTo>
                      <a:pt x="22814" y="802"/>
                      <a:pt x="22881" y="1555"/>
                      <a:pt x="22881" y="2309"/>
                    </a:cubicBezTo>
                    <a:cubicBezTo>
                      <a:pt x="22881" y="19867"/>
                      <a:pt x="22915" y="37442"/>
                      <a:pt x="22848" y="55001"/>
                    </a:cubicBezTo>
                    <a:cubicBezTo>
                      <a:pt x="22848" y="57327"/>
                      <a:pt x="22664" y="59738"/>
                      <a:pt x="22078" y="61964"/>
                    </a:cubicBezTo>
                    <a:cubicBezTo>
                      <a:pt x="20956" y="66249"/>
                      <a:pt x="18094" y="68944"/>
                      <a:pt x="13608" y="69730"/>
                    </a:cubicBezTo>
                    <a:cubicBezTo>
                      <a:pt x="13140" y="69814"/>
                      <a:pt x="12721" y="70115"/>
                      <a:pt x="12269" y="70299"/>
                    </a:cubicBezTo>
                    <a:lnTo>
                      <a:pt x="10545" y="70299"/>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1B6027FD-A577-8850-8E17-1A490737B162}"/>
                  </a:ext>
                </a:extLst>
              </p:cNvPr>
              <p:cNvSpPr/>
              <p:nvPr/>
            </p:nvSpPr>
            <p:spPr>
              <a:xfrm>
                <a:off x="2161600" y="8855075"/>
                <a:ext cx="95374" cy="71221"/>
              </a:xfrm>
              <a:custGeom>
                <a:avLst/>
                <a:gdLst>
                  <a:gd name="connsiteX0" fmla="*/ 0 w 95374"/>
                  <a:gd name="connsiteY0" fmla="*/ 67773 h 71221"/>
                  <a:gd name="connsiteX1" fmla="*/ 1473 w 95374"/>
                  <a:gd name="connsiteY1" fmla="*/ 60944 h 71221"/>
                  <a:gd name="connsiteX2" fmla="*/ 30280 w 95374"/>
                  <a:gd name="connsiteY2" fmla="*/ 12654 h 71221"/>
                  <a:gd name="connsiteX3" fmla="*/ 57596 w 95374"/>
                  <a:gd name="connsiteY3" fmla="*/ 720 h 71221"/>
                  <a:gd name="connsiteX4" fmla="*/ 62618 w 95374"/>
                  <a:gd name="connsiteY4" fmla="*/ 0 h 71221"/>
                  <a:gd name="connsiteX5" fmla="*/ 64760 w 95374"/>
                  <a:gd name="connsiteY5" fmla="*/ 0 h 71221"/>
                  <a:gd name="connsiteX6" fmla="*/ 73330 w 95374"/>
                  <a:gd name="connsiteY6" fmla="*/ 1506 h 71221"/>
                  <a:gd name="connsiteX7" fmla="*/ 92931 w 95374"/>
                  <a:gd name="connsiteY7" fmla="*/ 13709 h 71221"/>
                  <a:gd name="connsiteX8" fmla="*/ 95375 w 95374"/>
                  <a:gd name="connsiteY8" fmla="*/ 18128 h 71221"/>
                  <a:gd name="connsiteX9" fmla="*/ 94605 w 95374"/>
                  <a:gd name="connsiteY9" fmla="*/ 18780 h 71221"/>
                  <a:gd name="connsiteX10" fmla="*/ 90922 w 95374"/>
                  <a:gd name="connsiteY10" fmla="*/ 16554 h 71221"/>
                  <a:gd name="connsiteX11" fmla="*/ 72694 w 95374"/>
                  <a:gd name="connsiteY11" fmla="*/ 8403 h 71221"/>
                  <a:gd name="connsiteX12" fmla="*/ 34498 w 95374"/>
                  <a:gd name="connsiteY12" fmla="*/ 16989 h 71221"/>
                  <a:gd name="connsiteX13" fmla="*/ 5005 w 95374"/>
                  <a:gd name="connsiteY13" fmla="*/ 56475 h 71221"/>
                  <a:gd name="connsiteX14" fmla="*/ 803 w 95374"/>
                  <a:gd name="connsiteY14" fmla="*/ 69062 h 71221"/>
                  <a:gd name="connsiteX15" fmla="*/ 0 w 95374"/>
                  <a:gd name="connsiteY15" fmla="*/ 71221 h 71221"/>
                  <a:gd name="connsiteX16" fmla="*/ 0 w 95374"/>
                  <a:gd name="connsiteY16" fmla="*/ 67790 h 7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374" h="71221">
                    <a:moveTo>
                      <a:pt x="0" y="67773"/>
                    </a:moveTo>
                    <a:cubicBezTo>
                      <a:pt x="485" y="65497"/>
                      <a:pt x="971" y="63220"/>
                      <a:pt x="1473" y="60944"/>
                    </a:cubicBezTo>
                    <a:cubicBezTo>
                      <a:pt x="5725" y="41645"/>
                      <a:pt x="14663" y="25141"/>
                      <a:pt x="30280" y="12654"/>
                    </a:cubicBezTo>
                    <a:cubicBezTo>
                      <a:pt x="38297" y="6243"/>
                      <a:pt x="47319" y="2025"/>
                      <a:pt x="57596" y="720"/>
                    </a:cubicBezTo>
                    <a:cubicBezTo>
                      <a:pt x="59270" y="502"/>
                      <a:pt x="60944" y="251"/>
                      <a:pt x="62618" y="0"/>
                    </a:cubicBezTo>
                    <a:cubicBezTo>
                      <a:pt x="63338" y="0"/>
                      <a:pt x="64041" y="0"/>
                      <a:pt x="64760" y="0"/>
                    </a:cubicBezTo>
                    <a:cubicBezTo>
                      <a:pt x="67623" y="485"/>
                      <a:pt x="70502" y="854"/>
                      <a:pt x="73330" y="1506"/>
                    </a:cubicBezTo>
                    <a:cubicBezTo>
                      <a:pt x="81231" y="3331"/>
                      <a:pt x="87893" y="7281"/>
                      <a:pt x="92931" y="13709"/>
                    </a:cubicBezTo>
                    <a:cubicBezTo>
                      <a:pt x="93952" y="15014"/>
                      <a:pt x="94571" y="16655"/>
                      <a:pt x="95375" y="18128"/>
                    </a:cubicBezTo>
                    <a:cubicBezTo>
                      <a:pt x="95124" y="18345"/>
                      <a:pt x="94856" y="18563"/>
                      <a:pt x="94605" y="18780"/>
                    </a:cubicBezTo>
                    <a:cubicBezTo>
                      <a:pt x="93366" y="18044"/>
                      <a:pt x="92111" y="17358"/>
                      <a:pt x="90922" y="16554"/>
                    </a:cubicBezTo>
                    <a:cubicBezTo>
                      <a:pt x="85332" y="12755"/>
                      <a:pt x="79406" y="9691"/>
                      <a:pt x="72694" y="8403"/>
                    </a:cubicBezTo>
                    <a:cubicBezTo>
                      <a:pt x="58718" y="5724"/>
                      <a:pt x="46081" y="9122"/>
                      <a:pt x="34498" y="16989"/>
                    </a:cubicBezTo>
                    <a:cubicBezTo>
                      <a:pt x="20136" y="26748"/>
                      <a:pt x="10964" y="40440"/>
                      <a:pt x="5005" y="56475"/>
                    </a:cubicBezTo>
                    <a:cubicBezTo>
                      <a:pt x="3465" y="60609"/>
                      <a:pt x="2209" y="64861"/>
                      <a:pt x="803" y="69062"/>
                    </a:cubicBezTo>
                    <a:cubicBezTo>
                      <a:pt x="552" y="69799"/>
                      <a:pt x="268" y="70502"/>
                      <a:pt x="0" y="71221"/>
                    </a:cubicBezTo>
                    <a:cubicBezTo>
                      <a:pt x="0" y="70083"/>
                      <a:pt x="0" y="68928"/>
                      <a:pt x="0" y="6779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B92CA83A-6446-ECAB-9A89-B6121EB2D0F6}"/>
                  </a:ext>
                </a:extLst>
              </p:cNvPr>
              <p:cNvSpPr/>
              <p:nvPr/>
            </p:nvSpPr>
            <p:spPr>
              <a:xfrm>
                <a:off x="2200399" y="8882743"/>
                <a:ext cx="35200" cy="35184"/>
              </a:xfrm>
              <a:custGeom>
                <a:avLst/>
                <a:gdLst>
                  <a:gd name="connsiteX0" fmla="*/ 0 w 35200"/>
                  <a:gd name="connsiteY0" fmla="*/ 17525 h 35184"/>
                  <a:gd name="connsiteX1" fmla="*/ 17642 w 35200"/>
                  <a:gd name="connsiteY1" fmla="*/ 0 h 35184"/>
                  <a:gd name="connsiteX2" fmla="*/ 35201 w 35200"/>
                  <a:gd name="connsiteY2" fmla="*/ 17642 h 35184"/>
                  <a:gd name="connsiteX3" fmla="*/ 17508 w 35200"/>
                  <a:gd name="connsiteY3" fmla="*/ 35184 h 35184"/>
                  <a:gd name="connsiteX4" fmla="*/ 0 w 35200"/>
                  <a:gd name="connsiteY4" fmla="*/ 17508 h 35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00" h="35184">
                    <a:moveTo>
                      <a:pt x="0" y="17525"/>
                    </a:moveTo>
                    <a:cubicBezTo>
                      <a:pt x="0" y="7900"/>
                      <a:pt x="7951" y="0"/>
                      <a:pt x="17642" y="0"/>
                    </a:cubicBezTo>
                    <a:cubicBezTo>
                      <a:pt x="27216" y="0"/>
                      <a:pt x="35234" y="8068"/>
                      <a:pt x="35201" y="17642"/>
                    </a:cubicBezTo>
                    <a:cubicBezTo>
                      <a:pt x="35184" y="27216"/>
                      <a:pt x="27083" y="35234"/>
                      <a:pt x="17508" y="35184"/>
                    </a:cubicBezTo>
                    <a:cubicBezTo>
                      <a:pt x="7850" y="35134"/>
                      <a:pt x="-17" y="27200"/>
                      <a:pt x="0" y="17508"/>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pic>
          <p:nvPicPr>
            <p:cNvPr id="10" name="Picture 9">
              <a:extLst>
                <a:ext uri="{FF2B5EF4-FFF2-40B4-BE49-F238E27FC236}">
                  <a16:creationId xmlns:a16="http://schemas.microsoft.com/office/drawing/2014/main" id="{2BD88F1D-D834-F60E-257E-38D4F04938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902317" y="9341916"/>
              <a:ext cx="358250" cy="175708"/>
            </a:xfrm>
            <a:custGeom>
              <a:avLst/>
              <a:gdLst>
                <a:gd name="connsiteX0" fmla="*/ 433 w 305808"/>
                <a:gd name="connsiteY0" fmla="*/ -160 h 150092"/>
                <a:gd name="connsiteX1" fmla="*/ 306242 w 305808"/>
                <a:gd name="connsiteY1" fmla="*/ -160 h 150092"/>
                <a:gd name="connsiteX2" fmla="*/ 306242 w 305808"/>
                <a:gd name="connsiteY2" fmla="*/ 149932 h 150092"/>
                <a:gd name="connsiteX3" fmla="*/ 433 w 305808"/>
                <a:gd name="connsiteY3" fmla="*/ 149932 h 150092"/>
              </a:gdLst>
              <a:ahLst/>
              <a:cxnLst>
                <a:cxn ang="0">
                  <a:pos x="connsiteX0" y="connsiteY0"/>
                </a:cxn>
                <a:cxn ang="0">
                  <a:pos x="connsiteX1" y="connsiteY1"/>
                </a:cxn>
                <a:cxn ang="0">
                  <a:pos x="connsiteX2" y="connsiteY2"/>
                </a:cxn>
                <a:cxn ang="0">
                  <a:pos x="connsiteX3" y="connsiteY3"/>
                </a:cxn>
              </a:cxnLst>
              <a:rect l="l" t="t" r="r" b="b"/>
              <a:pathLst>
                <a:path w="305808" h="150092">
                  <a:moveTo>
                    <a:pt x="433" y="-160"/>
                  </a:moveTo>
                  <a:lnTo>
                    <a:pt x="306242" y="-160"/>
                  </a:lnTo>
                  <a:lnTo>
                    <a:pt x="306242" y="149932"/>
                  </a:lnTo>
                  <a:lnTo>
                    <a:pt x="433" y="149932"/>
                  </a:lnTo>
                  <a:close/>
                </a:path>
              </a:pathLst>
            </a:custGeom>
          </p:spPr>
        </p:pic>
        <p:grpSp>
          <p:nvGrpSpPr>
            <p:cNvPr id="11" name="Graphic 95">
              <a:extLst>
                <a:ext uri="{FF2B5EF4-FFF2-40B4-BE49-F238E27FC236}">
                  <a16:creationId xmlns:a16="http://schemas.microsoft.com/office/drawing/2014/main" id="{4E87CB85-0FC4-8961-EC0B-B6572F5823AF}"/>
                </a:ext>
              </a:extLst>
            </p:cNvPr>
            <p:cNvGrpSpPr/>
            <p:nvPr userDrawn="1"/>
          </p:nvGrpSpPr>
          <p:grpSpPr>
            <a:xfrm>
              <a:off x="4566028" y="9363399"/>
              <a:ext cx="343073" cy="132742"/>
              <a:chOff x="3198738" y="8879898"/>
              <a:chExt cx="292853" cy="113390"/>
            </a:xfrm>
            <a:solidFill>
              <a:srgbClr val="FFFFFF"/>
            </a:solidFill>
          </p:grpSpPr>
          <p:sp>
            <p:nvSpPr>
              <p:cNvPr id="30" name="Freeform: Shape 29">
                <a:extLst>
                  <a:ext uri="{FF2B5EF4-FFF2-40B4-BE49-F238E27FC236}">
                    <a16:creationId xmlns:a16="http://schemas.microsoft.com/office/drawing/2014/main" id="{58439EF1-822F-6367-D2FB-1B3B4FDB86AC}"/>
                  </a:ext>
                </a:extLst>
              </p:cNvPr>
              <p:cNvSpPr/>
              <p:nvPr/>
            </p:nvSpPr>
            <p:spPr>
              <a:xfrm>
                <a:off x="3358354" y="8913918"/>
                <a:ext cx="79473" cy="79370"/>
              </a:xfrm>
              <a:custGeom>
                <a:avLst/>
                <a:gdLst>
                  <a:gd name="connsiteX0" fmla="*/ 79474 w 79473"/>
                  <a:gd name="connsiteY0" fmla="*/ 46641 h 79370"/>
                  <a:gd name="connsiteX1" fmla="*/ 19183 w 79473"/>
                  <a:gd name="connsiteY1" fmla="*/ 46641 h 79370"/>
                  <a:gd name="connsiteX2" fmla="*/ 29962 w 79473"/>
                  <a:gd name="connsiteY2" fmla="*/ 59797 h 79370"/>
                  <a:gd name="connsiteX3" fmla="*/ 53781 w 79473"/>
                  <a:gd name="connsiteY3" fmla="*/ 58124 h 79370"/>
                  <a:gd name="connsiteX4" fmla="*/ 60074 w 79473"/>
                  <a:gd name="connsiteY4" fmla="*/ 53537 h 79370"/>
                  <a:gd name="connsiteX5" fmla="*/ 74302 w 79473"/>
                  <a:gd name="connsiteY5" fmla="*/ 64333 h 79370"/>
                  <a:gd name="connsiteX6" fmla="*/ 49529 w 79473"/>
                  <a:gd name="connsiteY6" fmla="*/ 78494 h 79370"/>
                  <a:gd name="connsiteX7" fmla="*/ 18513 w 79473"/>
                  <a:gd name="connsiteY7" fmla="*/ 73422 h 79370"/>
                  <a:gd name="connsiteX8" fmla="*/ 101 w 79473"/>
                  <a:gd name="connsiteY8" fmla="*/ 42373 h 79370"/>
                  <a:gd name="connsiteX9" fmla="*/ 30782 w 79473"/>
                  <a:gd name="connsiteY9" fmla="*/ 1063 h 79370"/>
                  <a:gd name="connsiteX10" fmla="*/ 78235 w 79473"/>
                  <a:gd name="connsiteY10" fmla="*/ 31175 h 79370"/>
                  <a:gd name="connsiteX11" fmla="*/ 79457 w 79473"/>
                  <a:gd name="connsiteY11" fmla="*/ 46641 h 79370"/>
                  <a:gd name="connsiteX12" fmla="*/ 59706 w 79473"/>
                  <a:gd name="connsiteY12" fmla="*/ 32363 h 79370"/>
                  <a:gd name="connsiteX13" fmla="*/ 59706 w 79473"/>
                  <a:gd name="connsiteY13" fmla="*/ 31493 h 79370"/>
                  <a:gd name="connsiteX14" fmla="*/ 51789 w 79473"/>
                  <a:gd name="connsiteY14" fmla="*/ 20429 h 79370"/>
                  <a:gd name="connsiteX15" fmla="*/ 29979 w 79473"/>
                  <a:gd name="connsiteY15" fmla="*/ 19040 h 79370"/>
                  <a:gd name="connsiteX16" fmla="*/ 20036 w 79473"/>
                  <a:gd name="connsiteY16" fmla="*/ 28865 h 79370"/>
                  <a:gd name="connsiteX17" fmla="*/ 19166 w 79473"/>
                  <a:gd name="connsiteY17" fmla="*/ 32347 h 79370"/>
                  <a:gd name="connsiteX18" fmla="*/ 59723 w 79473"/>
                  <a:gd name="connsiteY18" fmla="*/ 32347 h 7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473" h="79370">
                    <a:moveTo>
                      <a:pt x="79474" y="46641"/>
                    </a:moveTo>
                    <a:lnTo>
                      <a:pt x="19183" y="46641"/>
                    </a:lnTo>
                    <a:cubicBezTo>
                      <a:pt x="20840" y="52751"/>
                      <a:pt x="24171" y="57404"/>
                      <a:pt x="29962" y="59797"/>
                    </a:cubicBezTo>
                    <a:cubicBezTo>
                      <a:pt x="38114" y="63162"/>
                      <a:pt x="46148" y="62476"/>
                      <a:pt x="53781" y="58124"/>
                    </a:cubicBezTo>
                    <a:cubicBezTo>
                      <a:pt x="55973" y="56868"/>
                      <a:pt x="57898" y="55144"/>
                      <a:pt x="60074" y="53537"/>
                    </a:cubicBezTo>
                    <a:cubicBezTo>
                      <a:pt x="64677" y="57036"/>
                      <a:pt x="69464" y="60668"/>
                      <a:pt x="74302" y="64333"/>
                    </a:cubicBezTo>
                    <a:cubicBezTo>
                      <a:pt x="67573" y="71949"/>
                      <a:pt x="59388" y="76737"/>
                      <a:pt x="49529" y="78494"/>
                    </a:cubicBezTo>
                    <a:cubicBezTo>
                      <a:pt x="38616" y="80452"/>
                      <a:pt x="28104" y="79281"/>
                      <a:pt x="18513" y="73422"/>
                    </a:cubicBezTo>
                    <a:cubicBezTo>
                      <a:pt x="6947" y="66376"/>
                      <a:pt x="1038" y="55730"/>
                      <a:pt x="101" y="42373"/>
                    </a:cubicBezTo>
                    <a:cubicBezTo>
                      <a:pt x="-1272" y="22588"/>
                      <a:pt x="11466" y="5298"/>
                      <a:pt x="30782" y="1063"/>
                    </a:cubicBezTo>
                    <a:cubicBezTo>
                      <a:pt x="53061" y="-3808"/>
                      <a:pt x="73683" y="8377"/>
                      <a:pt x="78235" y="31175"/>
                    </a:cubicBezTo>
                    <a:cubicBezTo>
                      <a:pt x="79223" y="36129"/>
                      <a:pt x="79072" y="41318"/>
                      <a:pt x="79457" y="46641"/>
                    </a:cubicBezTo>
                    <a:close/>
                    <a:moveTo>
                      <a:pt x="59706" y="32363"/>
                    </a:moveTo>
                    <a:cubicBezTo>
                      <a:pt x="59706" y="31895"/>
                      <a:pt x="59739" y="31694"/>
                      <a:pt x="59706" y="31493"/>
                    </a:cubicBezTo>
                    <a:cubicBezTo>
                      <a:pt x="58902" y="26488"/>
                      <a:pt x="55973" y="22923"/>
                      <a:pt x="51789" y="20429"/>
                    </a:cubicBezTo>
                    <a:cubicBezTo>
                      <a:pt x="44809" y="16295"/>
                      <a:pt x="37427" y="16060"/>
                      <a:pt x="29979" y="19040"/>
                    </a:cubicBezTo>
                    <a:cubicBezTo>
                      <a:pt x="25342" y="20898"/>
                      <a:pt x="21911" y="24162"/>
                      <a:pt x="20036" y="28865"/>
                    </a:cubicBezTo>
                    <a:cubicBezTo>
                      <a:pt x="19601" y="29953"/>
                      <a:pt x="19450" y="31141"/>
                      <a:pt x="19166" y="32347"/>
                    </a:cubicBezTo>
                    <a:lnTo>
                      <a:pt x="59723" y="32347"/>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2BBE4D3D-820B-7DAB-A12C-03B20E38DCBD}"/>
                  </a:ext>
                </a:extLst>
              </p:cNvPr>
              <p:cNvSpPr/>
              <p:nvPr/>
            </p:nvSpPr>
            <p:spPr>
              <a:xfrm>
                <a:off x="3231060" y="8913866"/>
                <a:ext cx="75902" cy="77659"/>
              </a:xfrm>
              <a:custGeom>
                <a:avLst/>
                <a:gdLst>
                  <a:gd name="connsiteX0" fmla="*/ 0 w 75902"/>
                  <a:gd name="connsiteY0" fmla="*/ 1601 h 77659"/>
                  <a:gd name="connsiteX1" fmla="*/ 19785 w 75902"/>
                  <a:gd name="connsiteY1" fmla="*/ 1601 h 77659"/>
                  <a:gd name="connsiteX2" fmla="*/ 19785 w 75902"/>
                  <a:gd name="connsiteY2" fmla="*/ 12213 h 77659"/>
                  <a:gd name="connsiteX3" fmla="*/ 20839 w 75902"/>
                  <a:gd name="connsiteY3" fmla="*/ 11091 h 77659"/>
                  <a:gd name="connsiteX4" fmla="*/ 46499 w 75902"/>
                  <a:gd name="connsiteY4" fmla="*/ 61 h 77659"/>
                  <a:gd name="connsiteX5" fmla="*/ 65597 w 75902"/>
                  <a:gd name="connsiteY5" fmla="*/ 7191 h 77659"/>
                  <a:gd name="connsiteX6" fmla="*/ 75389 w 75902"/>
                  <a:gd name="connsiteY6" fmla="*/ 26942 h 77659"/>
                  <a:gd name="connsiteX7" fmla="*/ 75875 w 75902"/>
                  <a:gd name="connsiteY7" fmla="*/ 35563 h 77659"/>
                  <a:gd name="connsiteX8" fmla="*/ 75892 w 75902"/>
                  <a:gd name="connsiteY8" fmla="*/ 75584 h 77659"/>
                  <a:gd name="connsiteX9" fmla="*/ 75892 w 75902"/>
                  <a:gd name="connsiteY9" fmla="*/ 77659 h 77659"/>
                  <a:gd name="connsiteX10" fmla="*/ 55555 w 75902"/>
                  <a:gd name="connsiteY10" fmla="*/ 77659 h 77659"/>
                  <a:gd name="connsiteX11" fmla="*/ 55555 w 75902"/>
                  <a:gd name="connsiteY11" fmla="*/ 75718 h 77659"/>
                  <a:gd name="connsiteX12" fmla="*/ 55521 w 75902"/>
                  <a:gd name="connsiteY12" fmla="*/ 38107 h 77659"/>
                  <a:gd name="connsiteX13" fmla="*/ 54751 w 75902"/>
                  <a:gd name="connsiteY13" fmla="*/ 30173 h 77659"/>
                  <a:gd name="connsiteX14" fmla="*/ 36791 w 75902"/>
                  <a:gd name="connsiteY14" fmla="*/ 17435 h 77659"/>
                  <a:gd name="connsiteX15" fmla="*/ 20337 w 75902"/>
                  <a:gd name="connsiteY15" fmla="*/ 34090 h 77659"/>
                  <a:gd name="connsiteX16" fmla="*/ 19986 w 75902"/>
                  <a:gd name="connsiteY16" fmla="*/ 40149 h 77659"/>
                  <a:gd name="connsiteX17" fmla="*/ 19986 w 75902"/>
                  <a:gd name="connsiteY17" fmla="*/ 75684 h 77659"/>
                  <a:gd name="connsiteX18" fmla="*/ 19986 w 75902"/>
                  <a:gd name="connsiteY18" fmla="*/ 77659 h 77659"/>
                  <a:gd name="connsiteX19" fmla="*/ 0 w 75902"/>
                  <a:gd name="connsiteY19" fmla="*/ 77659 h 77659"/>
                  <a:gd name="connsiteX20" fmla="*/ 0 w 75902"/>
                  <a:gd name="connsiteY20" fmla="*/ 1617 h 77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902" h="77659">
                    <a:moveTo>
                      <a:pt x="0" y="1601"/>
                    </a:moveTo>
                    <a:lnTo>
                      <a:pt x="19785" y="1601"/>
                    </a:lnTo>
                    <a:lnTo>
                      <a:pt x="19785" y="12213"/>
                    </a:lnTo>
                    <a:cubicBezTo>
                      <a:pt x="20320" y="11660"/>
                      <a:pt x="20605" y="11392"/>
                      <a:pt x="20839" y="11091"/>
                    </a:cubicBezTo>
                    <a:cubicBezTo>
                      <a:pt x="27451" y="2906"/>
                      <a:pt x="36138" y="-508"/>
                      <a:pt x="46499" y="61"/>
                    </a:cubicBezTo>
                    <a:cubicBezTo>
                      <a:pt x="53596" y="446"/>
                      <a:pt x="60158" y="2354"/>
                      <a:pt x="65597" y="7191"/>
                    </a:cubicBezTo>
                    <a:cubicBezTo>
                      <a:pt x="71523" y="12447"/>
                      <a:pt x="74385" y="19276"/>
                      <a:pt x="75389" y="26942"/>
                    </a:cubicBezTo>
                    <a:cubicBezTo>
                      <a:pt x="75758" y="29788"/>
                      <a:pt x="75875" y="32684"/>
                      <a:pt x="75875" y="35563"/>
                    </a:cubicBezTo>
                    <a:cubicBezTo>
                      <a:pt x="75925" y="48903"/>
                      <a:pt x="75892" y="62243"/>
                      <a:pt x="75892" y="75584"/>
                    </a:cubicBezTo>
                    <a:lnTo>
                      <a:pt x="75892" y="77659"/>
                    </a:lnTo>
                    <a:lnTo>
                      <a:pt x="55555" y="77659"/>
                    </a:lnTo>
                    <a:cubicBezTo>
                      <a:pt x="55555" y="76956"/>
                      <a:pt x="55555" y="76337"/>
                      <a:pt x="55555" y="75718"/>
                    </a:cubicBezTo>
                    <a:cubicBezTo>
                      <a:pt x="55555" y="63181"/>
                      <a:pt x="55605" y="50644"/>
                      <a:pt x="55521" y="38107"/>
                    </a:cubicBezTo>
                    <a:cubicBezTo>
                      <a:pt x="55521" y="35462"/>
                      <a:pt x="55337" y="32751"/>
                      <a:pt x="54751" y="30173"/>
                    </a:cubicBezTo>
                    <a:cubicBezTo>
                      <a:pt x="52525" y="20582"/>
                      <a:pt x="45729" y="16849"/>
                      <a:pt x="36791" y="17435"/>
                    </a:cubicBezTo>
                    <a:cubicBezTo>
                      <a:pt x="27601" y="18054"/>
                      <a:pt x="21459" y="24448"/>
                      <a:pt x="20337" y="34090"/>
                    </a:cubicBezTo>
                    <a:cubicBezTo>
                      <a:pt x="20103" y="36098"/>
                      <a:pt x="19986" y="38124"/>
                      <a:pt x="19986" y="40149"/>
                    </a:cubicBezTo>
                    <a:cubicBezTo>
                      <a:pt x="19952" y="52000"/>
                      <a:pt x="19986" y="63834"/>
                      <a:pt x="19986" y="75684"/>
                    </a:cubicBezTo>
                    <a:lnTo>
                      <a:pt x="19986" y="77659"/>
                    </a:lnTo>
                    <a:lnTo>
                      <a:pt x="0" y="77659"/>
                    </a:lnTo>
                    <a:lnTo>
                      <a:pt x="0" y="1617"/>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778B7266-208C-5785-0D51-6B9B295ADEB9}"/>
                  </a:ext>
                </a:extLst>
              </p:cNvPr>
              <p:cNvSpPr/>
              <p:nvPr/>
            </p:nvSpPr>
            <p:spPr>
              <a:xfrm>
                <a:off x="3317959" y="8885773"/>
                <a:ext cx="34604" cy="106629"/>
              </a:xfrm>
              <a:custGeom>
                <a:avLst/>
                <a:gdLst>
                  <a:gd name="connsiteX0" fmla="*/ 23 w 34604"/>
                  <a:gd name="connsiteY0" fmla="*/ 0 h 106629"/>
                  <a:gd name="connsiteX1" fmla="*/ 20176 w 34604"/>
                  <a:gd name="connsiteY1" fmla="*/ 0 h 106629"/>
                  <a:gd name="connsiteX2" fmla="*/ 20176 w 34604"/>
                  <a:gd name="connsiteY2" fmla="*/ 29610 h 106629"/>
                  <a:gd name="connsiteX3" fmla="*/ 34605 w 34604"/>
                  <a:gd name="connsiteY3" fmla="*/ 29610 h 106629"/>
                  <a:gd name="connsiteX4" fmla="*/ 34605 w 34604"/>
                  <a:gd name="connsiteY4" fmla="*/ 46834 h 106629"/>
                  <a:gd name="connsiteX5" fmla="*/ 20327 w 34604"/>
                  <a:gd name="connsiteY5" fmla="*/ 46834 h 106629"/>
                  <a:gd name="connsiteX6" fmla="*/ 20193 w 34604"/>
                  <a:gd name="connsiteY6" fmla="*/ 48206 h 106629"/>
                  <a:gd name="connsiteX7" fmla="*/ 20210 w 34604"/>
                  <a:gd name="connsiteY7" fmla="*/ 74937 h 106629"/>
                  <a:gd name="connsiteX8" fmla="*/ 20528 w 34604"/>
                  <a:gd name="connsiteY8" fmla="*/ 80042 h 106629"/>
                  <a:gd name="connsiteX9" fmla="*/ 27976 w 34604"/>
                  <a:gd name="connsiteY9" fmla="*/ 87558 h 106629"/>
                  <a:gd name="connsiteX10" fmla="*/ 34588 w 34604"/>
                  <a:gd name="connsiteY10" fmla="*/ 88060 h 106629"/>
                  <a:gd name="connsiteX11" fmla="*/ 34588 w 34604"/>
                  <a:gd name="connsiteY11" fmla="*/ 106589 h 106629"/>
                  <a:gd name="connsiteX12" fmla="*/ 30621 w 34604"/>
                  <a:gd name="connsiteY12" fmla="*/ 106573 h 106629"/>
                  <a:gd name="connsiteX13" fmla="*/ 18553 w 34604"/>
                  <a:gd name="connsiteY13" fmla="*/ 105367 h 106629"/>
                  <a:gd name="connsiteX14" fmla="*/ 1044 w 34604"/>
                  <a:gd name="connsiteY14" fmla="*/ 86721 h 106629"/>
                  <a:gd name="connsiteX15" fmla="*/ 57 w 34604"/>
                  <a:gd name="connsiteY15" fmla="*/ 74937 h 106629"/>
                  <a:gd name="connsiteX16" fmla="*/ 7 w 34604"/>
                  <a:gd name="connsiteY16" fmla="*/ 1439 h 106629"/>
                  <a:gd name="connsiteX17" fmla="*/ 7 w 34604"/>
                  <a:gd name="connsiteY17" fmla="*/ 0 h 10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604" h="106629">
                    <a:moveTo>
                      <a:pt x="23" y="0"/>
                    </a:moveTo>
                    <a:lnTo>
                      <a:pt x="20176" y="0"/>
                    </a:lnTo>
                    <a:lnTo>
                      <a:pt x="20176" y="29610"/>
                    </a:lnTo>
                    <a:lnTo>
                      <a:pt x="34605" y="29610"/>
                    </a:lnTo>
                    <a:lnTo>
                      <a:pt x="34605" y="46834"/>
                    </a:lnTo>
                    <a:lnTo>
                      <a:pt x="20327" y="46834"/>
                    </a:lnTo>
                    <a:cubicBezTo>
                      <a:pt x="20277" y="47403"/>
                      <a:pt x="20193" y="47805"/>
                      <a:pt x="20193" y="48206"/>
                    </a:cubicBezTo>
                    <a:cubicBezTo>
                      <a:pt x="20193" y="57111"/>
                      <a:pt x="20193" y="66032"/>
                      <a:pt x="20210" y="74937"/>
                    </a:cubicBezTo>
                    <a:cubicBezTo>
                      <a:pt x="20210" y="76645"/>
                      <a:pt x="20360" y="78352"/>
                      <a:pt x="20528" y="80042"/>
                    </a:cubicBezTo>
                    <a:cubicBezTo>
                      <a:pt x="20997" y="84662"/>
                      <a:pt x="23340" y="87039"/>
                      <a:pt x="27976" y="87558"/>
                    </a:cubicBezTo>
                    <a:cubicBezTo>
                      <a:pt x="30136" y="87792"/>
                      <a:pt x="32312" y="87893"/>
                      <a:pt x="34588" y="88060"/>
                    </a:cubicBezTo>
                    <a:lnTo>
                      <a:pt x="34588" y="106589"/>
                    </a:lnTo>
                    <a:cubicBezTo>
                      <a:pt x="33232" y="106589"/>
                      <a:pt x="31926" y="106690"/>
                      <a:pt x="30621" y="106573"/>
                    </a:cubicBezTo>
                    <a:cubicBezTo>
                      <a:pt x="26587" y="106238"/>
                      <a:pt x="22486" y="106154"/>
                      <a:pt x="18553" y="105367"/>
                    </a:cubicBezTo>
                    <a:cubicBezTo>
                      <a:pt x="8376" y="103309"/>
                      <a:pt x="2668" y="97149"/>
                      <a:pt x="1044" y="86721"/>
                    </a:cubicBezTo>
                    <a:cubicBezTo>
                      <a:pt x="442" y="82838"/>
                      <a:pt x="74" y="78871"/>
                      <a:pt x="57" y="74937"/>
                    </a:cubicBezTo>
                    <a:cubicBezTo>
                      <a:pt x="-27" y="50432"/>
                      <a:pt x="7" y="25944"/>
                      <a:pt x="7" y="1439"/>
                    </a:cubicBezTo>
                    <a:cubicBezTo>
                      <a:pt x="7" y="1021"/>
                      <a:pt x="7" y="586"/>
                      <a:pt x="7" y="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id="{E1D31A36-F4B9-9992-6CF7-BF9584FD7E8A}"/>
                  </a:ext>
                </a:extLst>
              </p:cNvPr>
              <p:cNvSpPr/>
              <p:nvPr/>
            </p:nvSpPr>
            <p:spPr>
              <a:xfrm>
                <a:off x="3447972" y="8879898"/>
                <a:ext cx="19951" cy="111677"/>
              </a:xfrm>
              <a:custGeom>
                <a:avLst/>
                <a:gdLst>
                  <a:gd name="connsiteX0" fmla="*/ 0 w 19951"/>
                  <a:gd name="connsiteY0" fmla="*/ 0 h 111677"/>
                  <a:gd name="connsiteX1" fmla="*/ 19952 w 19951"/>
                  <a:gd name="connsiteY1" fmla="*/ 0 h 111677"/>
                  <a:gd name="connsiteX2" fmla="*/ 19952 w 19951"/>
                  <a:gd name="connsiteY2" fmla="*/ 111678 h 111677"/>
                  <a:gd name="connsiteX3" fmla="*/ 0 w 19951"/>
                  <a:gd name="connsiteY3" fmla="*/ 111678 h 111677"/>
                  <a:gd name="connsiteX4" fmla="*/ 0 w 19951"/>
                  <a:gd name="connsiteY4" fmla="*/ 0 h 111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1" h="111677">
                    <a:moveTo>
                      <a:pt x="0" y="0"/>
                    </a:moveTo>
                    <a:lnTo>
                      <a:pt x="19952" y="0"/>
                    </a:lnTo>
                    <a:lnTo>
                      <a:pt x="19952" y="111678"/>
                    </a:lnTo>
                    <a:lnTo>
                      <a:pt x="0" y="111678"/>
                    </a:lnTo>
                    <a:lnTo>
                      <a:pt x="0" y="0"/>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06FA09E7-53F8-4289-D231-8D95D8DE1BAA}"/>
                  </a:ext>
                </a:extLst>
              </p:cNvPr>
              <p:cNvSpPr/>
              <p:nvPr/>
            </p:nvSpPr>
            <p:spPr>
              <a:xfrm>
                <a:off x="3199224" y="8915483"/>
                <a:ext cx="19935" cy="76058"/>
              </a:xfrm>
              <a:custGeom>
                <a:avLst/>
                <a:gdLst>
                  <a:gd name="connsiteX0" fmla="*/ 19935 w 19935"/>
                  <a:gd name="connsiteY0" fmla="*/ 76059 h 76058"/>
                  <a:gd name="connsiteX1" fmla="*/ 0 w 19935"/>
                  <a:gd name="connsiteY1" fmla="*/ 76059 h 76058"/>
                  <a:gd name="connsiteX2" fmla="*/ 0 w 19935"/>
                  <a:gd name="connsiteY2" fmla="*/ 0 h 76058"/>
                  <a:gd name="connsiteX3" fmla="*/ 19935 w 19935"/>
                  <a:gd name="connsiteY3" fmla="*/ 0 h 76058"/>
                  <a:gd name="connsiteX4" fmla="*/ 19935 w 19935"/>
                  <a:gd name="connsiteY4" fmla="*/ 76059 h 7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5" h="76058">
                    <a:moveTo>
                      <a:pt x="19935" y="76059"/>
                    </a:moveTo>
                    <a:lnTo>
                      <a:pt x="0" y="76059"/>
                    </a:lnTo>
                    <a:lnTo>
                      <a:pt x="0" y="0"/>
                    </a:lnTo>
                    <a:lnTo>
                      <a:pt x="19935" y="0"/>
                    </a:lnTo>
                    <a:lnTo>
                      <a:pt x="19935" y="76059"/>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892F333A-E98A-1AF9-F2C0-606141240DA7}"/>
                  </a:ext>
                </a:extLst>
              </p:cNvPr>
              <p:cNvSpPr/>
              <p:nvPr/>
            </p:nvSpPr>
            <p:spPr>
              <a:xfrm>
                <a:off x="3198738" y="8881672"/>
                <a:ext cx="20722" cy="20671"/>
              </a:xfrm>
              <a:custGeom>
                <a:avLst/>
                <a:gdLst>
                  <a:gd name="connsiteX0" fmla="*/ 0 w 20722"/>
                  <a:gd name="connsiteY0" fmla="*/ 20672 h 20671"/>
                  <a:gd name="connsiteX1" fmla="*/ 0 w 20722"/>
                  <a:gd name="connsiteY1" fmla="*/ 0 h 20671"/>
                  <a:gd name="connsiteX2" fmla="*/ 20722 w 20722"/>
                  <a:gd name="connsiteY2" fmla="*/ 0 h 20671"/>
                  <a:gd name="connsiteX3" fmla="*/ 20722 w 20722"/>
                  <a:gd name="connsiteY3" fmla="*/ 20672 h 20671"/>
                  <a:gd name="connsiteX4" fmla="*/ 0 w 20722"/>
                  <a:gd name="connsiteY4" fmla="*/ 20672 h 20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2" h="20671">
                    <a:moveTo>
                      <a:pt x="0" y="20672"/>
                    </a:moveTo>
                    <a:lnTo>
                      <a:pt x="0" y="0"/>
                    </a:lnTo>
                    <a:lnTo>
                      <a:pt x="20722" y="0"/>
                    </a:lnTo>
                    <a:lnTo>
                      <a:pt x="20722" y="20672"/>
                    </a:lnTo>
                    <a:lnTo>
                      <a:pt x="0" y="20672"/>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AEF640C4-4335-2B5A-9823-68DB58CC59FA}"/>
                  </a:ext>
                </a:extLst>
              </p:cNvPr>
              <p:cNvSpPr/>
              <p:nvPr/>
            </p:nvSpPr>
            <p:spPr>
              <a:xfrm>
                <a:off x="3476828" y="8977498"/>
                <a:ext cx="14763" cy="14729"/>
              </a:xfrm>
              <a:custGeom>
                <a:avLst/>
                <a:gdLst>
                  <a:gd name="connsiteX0" fmla="*/ 0 w 14763"/>
                  <a:gd name="connsiteY0" fmla="*/ 7398 h 14729"/>
                  <a:gd name="connsiteX1" fmla="*/ 7415 w 14763"/>
                  <a:gd name="connsiteY1" fmla="*/ 0 h 14729"/>
                  <a:gd name="connsiteX2" fmla="*/ 14763 w 14763"/>
                  <a:gd name="connsiteY2" fmla="*/ 7315 h 14729"/>
                  <a:gd name="connsiteX3" fmla="*/ 7331 w 14763"/>
                  <a:gd name="connsiteY3" fmla="*/ 14730 h 14729"/>
                  <a:gd name="connsiteX4" fmla="*/ 0 w 14763"/>
                  <a:gd name="connsiteY4" fmla="*/ 7382 h 14729"/>
                  <a:gd name="connsiteX5" fmla="*/ 1222 w 14763"/>
                  <a:gd name="connsiteY5" fmla="*/ 7382 h 14729"/>
                  <a:gd name="connsiteX6" fmla="*/ 7264 w 14763"/>
                  <a:gd name="connsiteY6" fmla="*/ 13474 h 14729"/>
                  <a:gd name="connsiteX7" fmla="*/ 13407 w 14763"/>
                  <a:gd name="connsiteY7" fmla="*/ 7449 h 14729"/>
                  <a:gd name="connsiteX8" fmla="*/ 7248 w 14763"/>
                  <a:gd name="connsiteY8" fmla="*/ 1306 h 14729"/>
                  <a:gd name="connsiteX9" fmla="*/ 1222 w 14763"/>
                  <a:gd name="connsiteY9" fmla="*/ 7382 h 1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63" h="14729">
                    <a:moveTo>
                      <a:pt x="0" y="7398"/>
                    </a:moveTo>
                    <a:cubicBezTo>
                      <a:pt x="0" y="3281"/>
                      <a:pt x="3314" y="-17"/>
                      <a:pt x="7415" y="0"/>
                    </a:cubicBezTo>
                    <a:cubicBezTo>
                      <a:pt x="11432" y="17"/>
                      <a:pt x="14746" y="3314"/>
                      <a:pt x="14763" y="7315"/>
                    </a:cubicBezTo>
                    <a:cubicBezTo>
                      <a:pt x="14780" y="11365"/>
                      <a:pt x="11382" y="14763"/>
                      <a:pt x="7331" y="14730"/>
                    </a:cubicBezTo>
                    <a:cubicBezTo>
                      <a:pt x="3314" y="14696"/>
                      <a:pt x="17" y="11382"/>
                      <a:pt x="0" y="7382"/>
                    </a:cubicBezTo>
                    <a:close/>
                    <a:moveTo>
                      <a:pt x="1222" y="7382"/>
                    </a:moveTo>
                    <a:cubicBezTo>
                      <a:pt x="1222" y="10863"/>
                      <a:pt x="3766" y="13441"/>
                      <a:pt x="7264" y="13474"/>
                    </a:cubicBezTo>
                    <a:cubicBezTo>
                      <a:pt x="10696" y="13491"/>
                      <a:pt x="13357" y="10897"/>
                      <a:pt x="13407" y="7449"/>
                    </a:cubicBezTo>
                    <a:cubicBezTo>
                      <a:pt x="13457" y="3950"/>
                      <a:pt x="10796" y="1306"/>
                      <a:pt x="7248" y="1306"/>
                    </a:cubicBezTo>
                    <a:cubicBezTo>
                      <a:pt x="3766" y="1306"/>
                      <a:pt x="1222" y="3867"/>
                      <a:pt x="1222" y="7382"/>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0DF3CB03-E8C5-E641-F5F3-6AEC79558F47}"/>
                  </a:ext>
                </a:extLst>
              </p:cNvPr>
              <p:cNvSpPr/>
              <p:nvPr/>
            </p:nvSpPr>
            <p:spPr>
              <a:xfrm>
                <a:off x="3481398" y="8980662"/>
                <a:ext cx="6201" cy="8519"/>
              </a:xfrm>
              <a:custGeom>
                <a:avLst/>
                <a:gdLst>
                  <a:gd name="connsiteX0" fmla="*/ 1975 w 6201"/>
                  <a:gd name="connsiteY0" fmla="*/ 5038 h 8519"/>
                  <a:gd name="connsiteX1" fmla="*/ 0 w 6201"/>
                  <a:gd name="connsiteY1" fmla="*/ 8520 h 8519"/>
                  <a:gd name="connsiteX2" fmla="*/ 0 w 6201"/>
                  <a:gd name="connsiteY2" fmla="*/ 0 h 8519"/>
                  <a:gd name="connsiteX3" fmla="*/ 2996 w 6201"/>
                  <a:gd name="connsiteY3" fmla="*/ 0 h 8519"/>
                  <a:gd name="connsiteX4" fmla="*/ 6059 w 6201"/>
                  <a:gd name="connsiteY4" fmla="*/ 1691 h 8519"/>
                  <a:gd name="connsiteX5" fmla="*/ 4285 w 6201"/>
                  <a:gd name="connsiteY5" fmla="*/ 5005 h 8519"/>
                  <a:gd name="connsiteX6" fmla="*/ 6160 w 6201"/>
                  <a:gd name="connsiteY6" fmla="*/ 8235 h 8519"/>
                  <a:gd name="connsiteX7" fmla="*/ 4051 w 6201"/>
                  <a:gd name="connsiteY7" fmla="*/ 7515 h 8519"/>
                  <a:gd name="connsiteX8" fmla="*/ 2963 w 6201"/>
                  <a:gd name="connsiteY8" fmla="*/ 5758 h 8519"/>
                  <a:gd name="connsiteX9" fmla="*/ 1975 w 6201"/>
                  <a:gd name="connsiteY9" fmla="*/ 5038 h 8519"/>
                  <a:gd name="connsiteX10" fmla="*/ 1523 w 6201"/>
                  <a:gd name="connsiteY10" fmla="*/ 3900 h 8519"/>
                  <a:gd name="connsiteX11" fmla="*/ 4402 w 6201"/>
                  <a:gd name="connsiteY11" fmla="*/ 2862 h 8519"/>
                  <a:gd name="connsiteX12" fmla="*/ 4335 w 6201"/>
                  <a:gd name="connsiteY12" fmla="*/ 1741 h 8519"/>
                  <a:gd name="connsiteX13" fmla="*/ 1506 w 6201"/>
                  <a:gd name="connsiteY13" fmla="*/ 1088 h 8519"/>
                  <a:gd name="connsiteX14" fmla="*/ 1506 w 6201"/>
                  <a:gd name="connsiteY14" fmla="*/ 3900 h 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01" h="8519">
                    <a:moveTo>
                      <a:pt x="1975" y="5038"/>
                    </a:moveTo>
                    <a:cubicBezTo>
                      <a:pt x="803" y="6160"/>
                      <a:pt x="2645" y="8319"/>
                      <a:pt x="0" y="8520"/>
                    </a:cubicBezTo>
                    <a:lnTo>
                      <a:pt x="0" y="0"/>
                    </a:lnTo>
                    <a:cubicBezTo>
                      <a:pt x="1004" y="0"/>
                      <a:pt x="2009" y="0"/>
                      <a:pt x="2996" y="0"/>
                    </a:cubicBezTo>
                    <a:cubicBezTo>
                      <a:pt x="4318" y="17"/>
                      <a:pt x="5624" y="117"/>
                      <a:pt x="6059" y="1691"/>
                    </a:cubicBezTo>
                    <a:cubicBezTo>
                      <a:pt x="6511" y="3281"/>
                      <a:pt x="5875" y="4369"/>
                      <a:pt x="4285" y="5005"/>
                    </a:cubicBezTo>
                    <a:cubicBezTo>
                      <a:pt x="4921" y="6109"/>
                      <a:pt x="5524" y="7147"/>
                      <a:pt x="6160" y="8235"/>
                    </a:cubicBezTo>
                    <a:cubicBezTo>
                      <a:pt x="5122" y="8721"/>
                      <a:pt x="4503" y="8403"/>
                      <a:pt x="4051" y="7515"/>
                    </a:cubicBezTo>
                    <a:cubicBezTo>
                      <a:pt x="3733" y="6896"/>
                      <a:pt x="3381" y="6294"/>
                      <a:pt x="2963" y="5758"/>
                    </a:cubicBezTo>
                    <a:cubicBezTo>
                      <a:pt x="2678" y="5423"/>
                      <a:pt x="2226" y="5222"/>
                      <a:pt x="1975" y="5038"/>
                    </a:cubicBezTo>
                    <a:close/>
                    <a:moveTo>
                      <a:pt x="1523" y="3900"/>
                    </a:moveTo>
                    <a:cubicBezTo>
                      <a:pt x="2661" y="3515"/>
                      <a:pt x="3565" y="3264"/>
                      <a:pt x="4402" y="2862"/>
                    </a:cubicBezTo>
                    <a:cubicBezTo>
                      <a:pt x="4536" y="2795"/>
                      <a:pt x="4486" y="1791"/>
                      <a:pt x="4335" y="1741"/>
                    </a:cubicBezTo>
                    <a:cubicBezTo>
                      <a:pt x="3465" y="1439"/>
                      <a:pt x="2527" y="1306"/>
                      <a:pt x="1506" y="1088"/>
                    </a:cubicBezTo>
                    <a:lnTo>
                      <a:pt x="1506" y="3900"/>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grpSp>
          <p:nvGrpSpPr>
            <p:cNvPr id="12" name="Graphic 95">
              <a:extLst>
                <a:ext uri="{FF2B5EF4-FFF2-40B4-BE49-F238E27FC236}">
                  <a16:creationId xmlns:a16="http://schemas.microsoft.com/office/drawing/2014/main" id="{EA0CBC0E-9475-A0BC-8466-410413D09C5B}"/>
                </a:ext>
              </a:extLst>
            </p:cNvPr>
            <p:cNvGrpSpPr/>
            <p:nvPr userDrawn="1"/>
          </p:nvGrpSpPr>
          <p:grpSpPr>
            <a:xfrm>
              <a:off x="5043980" y="9352380"/>
              <a:ext cx="723461" cy="154780"/>
              <a:chOff x="3604090" y="8883898"/>
              <a:chExt cx="617559" cy="132215"/>
            </a:xfrm>
            <a:solidFill>
              <a:srgbClr val="FFFFFF"/>
            </a:solidFill>
          </p:grpSpPr>
          <p:sp>
            <p:nvSpPr>
              <p:cNvPr id="17" name="Freeform: Shape 16">
                <a:extLst>
                  <a:ext uri="{FF2B5EF4-FFF2-40B4-BE49-F238E27FC236}">
                    <a16:creationId xmlns:a16="http://schemas.microsoft.com/office/drawing/2014/main" id="{5AEB2914-6164-A69F-136A-F801B386D75F}"/>
                  </a:ext>
                </a:extLst>
              </p:cNvPr>
              <p:cNvSpPr/>
              <p:nvPr/>
            </p:nvSpPr>
            <p:spPr>
              <a:xfrm>
                <a:off x="3604090" y="8883898"/>
                <a:ext cx="62935" cy="62986"/>
              </a:xfrm>
              <a:custGeom>
                <a:avLst/>
                <a:gdLst>
                  <a:gd name="connsiteX0" fmla="*/ 31501 w 62935"/>
                  <a:gd name="connsiteY0" fmla="*/ 62986 h 62986"/>
                  <a:gd name="connsiteX1" fmla="*/ 2477 w 62935"/>
                  <a:gd name="connsiteY1" fmla="*/ 62986 h 62986"/>
                  <a:gd name="connsiteX2" fmla="*/ 0 w 62935"/>
                  <a:gd name="connsiteY2" fmla="*/ 60492 h 62986"/>
                  <a:gd name="connsiteX3" fmla="*/ 0 w 62935"/>
                  <a:gd name="connsiteY3" fmla="*/ 2427 h 62986"/>
                  <a:gd name="connsiteX4" fmla="*/ 2360 w 62935"/>
                  <a:gd name="connsiteY4" fmla="*/ 0 h 62986"/>
                  <a:gd name="connsiteX5" fmla="*/ 60576 w 62935"/>
                  <a:gd name="connsiteY5" fmla="*/ 0 h 62986"/>
                  <a:gd name="connsiteX6" fmla="*/ 62936 w 62935"/>
                  <a:gd name="connsiteY6" fmla="*/ 2310 h 62986"/>
                  <a:gd name="connsiteX7" fmla="*/ 62936 w 62935"/>
                  <a:gd name="connsiteY7" fmla="*/ 60693 h 62986"/>
                  <a:gd name="connsiteX8" fmla="*/ 60526 w 62935"/>
                  <a:gd name="connsiteY8" fmla="*/ 62986 h 62986"/>
                  <a:gd name="connsiteX9" fmla="*/ 31501 w 62935"/>
                  <a:gd name="connsiteY9" fmla="*/ 62986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35" h="62986">
                    <a:moveTo>
                      <a:pt x="31501" y="62986"/>
                    </a:moveTo>
                    <a:cubicBezTo>
                      <a:pt x="21827" y="62986"/>
                      <a:pt x="12152" y="62986"/>
                      <a:pt x="2477" y="62986"/>
                    </a:cubicBezTo>
                    <a:cubicBezTo>
                      <a:pt x="50" y="62986"/>
                      <a:pt x="0" y="62936"/>
                      <a:pt x="0" y="60492"/>
                    </a:cubicBezTo>
                    <a:cubicBezTo>
                      <a:pt x="0" y="41143"/>
                      <a:pt x="0" y="21793"/>
                      <a:pt x="0" y="2427"/>
                    </a:cubicBezTo>
                    <a:cubicBezTo>
                      <a:pt x="0" y="50"/>
                      <a:pt x="33" y="0"/>
                      <a:pt x="2360" y="0"/>
                    </a:cubicBezTo>
                    <a:cubicBezTo>
                      <a:pt x="21760" y="0"/>
                      <a:pt x="41176" y="0"/>
                      <a:pt x="60576" y="0"/>
                    </a:cubicBezTo>
                    <a:cubicBezTo>
                      <a:pt x="62802" y="0"/>
                      <a:pt x="62936" y="117"/>
                      <a:pt x="62936" y="2310"/>
                    </a:cubicBezTo>
                    <a:cubicBezTo>
                      <a:pt x="62936" y="21776"/>
                      <a:pt x="62936" y="41226"/>
                      <a:pt x="62936" y="60693"/>
                    </a:cubicBezTo>
                    <a:cubicBezTo>
                      <a:pt x="62936" y="62835"/>
                      <a:pt x="62769" y="62986"/>
                      <a:pt x="60526" y="62986"/>
                    </a:cubicBezTo>
                    <a:cubicBezTo>
                      <a:pt x="50851" y="62986"/>
                      <a:pt x="41176" y="62986"/>
                      <a:pt x="31501" y="62986"/>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3575D68B-5E33-FCA9-1C57-5AF279D32DD4}"/>
                  </a:ext>
                </a:extLst>
              </p:cNvPr>
              <p:cNvSpPr/>
              <p:nvPr/>
            </p:nvSpPr>
            <p:spPr>
              <a:xfrm>
                <a:off x="3673236" y="8883915"/>
                <a:ext cx="62986" cy="62986"/>
              </a:xfrm>
              <a:custGeom>
                <a:avLst/>
                <a:gdLst>
                  <a:gd name="connsiteX0" fmla="*/ 62986 w 62986"/>
                  <a:gd name="connsiteY0" fmla="*/ 31652 h 62986"/>
                  <a:gd name="connsiteX1" fmla="*/ 62986 w 62986"/>
                  <a:gd name="connsiteY1" fmla="*/ 60375 h 62986"/>
                  <a:gd name="connsiteX2" fmla="*/ 60408 w 62986"/>
                  <a:gd name="connsiteY2" fmla="*/ 62986 h 62986"/>
                  <a:gd name="connsiteX3" fmla="*/ 2661 w 62986"/>
                  <a:gd name="connsiteY3" fmla="*/ 62986 h 62986"/>
                  <a:gd name="connsiteX4" fmla="*/ 0 w 62986"/>
                  <a:gd name="connsiteY4" fmla="*/ 60325 h 62986"/>
                  <a:gd name="connsiteX5" fmla="*/ 0 w 62986"/>
                  <a:gd name="connsiteY5" fmla="*/ 2578 h 62986"/>
                  <a:gd name="connsiteX6" fmla="*/ 2544 w 62986"/>
                  <a:gd name="connsiteY6" fmla="*/ 0 h 62986"/>
                  <a:gd name="connsiteX7" fmla="*/ 60442 w 62986"/>
                  <a:gd name="connsiteY7" fmla="*/ 0 h 62986"/>
                  <a:gd name="connsiteX8" fmla="*/ 62969 w 62986"/>
                  <a:gd name="connsiteY8" fmla="*/ 2628 h 62986"/>
                  <a:gd name="connsiteX9" fmla="*/ 62969 w 62986"/>
                  <a:gd name="connsiteY9" fmla="*/ 31652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86" h="62986">
                    <a:moveTo>
                      <a:pt x="62986" y="31652"/>
                    </a:moveTo>
                    <a:cubicBezTo>
                      <a:pt x="62986" y="41226"/>
                      <a:pt x="62986" y="50801"/>
                      <a:pt x="62986" y="60375"/>
                    </a:cubicBezTo>
                    <a:cubicBezTo>
                      <a:pt x="62986" y="62902"/>
                      <a:pt x="62902" y="62986"/>
                      <a:pt x="60408" y="62986"/>
                    </a:cubicBezTo>
                    <a:cubicBezTo>
                      <a:pt x="41159" y="62986"/>
                      <a:pt x="21910" y="62986"/>
                      <a:pt x="2661" y="62986"/>
                    </a:cubicBezTo>
                    <a:cubicBezTo>
                      <a:pt x="34" y="62986"/>
                      <a:pt x="0" y="62953"/>
                      <a:pt x="0" y="60325"/>
                    </a:cubicBezTo>
                    <a:cubicBezTo>
                      <a:pt x="0" y="41076"/>
                      <a:pt x="0" y="21827"/>
                      <a:pt x="0" y="2578"/>
                    </a:cubicBezTo>
                    <a:cubicBezTo>
                      <a:pt x="0" y="17"/>
                      <a:pt x="17" y="0"/>
                      <a:pt x="2544" y="0"/>
                    </a:cubicBezTo>
                    <a:cubicBezTo>
                      <a:pt x="21844" y="0"/>
                      <a:pt x="41143" y="0"/>
                      <a:pt x="60442" y="0"/>
                    </a:cubicBezTo>
                    <a:cubicBezTo>
                      <a:pt x="62902" y="0"/>
                      <a:pt x="62969" y="50"/>
                      <a:pt x="62969" y="2628"/>
                    </a:cubicBezTo>
                    <a:cubicBezTo>
                      <a:pt x="62969" y="12303"/>
                      <a:pt x="62969" y="21977"/>
                      <a:pt x="62969" y="31652"/>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03C96D30-A3DB-EA3E-1084-810105A1CDED}"/>
                  </a:ext>
                </a:extLst>
              </p:cNvPr>
              <p:cNvSpPr/>
              <p:nvPr/>
            </p:nvSpPr>
            <p:spPr>
              <a:xfrm>
                <a:off x="3604090" y="8953128"/>
                <a:ext cx="62935" cy="62986"/>
              </a:xfrm>
              <a:custGeom>
                <a:avLst/>
                <a:gdLst>
                  <a:gd name="connsiteX0" fmla="*/ 0 w 62935"/>
                  <a:gd name="connsiteY0" fmla="*/ 31485 h 62986"/>
                  <a:gd name="connsiteX1" fmla="*/ 0 w 62935"/>
                  <a:gd name="connsiteY1" fmla="*/ 2461 h 62986"/>
                  <a:gd name="connsiteX2" fmla="*/ 2494 w 62935"/>
                  <a:gd name="connsiteY2" fmla="*/ 0 h 62986"/>
                  <a:gd name="connsiteX3" fmla="*/ 60392 w 62935"/>
                  <a:gd name="connsiteY3" fmla="*/ 0 h 62986"/>
                  <a:gd name="connsiteX4" fmla="*/ 62936 w 62935"/>
                  <a:gd name="connsiteY4" fmla="*/ 2611 h 62986"/>
                  <a:gd name="connsiteX5" fmla="*/ 62936 w 62935"/>
                  <a:gd name="connsiteY5" fmla="*/ 60358 h 62986"/>
                  <a:gd name="connsiteX6" fmla="*/ 60241 w 62935"/>
                  <a:gd name="connsiteY6" fmla="*/ 62986 h 62986"/>
                  <a:gd name="connsiteX7" fmla="*/ 2661 w 62935"/>
                  <a:gd name="connsiteY7" fmla="*/ 62986 h 62986"/>
                  <a:gd name="connsiteX8" fmla="*/ 0 w 62935"/>
                  <a:gd name="connsiteY8" fmla="*/ 60375 h 62986"/>
                  <a:gd name="connsiteX9" fmla="*/ 0 w 62935"/>
                  <a:gd name="connsiteY9" fmla="*/ 31501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35" h="62986">
                    <a:moveTo>
                      <a:pt x="0" y="31485"/>
                    </a:moveTo>
                    <a:cubicBezTo>
                      <a:pt x="0" y="21810"/>
                      <a:pt x="0" y="12135"/>
                      <a:pt x="0" y="2461"/>
                    </a:cubicBezTo>
                    <a:cubicBezTo>
                      <a:pt x="0" y="33"/>
                      <a:pt x="33" y="0"/>
                      <a:pt x="2494" y="0"/>
                    </a:cubicBezTo>
                    <a:cubicBezTo>
                      <a:pt x="21793" y="0"/>
                      <a:pt x="41092" y="0"/>
                      <a:pt x="60392" y="0"/>
                    </a:cubicBezTo>
                    <a:cubicBezTo>
                      <a:pt x="62886" y="0"/>
                      <a:pt x="62936" y="67"/>
                      <a:pt x="62936" y="2611"/>
                    </a:cubicBezTo>
                    <a:cubicBezTo>
                      <a:pt x="62936" y="21860"/>
                      <a:pt x="62936" y="41109"/>
                      <a:pt x="62936" y="60358"/>
                    </a:cubicBezTo>
                    <a:cubicBezTo>
                      <a:pt x="62936" y="62936"/>
                      <a:pt x="62886" y="62986"/>
                      <a:pt x="60241" y="62986"/>
                    </a:cubicBezTo>
                    <a:cubicBezTo>
                      <a:pt x="41042" y="62986"/>
                      <a:pt x="21843" y="62986"/>
                      <a:pt x="2661" y="62986"/>
                    </a:cubicBezTo>
                    <a:cubicBezTo>
                      <a:pt x="0" y="62986"/>
                      <a:pt x="0" y="62986"/>
                      <a:pt x="0" y="60375"/>
                    </a:cubicBezTo>
                    <a:cubicBezTo>
                      <a:pt x="0" y="50750"/>
                      <a:pt x="0" y="41126"/>
                      <a:pt x="0" y="31501"/>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BEA63BC8-9F99-CE3C-35BD-4705C1DB6622}"/>
                  </a:ext>
                </a:extLst>
              </p:cNvPr>
              <p:cNvSpPr/>
              <p:nvPr/>
            </p:nvSpPr>
            <p:spPr>
              <a:xfrm>
                <a:off x="3673219" y="8953094"/>
                <a:ext cx="62986" cy="62986"/>
              </a:xfrm>
              <a:custGeom>
                <a:avLst/>
                <a:gdLst>
                  <a:gd name="connsiteX0" fmla="*/ 31568 w 62986"/>
                  <a:gd name="connsiteY0" fmla="*/ 17 h 62986"/>
                  <a:gd name="connsiteX1" fmla="*/ 60593 w 62986"/>
                  <a:gd name="connsiteY1" fmla="*/ 17 h 62986"/>
                  <a:gd name="connsiteX2" fmla="*/ 62986 w 62986"/>
                  <a:gd name="connsiteY2" fmla="*/ 2461 h 62986"/>
                  <a:gd name="connsiteX3" fmla="*/ 62986 w 62986"/>
                  <a:gd name="connsiteY3" fmla="*/ 60526 h 62986"/>
                  <a:gd name="connsiteX4" fmla="*/ 60442 w 62986"/>
                  <a:gd name="connsiteY4" fmla="*/ 62986 h 62986"/>
                  <a:gd name="connsiteX5" fmla="*/ 2544 w 62986"/>
                  <a:gd name="connsiteY5" fmla="*/ 62986 h 62986"/>
                  <a:gd name="connsiteX6" fmla="*/ 0 w 62986"/>
                  <a:gd name="connsiteY6" fmla="*/ 60375 h 62986"/>
                  <a:gd name="connsiteX7" fmla="*/ 0 w 62986"/>
                  <a:gd name="connsiteY7" fmla="*/ 2628 h 62986"/>
                  <a:gd name="connsiteX8" fmla="*/ 2678 w 62986"/>
                  <a:gd name="connsiteY8" fmla="*/ 0 h 62986"/>
                  <a:gd name="connsiteX9" fmla="*/ 31552 w 62986"/>
                  <a:gd name="connsiteY9" fmla="*/ 0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86" h="62986">
                    <a:moveTo>
                      <a:pt x="31568" y="17"/>
                    </a:moveTo>
                    <a:cubicBezTo>
                      <a:pt x="41243" y="17"/>
                      <a:pt x="50918" y="17"/>
                      <a:pt x="60593" y="17"/>
                    </a:cubicBezTo>
                    <a:cubicBezTo>
                      <a:pt x="62869" y="17"/>
                      <a:pt x="62986" y="134"/>
                      <a:pt x="62986" y="2461"/>
                    </a:cubicBezTo>
                    <a:cubicBezTo>
                      <a:pt x="62986" y="21810"/>
                      <a:pt x="62986" y="41176"/>
                      <a:pt x="62986" y="60526"/>
                    </a:cubicBezTo>
                    <a:cubicBezTo>
                      <a:pt x="62986" y="62902"/>
                      <a:pt x="62886" y="62986"/>
                      <a:pt x="60442" y="62986"/>
                    </a:cubicBezTo>
                    <a:cubicBezTo>
                      <a:pt x="41143" y="62986"/>
                      <a:pt x="21844" y="62986"/>
                      <a:pt x="2544" y="62986"/>
                    </a:cubicBezTo>
                    <a:cubicBezTo>
                      <a:pt x="50" y="62986"/>
                      <a:pt x="0" y="62953"/>
                      <a:pt x="0" y="60375"/>
                    </a:cubicBezTo>
                    <a:cubicBezTo>
                      <a:pt x="0" y="41126"/>
                      <a:pt x="0" y="21877"/>
                      <a:pt x="0" y="2628"/>
                    </a:cubicBezTo>
                    <a:cubicBezTo>
                      <a:pt x="0" y="17"/>
                      <a:pt x="0" y="0"/>
                      <a:pt x="2678" y="0"/>
                    </a:cubicBezTo>
                    <a:cubicBezTo>
                      <a:pt x="12303" y="0"/>
                      <a:pt x="21927" y="0"/>
                      <a:pt x="31552" y="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F9B48B0B-5E5E-1603-A293-4426D96DE2F3}"/>
                  </a:ext>
                </a:extLst>
              </p:cNvPr>
              <p:cNvSpPr/>
              <p:nvPr/>
            </p:nvSpPr>
            <p:spPr>
              <a:xfrm>
                <a:off x="3775155" y="8910261"/>
                <a:ext cx="85850" cy="79476"/>
              </a:xfrm>
              <a:custGeom>
                <a:avLst/>
                <a:gdLst>
                  <a:gd name="connsiteX0" fmla="*/ 71439 w 85850"/>
                  <a:gd name="connsiteY0" fmla="*/ 19651 h 79476"/>
                  <a:gd name="connsiteX1" fmla="*/ 63354 w 85850"/>
                  <a:gd name="connsiteY1" fmla="*/ 39988 h 79476"/>
                  <a:gd name="connsiteX2" fmla="*/ 48474 w 85850"/>
                  <a:gd name="connsiteY2" fmla="*/ 77599 h 79476"/>
                  <a:gd name="connsiteX3" fmla="*/ 45762 w 85850"/>
                  <a:gd name="connsiteY3" fmla="*/ 79474 h 79476"/>
                  <a:gd name="connsiteX4" fmla="*/ 39419 w 85850"/>
                  <a:gd name="connsiteY4" fmla="*/ 79474 h 79476"/>
                  <a:gd name="connsiteX5" fmla="*/ 37159 w 85850"/>
                  <a:gd name="connsiteY5" fmla="*/ 77900 h 79476"/>
                  <a:gd name="connsiteX6" fmla="*/ 23233 w 85850"/>
                  <a:gd name="connsiteY6" fmla="*/ 43319 h 79476"/>
                  <a:gd name="connsiteX7" fmla="*/ 14529 w 85850"/>
                  <a:gd name="connsiteY7" fmla="*/ 21676 h 79476"/>
                  <a:gd name="connsiteX8" fmla="*/ 13240 w 85850"/>
                  <a:gd name="connsiteY8" fmla="*/ 19534 h 79476"/>
                  <a:gd name="connsiteX9" fmla="*/ 13240 w 85850"/>
                  <a:gd name="connsiteY9" fmla="*/ 22112 h 79476"/>
                  <a:gd name="connsiteX10" fmla="*/ 13240 w 85850"/>
                  <a:gd name="connsiteY10" fmla="*/ 77164 h 79476"/>
                  <a:gd name="connsiteX11" fmla="*/ 11030 w 85850"/>
                  <a:gd name="connsiteY11" fmla="*/ 79440 h 79476"/>
                  <a:gd name="connsiteX12" fmla="*/ 2460 w 85850"/>
                  <a:gd name="connsiteY12" fmla="*/ 79440 h 79476"/>
                  <a:gd name="connsiteX13" fmla="*/ 0 w 85850"/>
                  <a:gd name="connsiteY13" fmla="*/ 77013 h 79476"/>
                  <a:gd name="connsiteX14" fmla="*/ 0 w 85850"/>
                  <a:gd name="connsiteY14" fmla="*/ 49412 h 79476"/>
                  <a:gd name="connsiteX15" fmla="*/ 0 w 85850"/>
                  <a:gd name="connsiteY15" fmla="*/ 2930 h 79476"/>
                  <a:gd name="connsiteX16" fmla="*/ 2795 w 85850"/>
                  <a:gd name="connsiteY16" fmla="*/ 51 h 79476"/>
                  <a:gd name="connsiteX17" fmla="*/ 17876 w 85850"/>
                  <a:gd name="connsiteY17" fmla="*/ 17 h 79476"/>
                  <a:gd name="connsiteX18" fmla="*/ 20772 w 85850"/>
                  <a:gd name="connsiteY18" fmla="*/ 2042 h 79476"/>
                  <a:gd name="connsiteX19" fmla="*/ 42130 w 85850"/>
                  <a:gd name="connsiteY19" fmla="*/ 56023 h 79476"/>
                  <a:gd name="connsiteX20" fmla="*/ 42951 w 85850"/>
                  <a:gd name="connsiteY20" fmla="*/ 57881 h 79476"/>
                  <a:gd name="connsiteX21" fmla="*/ 43704 w 85850"/>
                  <a:gd name="connsiteY21" fmla="*/ 56459 h 79476"/>
                  <a:gd name="connsiteX22" fmla="*/ 65915 w 85850"/>
                  <a:gd name="connsiteY22" fmla="*/ 1959 h 79476"/>
                  <a:gd name="connsiteX23" fmla="*/ 68711 w 85850"/>
                  <a:gd name="connsiteY23" fmla="*/ 0 h 79476"/>
                  <a:gd name="connsiteX24" fmla="*/ 83624 w 85850"/>
                  <a:gd name="connsiteY24" fmla="*/ 34 h 79476"/>
                  <a:gd name="connsiteX25" fmla="*/ 85851 w 85850"/>
                  <a:gd name="connsiteY25" fmla="*/ 2327 h 79476"/>
                  <a:gd name="connsiteX26" fmla="*/ 85851 w 85850"/>
                  <a:gd name="connsiteY26" fmla="*/ 77214 h 79476"/>
                  <a:gd name="connsiteX27" fmla="*/ 83691 w 85850"/>
                  <a:gd name="connsiteY27" fmla="*/ 79423 h 79476"/>
                  <a:gd name="connsiteX28" fmla="*/ 74335 w 85850"/>
                  <a:gd name="connsiteY28" fmla="*/ 79423 h 79476"/>
                  <a:gd name="connsiteX29" fmla="*/ 71807 w 85850"/>
                  <a:gd name="connsiteY29" fmla="*/ 76896 h 79476"/>
                  <a:gd name="connsiteX30" fmla="*/ 71807 w 85850"/>
                  <a:gd name="connsiteY30" fmla="*/ 21526 h 79476"/>
                  <a:gd name="connsiteX31" fmla="*/ 71807 w 85850"/>
                  <a:gd name="connsiteY31" fmla="*/ 19651 h 79476"/>
                  <a:gd name="connsiteX32" fmla="*/ 71439 w 85850"/>
                  <a:gd name="connsiteY32" fmla="*/ 19651 h 7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5850" h="79476">
                    <a:moveTo>
                      <a:pt x="71439" y="19651"/>
                    </a:moveTo>
                    <a:cubicBezTo>
                      <a:pt x="68744" y="26430"/>
                      <a:pt x="66049" y="33209"/>
                      <a:pt x="63354" y="39988"/>
                    </a:cubicBezTo>
                    <a:cubicBezTo>
                      <a:pt x="58383" y="52525"/>
                      <a:pt x="53412" y="65062"/>
                      <a:pt x="48474" y="77599"/>
                    </a:cubicBezTo>
                    <a:cubicBezTo>
                      <a:pt x="47955" y="78921"/>
                      <a:pt x="47202" y="79524"/>
                      <a:pt x="45762" y="79474"/>
                    </a:cubicBezTo>
                    <a:cubicBezTo>
                      <a:pt x="43653" y="79390"/>
                      <a:pt x="41528" y="79423"/>
                      <a:pt x="39419" y="79474"/>
                    </a:cubicBezTo>
                    <a:cubicBezTo>
                      <a:pt x="38247" y="79490"/>
                      <a:pt x="37594" y="78988"/>
                      <a:pt x="37159" y="77900"/>
                    </a:cubicBezTo>
                    <a:cubicBezTo>
                      <a:pt x="32539" y="66368"/>
                      <a:pt x="27869" y="54852"/>
                      <a:pt x="23233" y="43319"/>
                    </a:cubicBezTo>
                    <a:cubicBezTo>
                      <a:pt x="20320" y="36105"/>
                      <a:pt x="17441" y="28891"/>
                      <a:pt x="14529" y="21676"/>
                    </a:cubicBezTo>
                    <a:cubicBezTo>
                      <a:pt x="14228" y="20940"/>
                      <a:pt x="13893" y="20237"/>
                      <a:pt x="13240" y="19534"/>
                    </a:cubicBezTo>
                    <a:cubicBezTo>
                      <a:pt x="13240" y="20388"/>
                      <a:pt x="13240" y="21241"/>
                      <a:pt x="13240" y="22112"/>
                    </a:cubicBezTo>
                    <a:cubicBezTo>
                      <a:pt x="13240" y="40457"/>
                      <a:pt x="13240" y="58819"/>
                      <a:pt x="13240" y="77164"/>
                    </a:cubicBezTo>
                    <a:cubicBezTo>
                      <a:pt x="13240" y="79290"/>
                      <a:pt x="13140" y="79423"/>
                      <a:pt x="11030" y="79440"/>
                    </a:cubicBezTo>
                    <a:cubicBezTo>
                      <a:pt x="8168" y="79457"/>
                      <a:pt x="5323" y="79440"/>
                      <a:pt x="2460" y="79440"/>
                    </a:cubicBezTo>
                    <a:cubicBezTo>
                      <a:pt x="167" y="79440"/>
                      <a:pt x="0" y="79273"/>
                      <a:pt x="0" y="77013"/>
                    </a:cubicBezTo>
                    <a:cubicBezTo>
                      <a:pt x="0" y="67807"/>
                      <a:pt x="0" y="58601"/>
                      <a:pt x="0" y="49412"/>
                    </a:cubicBezTo>
                    <a:cubicBezTo>
                      <a:pt x="0" y="33912"/>
                      <a:pt x="0" y="18412"/>
                      <a:pt x="0" y="2930"/>
                    </a:cubicBezTo>
                    <a:cubicBezTo>
                      <a:pt x="0" y="84"/>
                      <a:pt x="17" y="67"/>
                      <a:pt x="2795" y="51"/>
                    </a:cubicBezTo>
                    <a:cubicBezTo>
                      <a:pt x="7817" y="51"/>
                      <a:pt x="12838" y="101"/>
                      <a:pt x="17876" y="17"/>
                    </a:cubicBezTo>
                    <a:cubicBezTo>
                      <a:pt x="19467" y="-16"/>
                      <a:pt x="20203" y="603"/>
                      <a:pt x="20772" y="2042"/>
                    </a:cubicBezTo>
                    <a:cubicBezTo>
                      <a:pt x="27853" y="20053"/>
                      <a:pt x="35000" y="38046"/>
                      <a:pt x="42130" y="56023"/>
                    </a:cubicBezTo>
                    <a:cubicBezTo>
                      <a:pt x="42348" y="56559"/>
                      <a:pt x="42582" y="57061"/>
                      <a:pt x="42951" y="57881"/>
                    </a:cubicBezTo>
                    <a:cubicBezTo>
                      <a:pt x="43302" y="57245"/>
                      <a:pt x="43536" y="56860"/>
                      <a:pt x="43704" y="56459"/>
                    </a:cubicBezTo>
                    <a:cubicBezTo>
                      <a:pt x="51119" y="38298"/>
                      <a:pt x="58534" y="20136"/>
                      <a:pt x="65915" y="1959"/>
                    </a:cubicBezTo>
                    <a:cubicBezTo>
                      <a:pt x="66468" y="586"/>
                      <a:pt x="67188" y="-16"/>
                      <a:pt x="68711" y="0"/>
                    </a:cubicBezTo>
                    <a:cubicBezTo>
                      <a:pt x="73682" y="84"/>
                      <a:pt x="78653" y="17"/>
                      <a:pt x="83624" y="34"/>
                    </a:cubicBezTo>
                    <a:cubicBezTo>
                      <a:pt x="85717" y="34"/>
                      <a:pt x="85851" y="184"/>
                      <a:pt x="85851" y="2327"/>
                    </a:cubicBezTo>
                    <a:cubicBezTo>
                      <a:pt x="85851" y="27284"/>
                      <a:pt x="85851" y="52257"/>
                      <a:pt x="85851" y="77214"/>
                    </a:cubicBezTo>
                    <a:cubicBezTo>
                      <a:pt x="85851" y="79223"/>
                      <a:pt x="85666" y="79407"/>
                      <a:pt x="83691" y="79423"/>
                    </a:cubicBezTo>
                    <a:cubicBezTo>
                      <a:pt x="80578" y="79440"/>
                      <a:pt x="77448" y="79423"/>
                      <a:pt x="74335" y="79423"/>
                    </a:cubicBezTo>
                    <a:cubicBezTo>
                      <a:pt x="71958" y="79423"/>
                      <a:pt x="71807" y="79273"/>
                      <a:pt x="71807" y="76896"/>
                    </a:cubicBezTo>
                    <a:cubicBezTo>
                      <a:pt x="71807" y="58434"/>
                      <a:pt x="71807" y="39971"/>
                      <a:pt x="71807" y="21526"/>
                    </a:cubicBezTo>
                    <a:cubicBezTo>
                      <a:pt x="71807" y="20906"/>
                      <a:pt x="71807" y="20270"/>
                      <a:pt x="71807" y="19651"/>
                    </a:cubicBezTo>
                    <a:cubicBezTo>
                      <a:pt x="71690" y="19651"/>
                      <a:pt x="71556" y="19651"/>
                      <a:pt x="71439" y="19651"/>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DCC960F1-40FD-48DC-539C-1A786751CEB3}"/>
                  </a:ext>
                </a:extLst>
              </p:cNvPr>
              <p:cNvSpPr/>
              <p:nvPr/>
            </p:nvSpPr>
            <p:spPr>
              <a:xfrm>
                <a:off x="4151347" y="8904627"/>
                <a:ext cx="70302" cy="86377"/>
              </a:xfrm>
              <a:custGeom>
                <a:avLst/>
                <a:gdLst>
                  <a:gd name="connsiteX0" fmla="*/ 9459 w 70302"/>
                  <a:gd name="connsiteY0" fmla="*/ 62142 h 86377"/>
                  <a:gd name="connsiteX1" fmla="*/ 9459 w 70302"/>
                  <a:gd name="connsiteY1" fmla="*/ 41672 h 86377"/>
                  <a:gd name="connsiteX2" fmla="*/ 7098 w 70302"/>
                  <a:gd name="connsiteY2" fmla="*/ 39345 h 86377"/>
                  <a:gd name="connsiteX3" fmla="*/ 1859 w 70302"/>
                  <a:gd name="connsiteY3" fmla="*/ 39345 h 86377"/>
                  <a:gd name="connsiteX4" fmla="*/ 1 w 70302"/>
                  <a:gd name="connsiteY4" fmla="*/ 37437 h 86377"/>
                  <a:gd name="connsiteX5" fmla="*/ 1 w 70302"/>
                  <a:gd name="connsiteY5" fmla="*/ 29988 h 86377"/>
                  <a:gd name="connsiteX6" fmla="*/ 1943 w 70302"/>
                  <a:gd name="connsiteY6" fmla="*/ 27980 h 86377"/>
                  <a:gd name="connsiteX7" fmla="*/ 7333 w 70302"/>
                  <a:gd name="connsiteY7" fmla="*/ 27980 h 86377"/>
                  <a:gd name="connsiteX8" fmla="*/ 9459 w 70302"/>
                  <a:gd name="connsiteY8" fmla="*/ 25871 h 86377"/>
                  <a:gd name="connsiteX9" fmla="*/ 9860 w 70302"/>
                  <a:gd name="connsiteY9" fmla="*/ 16062 h 86377"/>
                  <a:gd name="connsiteX10" fmla="*/ 28239 w 70302"/>
                  <a:gd name="connsiteY10" fmla="*/ 10 h 86377"/>
                  <a:gd name="connsiteX11" fmla="*/ 35972 w 70302"/>
                  <a:gd name="connsiteY11" fmla="*/ 412 h 86377"/>
                  <a:gd name="connsiteX12" fmla="*/ 38081 w 70302"/>
                  <a:gd name="connsiteY12" fmla="*/ 2822 h 86377"/>
                  <a:gd name="connsiteX13" fmla="*/ 38064 w 70302"/>
                  <a:gd name="connsiteY13" fmla="*/ 11074 h 86377"/>
                  <a:gd name="connsiteX14" fmla="*/ 36257 w 70302"/>
                  <a:gd name="connsiteY14" fmla="*/ 12296 h 86377"/>
                  <a:gd name="connsiteX15" fmla="*/ 31151 w 70302"/>
                  <a:gd name="connsiteY15" fmla="*/ 11425 h 86377"/>
                  <a:gd name="connsiteX16" fmla="*/ 23653 w 70302"/>
                  <a:gd name="connsiteY16" fmla="*/ 17903 h 86377"/>
                  <a:gd name="connsiteX17" fmla="*/ 23335 w 70302"/>
                  <a:gd name="connsiteY17" fmla="*/ 26440 h 86377"/>
                  <a:gd name="connsiteX18" fmla="*/ 24942 w 70302"/>
                  <a:gd name="connsiteY18" fmla="*/ 27929 h 86377"/>
                  <a:gd name="connsiteX19" fmla="*/ 41127 w 70302"/>
                  <a:gd name="connsiteY19" fmla="*/ 27929 h 86377"/>
                  <a:gd name="connsiteX20" fmla="*/ 42851 w 70302"/>
                  <a:gd name="connsiteY20" fmla="*/ 26189 h 86377"/>
                  <a:gd name="connsiteX21" fmla="*/ 42851 w 70302"/>
                  <a:gd name="connsiteY21" fmla="*/ 16983 h 86377"/>
                  <a:gd name="connsiteX22" fmla="*/ 44408 w 70302"/>
                  <a:gd name="connsiteY22" fmla="*/ 14756 h 86377"/>
                  <a:gd name="connsiteX23" fmla="*/ 54585 w 70302"/>
                  <a:gd name="connsiteY23" fmla="*/ 11693 h 86377"/>
                  <a:gd name="connsiteX24" fmla="*/ 56610 w 70302"/>
                  <a:gd name="connsiteY24" fmla="*/ 13283 h 86377"/>
                  <a:gd name="connsiteX25" fmla="*/ 56610 w 70302"/>
                  <a:gd name="connsiteY25" fmla="*/ 25335 h 86377"/>
                  <a:gd name="connsiteX26" fmla="*/ 59238 w 70302"/>
                  <a:gd name="connsiteY26" fmla="*/ 27913 h 86377"/>
                  <a:gd name="connsiteX27" fmla="*/ 68126 w 70302"/>
                  <a:gd name="connsiteY27" fmla="*/ 27913 h 86377"/>
                  <a:gd name="connsiteX28" fmla="*/ 70286 w 70302"/>
                  <a:gd name="connsiteY28" fmla="*/ 30038 h 86377"/>
                  <a:gd name="connsiteX29" fmla="*/ 70286 w 70302"/>
                  <a:gd name="connsiteY29" fmla="*/ 37487 h 86377"/>
                  <a:gd name="connsiteX30" fmla="*/ 68495 w 70302"/>
                  <a:gd name="connsiteY30" fmla="*/ 39295 h 86377"/>
                  <a:gd name="connsiteX31" fmla="*/ 58820 w 70302"/>
                  <a:gd name="connsiteY31" fmla="*/ 39295 h 86377"/>
                  <a:gd name="connsiteX32" fmla="*/ 56627 w 70302"/>
                  <a:gd name="connsiteY32" fmla="*/ 41487 h 86377"/>
                  <a:gd name="connsiteX33" fmla="*/ 56661 w 70302"/>
                  <a:gd name="connsiteY33" fmla="*/ 66243 h 86377"/>
                  <a:gd name="connsiteX34" fmla="*/ 57196 w 70302"/>
                  <a:gd name="connsiteY34" fmla="*/ 70160 h 86377"/>
                  <a:gd name="connsiteX35" fmla="*/ 65900 w 70302"/>
                  <a:gd name="connsiteY35" fmla="*/ 74596 h 86377"/>
                  <a:gd name="connsiteX36" fmla="*/ 68863 w 70302"/>
                  <a:gd name="connsiteY36" fmla="*/ 73474 h 86377"/>
                  <a:gd name="connsiteX37" fmla="*/ 70286 w 70302"/>
                  <a:gd name="connsiteY37" fmla="*/ 74311 h 86377"/>
                  <a:gd name="connsiteX38" fmla="*/ 70219 w 70302"/>
                  <a:gd name="connsiteY38" fmla="*/ 83032 h 86377"/>
                  <a:gd name="connsiteX39" fmla="*/ 68930 w 70302"/>
                  <a:gd name="connsiteY39" fmla="*/ 84706 h 86377"/>
                  <a:gd name="connsiteX40" fmla="*/ 52610 w 70302"/>
                  <a:gd name="connsiteY40" fmla="*/ 85191 h 86377"/>
                  <a:gd name="connsiteX41" fmla="*/ 43337 w 70302"/>
                  <a:gd name="connsiteY41" fmla="*/ 73508 h 86377"/>
                  <a:gd name="connsiteX42" fmla="*/ 42918 w 70302"/>
                  <a:gd name="connsiteY42" fmla="*/ 68302 h 86377"/>
                  <a:gd name="connsiteX43" fmla="*/ 42902 w 70302"/>
                  <a:gd name="connsiteY43" fmla="*/ 41805 h 86377"/>
                  <a:gd name="connsiteX44" fmla="*/ 40374 w 70302"/>
                  <a:gd name="connsiteY44" fmla="*/ 39295 h 86377"/>
                  <a:gd name="connsiteX45" fmla="*/ 25611 w 70302"/>
                  <a:gd name="connsiteY45" fmla="*/ 39295 h 86377"/>
                  <a:gd name="connsiteX46" fmla="*/ 23351 w 70302"/>
                  <a:gd name="connsiteY46" fmla="*/ 41588 h 86377"/>
                  <a:gd name="connsiteX47" fmla="*/ 23351 w 70302"/>
                  <a:gd name="connsiteY47" fmla="*/ 81894 h 86377"/>
                  <a:gd name="connsiteX48" fmla="*/ 20154 w 70302"/>
                  <a:gd name="connsiteY48" fmla="*/ 85024 h 86377"/>
                  <a:gd name="connsiteX49" fmla="*/ 11434 w 70302"/>
                  <a:gd name="connsiteY49" fmla="*/ 85024 h 86377"/>
                  <a:gd name="connsiteX50" fmla="*/ 9492 w 70302"/>
                  <a:gd name="connsiteY50" fmla="*/ 83032 h 86377"/>
                  <a:gd name="connsiteX51" fmla="*/ 9509 w 70302"/>
                  <a:gd name="connsiteY51" fmla="*/ 62092 h 86377"/>
                  <a:gd name="connsiteX52" fmla="*/ 9509 w 70302"/>
                  <a:gd name="connsiteY52" fmla="*/ 62092 h 8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302" h="86377">
                    <a:moveTo>
                      <a:pt x="9459" y="62142"/>
                    </a:moveTo>
                    <a:cubicBezTo>
                      <a:pt x="9459" y="55313"/>
                      <a:pt x="9459" y="48501"/>
                      <a:pt x="9459" y="41672"/>
                    </a:cubicBezTo>
                    <a:cubicBezTo>
                      <a:pt x="9459" y="39479"/>
                      <a:pt x="9308" y="39362"/>
                      <a:pt x="7098" y="39345"/>
                    </a:cubicBezTo>
                    <a:cubicBezTo>
                      <a:pt x="5358" y="39345"/>
                      <a:pt x="3600" y="39311"/>
                      <a:pt x="1859" y="39345"/>
                    </a:cubicBezTo>
                    <a:cubicBezTo>
                      <a:pt x="504" y="39378"/>
                      <a:pt x="-32" y="38776"/>
                      <a:pt x="1" y="37437"/>
                    </a:cubicBezTo>
                    <a:cubicBezTo>
                      <a:pt x="52" y="34960"/>
                      <a:pt x="68" y="32466"/>
                      <a:pt x="1" y="29988"/>
                    </a:cubicBezTo>
                    <a:cubicBezTo>
                      <a:pt x="-32" y="28582"/>
                      <a:pt x="520" y="27946"/>
                      <a:pt x="1943" y="27980"/>
                    </a:cubicBezTo>
                    <a:cubicBezTo>
                      <a:pt x="3734" y="28013"/>
                      <a:pt x="5542" y="27980"/>
                      <a:pt x="7333" y="27980"/>
                    </a:cubicBezTo>
                    <a:cubicBezTo>
                      <a:pt x="9224" y="27963"/>
                      <a:pt x="9408" y="27729"/>
                      <a:pt x="9459" y="25871"/>
                    </a:cubicBezTo>
                    <a:cubicBezTo>
                      <a:pt x="9559" y="22607"/>
                      <a:pt x="9358" y="19276"/>
                      <a:pt x="9860" y="16062"/>
                    </a:cubicBezTo>
                    <a:cubicBezTo>
                      <a:pt x="11266" y="6889"/>
                      <a:pt x="18966" y="244"/>
                      <a:pt x="28239" y="10"/>
                    </a:cubicBezTo>
                    <a:cubicBezTo>
                      <a:pt x="30817" y="-57"/>
                      <a:pt x="33394" y="228"/>
                      <a:pt x="35972" y="412"/>
                    </a:cubicBezTo>
                    <a:cubicBezTo>
                      <a:pt x="37395" y="512"/>
                      <a:pt x="38115" y="1299"/>
                      <a:pt x="38081" y="2822"/>
                    </a:cubicBezTo>
                    <a:cubicBezTo>
                      <a:pt x="38014" y="5567"/>
                      <a:pt x="38064" y="8329"/>
                      <a:pt x="38064" y="11074"/>
                    </a:cubicBezTo>
                    <a:cubicBezTo>
                      <a:pt x="38064" y="12380"/>
                      <a:pt x="37562" y="12664"/>
                      <a:pt x="36257" y="12296"/>
                    </a:cubicBezTo>
                    <a:cubicBezTo>
                      <a:pt x="34600" y="11827"/>
                      <a:pt x="32859" y="11459"/>
                      <a:pt x="31151" y="11425"/>
                    </a:cubicBezTo>
                    <a:cubicBezTo>
                      <a:pt x="27034" y="11375"/>
                      <a:pt x="24171" y="13819"/>
                      <a:pt x="23653" y="17903"/>
                    </a:cubicBezTo>
                    <a:cubicBezTo>
                      <a:pt x="23301" y="20715"/>
                      <a:pt x="23402" y="23594"/>
                      <a:pt x="23335" y="26440"/>
                    </a:cubicBezTo>
                    <a:cubicBezTo>
                      <a:pt x="23301" y="27511"/>
                      <a:pt x="23937" y="27929"/>
                      <a:pt x="24942" y="27929"/>
                    </a:cubicBezTo>
                    <a:cubicBezTo>
                      <a:pt x="30331" y="27929"/>
                      <a:pt x="35738" y="27929"/>
                      <a:pt x="41127" y="27929"/>
                    </a:cubicBezTo>
                    <a:cubicBezTo>
                      <a:pt x="42316" y="27929"/>
                      <a:pt x="42851" y="27377"/>
                      <a:pt x="42851" y="26189"/>
                    </a:cubicBezTo>
                    <a:cubicBezTo>
                      <a:pt x="42835" y="23126"/>
                      <a:pt x="42885" y="20046"/>
                      <a:pt x="42851" y="16983"/>
                    </a:cubicBezTo>
                    <a:cubicBezTo>
                      <a:pt x="42851" y="15811"/>
                      <a:pt x="43236" y="15108"/>
                      <a:pt x="44408" y="14756"/>
                    </a:cubicBezTo>
                    <a:cubicBezTo>
                      <a:pt x="47806" y="13769"/>
                      <a:pt x="51187" y="12681"/>
                      <a:pt x="54585" y="11693"/>
                    </a:cubicBezTo>
                    <a:cubicBezTo>
                      <a:pt x="56359" y="11174"/>
                      <a:pt x="56594" y="11375"/>
                      <a:pt x="56610" y="13283"/>
                    </a:cubicBezTo>
                    <a:cubicBezTo>
                      <a:pt x="56627" y="17301"/>
                      <a:pt x="56610" y="21318"/>
                      <a:pt x="56610" y="25335"/>
                    </a:cubicBezTo>
                    <a:cubicBezTo>
                      <a:pt x="56610" y="27796"/>
                      <a:pt x="56728" y="27896"/>
                      <a:pt x="59238" y="27913"/>
                    </a:cubicBezTo>
                    <a:cubicBezTo>
                      <a:pt x="62201" y="27913"/>
                      <a:pt x="65164" y="27963"/>
                      <a:pt x="68126" y="27913"/>
                    </a:cubicBezTo>
                    <a:cubicBezTo>
                      <a:pt x="69650" y="27879"/>
                      <a:pt x="70353" y="28415"/>
                      <a:pt x="70286" y="30038"/>
                    </a:cubicBezTo>
                    <a:cubicBezTo>
                      <a:pt x="70185" y="32516"/>
                      <a:pt x="70219" y="35010"/>
                      <a:pt x="70286" y="37487"/>
                    </a:cubicBezTo>
                    <a:cubicBezTo>
                      <a:pt x="70319" y="38776"/>
                      <a:pt x="69750" y="39311"/>
                      <a:pt x="68495" y="39295"/>
                    </a:cubicBezTo>
                    <a:cubicBezTo>
                      <a:pt x="65264" y="39278"/>
                      <a:pt x="62050" y="39295"/>
                      <a:pt x="58820" y="39295"/>
                    </a:cubicBezTo>
                    <a:cubicBezTo>
                      <a:pt x="56845" y="39295"/>
                      <a:pt x="56644" y="39512"/>
                      <a:pt x="56627" y="41487"/>
                    </a:cubicBezTo>
                    <a:cubicBezTo>
                      <a:pt x="56627" y="49739"/>
                      <a:pt x="56610" y="57991"/>
                      <a:pt x="56661" y="66243"/>
                    </a:cubicBezTo>
                    <a:cubicBezTo>
                      <a:pt x="56661" y="67549"/>
                      <a:pt x="56845" y="68888"/>
                      <a:pt x="57196" y="70160"/>
                    </a:cubicBezTo>
                    <a:cubicBezTo>
                      <a:pt x="58201" y="73893"/>
                      <a:pt x="61649" y="75634"/>
                      <a:pt x="65900" y="74596"/>
                    </a:cubicBezTo>
                    <a:cubicBezTo>
                      <a:pt x="66921" y="74345"/>
                      <a:pt x="67892" y="73909"/>
                      <a:pt x="68863" y="73474"/>
                    </a:cubicBezTo>
                    <a:cubicBezTo>
                      <a:pt x="69800" y="73039"/>
                      <a:pt x="70286" y="73223"/>
                      <a:pt x="70286" y="74311"/>
                    </a:cubicBezTo>
                    <a:cubicBezTo>
                      <a:pt x="70286" y="77224"/>
                      <a:pt x="70353" y="80136"/>
                      <a:pt x="70219" y="83032"/>
                    </a:cubicBezTo>
                    <a:cubicBezTo>
                      <a:pt x="70185" y="83618"/>
                      <a:pt x="69499" y="84505"/>
                      <a:pt x="68930" y="84706"/>
                    </a:cubicBezTo>
                    <a:cubicBezTo>
                      <a:pt x="63557" y="86580"/>
                      <a:pt x="58100" y="87066"/>
                      <a:pt x="52610" y="85191"/>
                    </a:cubicBezTo>
                    <a:cubicBezTo>
                      <a:pt x="47036" y="83300"/>
                      <a:pt x="44375" y="78998"/>
                      <a:pt x="43337" y="73508"/>
                    </a:cubicBezTo>
                    <a:cubicBezTo>
                      <a:pt x="43019" y="71800"/>
                      <a:pt x="42935" y="70043"/>
                      <a:pt x="42918" y="68302"/>
                    </a:cubicBezTo>
                    <a:cubicBezTo>
                      <a:pt x="42885" y="59464"/>
                      <a:pt x="42918" y="50643"/>
                      <a:pt x="42902" y="41805"/>
                    </a:cubicBezTo>
                    <a:cubicBezTo>
                      <a:pt x="42902" y="39412"/>
                      <a:pt x="42784" y="39295"/>
                      <a:pt x="40374" y="39295"/>
                    </a:cubicBezTo>
                    <a:cubicBezTo>
                      <a:pt x="35453" y="39295"/>
                      <a:pt x="30532" y="39295"/>
                      <a:pt x="25611" y="39295"/>
                    </a:cubicBezTo>
                    <a:cubicBezTo>
                      <a:pt x="23535" y="39295"/>
                      <a:pt x="23351" y="39479"/>
                      <a:pt x="23351" y="41588"/>
                    </a:cubicBezTo>
                    <a:cubicBezTo>
                      <a:pt x="23351" y="55029"/>
                      <a:pt x="23351" y="68453"/>
                      <a:pt x="23351" y="81894"/>
                    </a:cubicBezTo>
                    <a:cubicBezTo>
                      <a:pt x="23351" y="83980"/>
                      <a:pt x="22280" y="85024"/>
                      <a:pt x="20154" y="85024"/>
                    </a:cubicBezTo>
                    <a:cubicBezTo>
                      <a:pt x="17242" y="85024"/>
                      <a:pt x="14329" y="84990"/>
                      <a:pt x="11434" y="85024"/>
                    </a:cubicBezTo>
                    <a:cubicBezTo>
                      <a:pt x="10011" y="85040"/>
                      <a:pt x="9475" y="84471"/>
                      <a:pt x="9492" y="83032"/>
                    </a:cubicBezTo>
                    <a:cubicBezTo>
                      <a:pt x="9542" y="76052"/>
                      <a:pt x="9509" y="69072"/>
                      <a:pt x="9509" y="62092"/>
                    </a:cubicBezTo>
                    <a:lnTo>
                      <a:pt x="9509" y="62092"/>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58C30509-2FB6-DE98-B026-7AC4ED0E098E}"/>
                  </a:ext>
                </a:extLst>
              </p:cNvPr>
              <p:cNvSpPr/>
              <p:nvPr/>
            </p:nvSpPr>
            <p:spPr>
              <a:xfrm>
                <a:off x="3983882" y="8931179"/>
                <a:ext cx="58807" cy="60007"/>
              </a:xfrm>
              <a:custGeom>
                <a:avLst/>
                <a:gdLst>
                  <a:gd name="connsiteX0" fmla="*/ 17 w 58807"/>
                  <a:gd name="connsiteY0" fmla="*/ 30502 h 60007"/>
                  <a:gd name="connsiteX1" fmla="*/ 3565 w 58807"/>
                  <a:gd name="connsiteY1" fmla="*/ 14550 h 60007"/>
                  <a:gd name="connsiteX2" fmla="*/ 20823 w 58807"/>
                  <a:gd name="connsiteY2" fmla="*/ 1260 h 60007"/>
                  <a:gd name="connsiteX3" fmla="*/ 44373 w 58807"/>
                  <a:gd name="connsiteY3" fmla="*/ 3051 h 60007"/>
                  <a:gd name="connsiteX4" fmla="*/ 58283 w 58807"/>
                  <a:gd name="connsiteY4" fmla="*/ 22970 h 60007"/>
                  <a:gd name="connsiteX5" fmla="*/ 56843 w 58807"/>
                  <a:gd name="connsiteY5" fmla="*/ 41599 h 60007"/>
                  <a:gd name="connsiteX6" fmla="*/ 35535 w 58807"/>
                  <a:gd name="connsiteY6" fmla="*/ 59359 h 60007"/>
                  <a:gd name="connsiteX7" fmla="*/ 14077 w 58807"/>
                  <a:gd name="connsiteY7" fmla="*/ 56563 h 60007"/>
                  <a:gd name="connsiteX8" fmla="*/ 519 w 58807"/>
                  <a:gd name="connsiteY8" fmla="*/ 36980 h 60007"/>
                  <a:gd name="connsiteX9" fmla="*/ 0 w 58807"/>
                  <a:gd name="connsiteY9" fmla="*/ 30519 h 60007"/>
                  <a:gd name="connsiteX10" fmla="*/ 29777 w 58807"/>
                  <a:gd name="connsiteY10" fmla="*/ 48244 h 60007"/>
                  <a:gd name="connsiteX11" fmla="*/ 42566 w 58807"/>
                  <a:gd name="connsiteY11" fmla="*/ 40394 h 60007"/>
                  <a:gd name="connsiteX12" fmla="*/ 43905 w 58807"/>
                  <a:gd name="connsiteY12" fmla="*/ 24510 h 60007"/>
                  <a:gd name="connsiteX13" fmla="*/ 42013 w 58807"/>
                  <a:gd name="connsiteY13" fmla="*/ 18668 h 60007"/>
                  <a:gd name="connsiteX14" fmla="*/ 27401 w 58807"/>
                  <a:gd name="connsiteY14" fmla="*/ 11655 h 60007"/>
                  <a:gd name="connsiteX15" fmla="*/ 15600 w 58807"/>
                  <a:gd name="connsiteY15" fmla="*/ 21965 h 60007"/>
                  <a:gd name="connsiteX16" fmla="*/ 14897 w 58807"/>
                  <a:gd name="connsiteY16" fmla="*/ 35306 h 60007"/>
                  <a:gd name="connsiteX17" fmla="*/ 29761 w 58807"/>
                  <a:gd name="connsiteY17" fmla="*/ 48228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807" h="60007">
                    <a:moveTo>
                      <a:pt x="17" y="30502"/>
                    </a:moveTo>
                    <a:cubicBezTo>
                      <a:pt x="-84" y="24878"/>
                      <a:pt x="1004" y="19555"/>
                      <a:pt x="3565" y="14550"/>
                    </a:cubicBezTo>
                    <a:cubicBezTo>
                      <a:pt x="7231" y="7403"/>
                      <a:pt x="13140" y="3152"/>
                      <a:pt x="20823" y="1260"/>
                    </a:cubicBezTo>
                    <a:cubicBezTo>
                      <a:pt x="28857" y="-715"/>
                      <a:pt x="36791" y="-548"/>
                      <a:pt x="44373" y="3051"/>
                    </a:cubicBezTo>
                    <a:cubicBezTo>
                      <a:pt x="52742" y="7018"/>
                      <a:pt x="56994" y="14082"/>
                      <a:pt x="58283" y="22970"/>
                    </a:cubicBezTo>
                    <a:cubicBezTo>
                      <a:pt x="59187" y="29230"/>
                      <a:pt x="59053" y="35507"/>
                      <a:pt x="56843" y="41599"/>
                    </a:cubicBezTo>
                    <a:cubicBezTo>
                      <a:pt x="53178" y="51659"/>
                      <a:pt x="45930" y="57534"/>
                      <a:pt x="35535" y="59359"/>
                    </a:cubicBezTo>
                    <a:cubicBezTo>
                      <a:pt x="28171" y="60648"/>
                      <a:pt x="20856" y="60162"/>
                      <a:pt x="14077" y="56563"/>
                    </a:cubicBezTo>
                    <a:cubicBezTo>
                      <a:pt x="6193" y="52379"/>
                      <a:pt x="1992" y="45600"/>
                      <a:pt x="519" y="36980"/>
                    </a:cubicBezTo>
                    <a:cubicBezTo>
                      <a:pt x="151" y="34854"/>
                      <a:pt x="168" y="32678"/>
                      <a:pt x="0" y="30519"/>
                    </a:cubicBezTo>
                    <a:close/>
                    <a:moveTo>
                      <a:pt x="29777" y="48244"/>
                    </a:moveTo>
                    <a:cubicBezTo>
                      <a:pt x="35971" y="48244"/>
                      <a:pt x="40624" y="45499"/>
                      <a:pt x="42566" y="40394"/>
                    </a:cubicBezTo>
                    <a:cubicBezTo>
                      <a:pt x="44524" y="35256"/>
                      <a:pt x="45009" y="29899"/>
                      <a:pt x="43905" y="24510"/>
                    </a:cubicBezTo>
                    <a:cubicBezTo>
                      <a:pt x="43503" y="22518"/>
                      <a:pt x="42967" y="20442"/>
                      <a:pt x="42013" y="18668"/>
                    </a:cubicBezTo>
                    <a:cubicBezTo>
                      <a:pt x="39151" y="13345"/>
                      <a:pt x="33694" y="10801"/>
                      <a:pt x="27401" y="11655"/>
                    </a:cubicBezTo>
                    <a:cubicBezTo>
                      <a:pt x="21241" y="12508"/>
                      <a:pt x="17341" y="16124"/>
                      <a:pt x="15600" y="21965"/>
                    </a:cubicBezTo>
                    <a:cubicBezTo>
                      <a:pt x="14311" y="26317"/>
                      <a:pt x="14094" y="30803"/>
                      <a:pt x="14897" y="35306"/>
                    </a:cubicBezTo>
                    <a:cubicBezTo>
                      <a:pt x="16387" y="43658"/>
                      <a:pt x="21626" y="48244"/>
                      <a:pt x="29761" y="48228"/>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CB95D3D9-BA20-015F-29FE-6C6285E60BA5}"/>
                  </a:ext>
                </a:extLst>
              </p:cNvPr>
              <p:cNvSpPr/>
              <p:nvPr/>
            </p:nvSpPr>
            <p:spPr>
              <a:xfrm>
                <a:off x="4091810" y="8931214"/>
                <a:ext cx="58927" cy="59814"/>
              </a:xfrm>
              <a:custGeom>
                <a:avLst/>
                <a:gdLst>
                  <a:gd name="connsiteX0" fmla="*/ 0 w 58927"/>
                  <a:gd name="connsiteY0" fmla="*/ 30517 h 59814"/>
                  <a:gd name="connsiteX1" fmla="*/ 1958 w 58927"/>
                  <a:gd name="connsiteY1" fmla="*/ 18198 h 59814"/>
                  <a:gd name="connsiteX2" fmla="*/ 20605 w 58927"/>
                  <a:gd name="connsiteY2" fmla="*/ 1242 h 59814"/>
                  <a:gd name="connsiteX3" fmla="*/ 39118 w 58927"/>
                  <a:gd name="connsiteY3" fmla="*/ 1108 h 59814"/>
                  <a:gd name="connsiteX4" fmla="*/ 55622 w 58927"/>
                  <a:gd name="connsiteY4" fmla="*/ 14516 h 59814"/>
                  <a:gd name="connsiteX5" fmla="*/ 54182 w 58927"/>
                  <a:gd name="connsiteY5" fmla="*/ 46837 h 59814"/>
                  <a:gd name="connsiteX6" fmla="*/ 32071 w 58927"/>
                  <a:gd name="connsiteY6" fmla="*/ 59675 h 59814"/>
                  <a:gd name="connsiteX7" fmla="*/ 15048 w 58927"/>
                  <a:gd name="connsiteY7" fmla="*/ 56914 h 59814"/>
                  <a:gd name="connsiteX8" fmla="*/ 519 w 58927"/>
                  <a:gd name="connsiteY8" fmla="*/ 36811 h 59814"/>
                  <a:gd name="connsiteX9" fmla="*/ 0 w 58927"/>
                  <a:gd name="connsiteY9" fmla="*/ 30517 h 59814"/>
                  <a:gd name="connsiteX10" fmla="*/ 29710 w 58927"/>
                  <a:gd name="connsiteY10" fmla="*/ 48277 h 59814"/>
                  <a:gd name="connsiteX11" fmla="*/ 43570 w 58927"/>
                  <a:gd name="connsiteY11" fmla="*/ 37363 h 59814"/>
                  <a:gd name="connsiteX12" fmla="*/ 43470 w 58927"/>
                  <a:gd name="connsiteY12" fmla="*/ 22165 h 59814"/>
                  <a:gd name="connsiteX13" fmla="*/ 30330 w 58927"/>
                  <a:gd name="connsiteY13" fmla="*/ 11553 h 59814"/>
                  <a:gd name="connsiteX14" fmla="*/ 15483 w 58927"/>
                  <a:gd name="connsiteY14" fmla="*/ 21914 h 59814"/>
                  <a:gd name="connsiteX15" fmla="*/ 14629 w 58927"/>
                  <a:gd name="connsiteY15" fmla="*/ 34769 h 59814"/>
                  <a:gd name="connsiteX16" fmla="*/ 29694 w 58927"/>
                  <a:gd name="connsiteY16" fmla="*/ 48277 h 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927" h="59814">
                    <a:moveTo>
                      <a:pt x="0" y="30517"/>
                    </a:moveTo>
                    <a:cubicBezTo>
                      <a:pt x="0" y="26299"/>
                      <a:pt x="485" y="22182"/>
                      <a:pt x="1958" y="18198"/>
                    </a:cubicBezTo>
                    <a:cubicBezTo>
                      <a:pt x="5256" y="9310"/>
                      <a:pt x="11432" y="3619"/>
                      <a:pt x="20605" y="1242"/>
                    </a:cubicBezTo>
                    <a:cubicBezTo>
                      <a:pt x="26748" y="-348"/>
                      <a:pt x="32941" y="-432"/>
                      <a:pt x="39118" y="1108"/>
                    </a:cubicBezTo>
                    <a:cubicBezTo>
                      <a:pt x="46717" y="3000"/>
                      <a:pt x="52542" y="7335"/>
                      <a:pt x="55622" y="14516"/>
                    </a:cubicBezTo>
                    <a:cubicBezTo>
                      <a:pt x="60291" y="25412"/>
                      <a:pt x="60191" y="36426"/>
                      <a:pt x="54182" y="46837"/>
                    </a:cubicBezTo>
                    <a:cubicBezTo>
                      <a:pt x="49361" y="55206"/>
                      <a:pt x="41461" y="58956"/>
                      <a:pt x="32071" y="59675"/>
                    </a:cubicBezTo>
                    <a:cubicBezTo>
                      <a:pt x="26212" y="60127"/>
                      <a:pt x="20438" y="59542"/>
                      <a:pt x="15048" y="56914"/>
                    </a:cubicBezTo>
                    <a:cubicBezTo>
                      <a:pt x="6629" y="52796"/>
                      <a:pt x="2092" y="45850"/>
                      <a:pt x="519" y="36811"/>
                    </a:cubicBezTo>
                    <a:cubicBezTo>
                      <a:pt x="151" y="34735"/>
                      <a:pt x="168" y="32610"/>
                      <a:pt x="0" y="30517"/>
                    </a:cubicBezTo>
                    <a:close/>
                    <a:moveTo>
                      <a:pt x="29710" y="48277"/>
                    </a:moveTo>
                    <a:cubicBezTo>
                      <a:pt x="37226" y="48277"/>
                      <a:pt x="41829" y="44678"/>
                      <a:pt x="43570" y="37363"/>
                    </a:cubicBezTo>
                    <a:cubicBezTo>
                      <a:pt x="44792" y="32292"/>
                      <a:pt x="44825" y="27220"/>
                      <a:pt x="43470" y="22165"/>
                    </a:cubicBezTo>
                    <a:cubicBezTo>
                      <a:pt x="41712" y="15637"/>
                      <a:pt x="36741" y="11637"/>
                      <a:pt x="30330" y="11553"/>
                    </a:cubicBezTo>
                    <a:cubicBezTo>
                      <a:pt x="22664" y="11469"/>
                      <a:pt x="17492" y="15068"/>
                      <a:pt x="15483" y="21914"/>
                    </a:cubicBezTo>
                    <a:cubicBezTo>
                      <a:pt x="14244" y="26132"/>
                      <a:pt x="14010" y="30417"/>
                      <a:pt x="14629" y="34769"/>
                    </a:cubicBezTo>
                    <a:cubicBezTo>
                      <a:pt x="15835" y="43255"/>
                      <a:pt x="21408" y="48277"/>
                      <a:pt x="29694" y="48277"/>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A22C1C81-5BD8-BC40-6BBD-4873E944A8DE}"/>
                  </a:ext>
                </a:extLst>
              </p:cNvPr>
              <p:cNvSpPr/>
              <p:nvPr/>
            </p:nvSpPr>
            <p:spPr>
              <a:xfrm>
                <a:off x="4048263" y="8931260"/>
                <a:ext cx="38421" cy="59825"/>
              </a:xfrm>
              <a:custGeom>
                <a:avLst/>
                <a:gdLst>
                  <a:gd name="connsiteX0" fmla="*/ 35278 w 38421"/>
                  <a:gd name="connsiteY0" fmla="*/ 15239 h 59825"/>
                  <a:gd name="connsiteX1" fmla="*/ 33471 w 38421"/>
                  <a:gd name="connsiteY1" fmla="*/ 14368 h 59825"/>
                  <a:gd name="connsiteX2" fmla="*/ 20415 w 38421"/>
                  <a:gd name="connsiteY2" fmla="*/ 11188 h 59825"/>
                  <a:gd name="connsiteX3" fmla="*/ 14322 w 38421"/>
                  <a:gd name="connsiteY3" fmla="*/ 17515 h 59825"/>
                  <a:gd name="connsiteX4" fmla="*/ 17469 w 38421"/>
                  <a:gd name="connsiteY4" fmla="*/ 21800 h 59825"/>
                  <a:gd name="connsiteX5" fmla="*/ 23043 w 38421"/>
                  <a:gd name="connsiteY5" fmla="*/ 24445 h 59825"/>
                  <a:gd name="connsiteX6" fmla="*/ 32935 w 38421"/>
                  <a:gd name="connsiteY6" fmla="*/ 30035 h 59825"/>
                  <a:gd name="connsiteX7" fmla="*/ 32734 w 38421"/>
                  <a:gd name="connsiteY7" fmla="*/ 54289 h 59825"/>
                  <a:gd name="connsiteX8" fmla="*/ 18908 w 38421"/>
                  <a:gd name="connsiteY8" fmla="*/ 59662 h 59825"/>
                  <a:gd name="connsiteX9" fmla="*/ 2672 w 38421"/>
                  <a:gd name="connsiteY9" fmla="*/ 57570 h 59825"/>
                  <a:gd name="connsiteX10" fmla="*/ 11 w 38421"/>
                  <a:gd name="connsiteY10" fmla="*/ 53988 h 59825"/>
                  <a:gd name="connsiteX11" fmla="*/ 28 w 38421"/>
                  <a:gd name="connsiteY11" fmla="*/ 44949 h 59825"/>
                  <a:gd name="connsiteX12" fmla="*/ 1886 w 38421"/>
                  <a:gd name="connsiteY12" fmla="*/ 43978 h 59825"/>
                  <a:gd name="connsiteX13" fmla="*/ 18055 w 38421"/>
                  <a:gd name="connsiteY13" fmla="*/ 48498 h 59825"/>
                  <a:gd name="connsiteX14" fmla="*/ 21269 w 38421"/>
                  <a:gd name="connsiteY14" fmla="*/ 47728 h 59825"/>
                  <a:gd name="connsiteX15" fmla="*/ 22557 w 38421"/>
                  <a:gd name="connsiteY15" fmla="*/ 39392 h 59825"/>
                  <a:gd name="connsiteX16" fmla="*/ 15527 w 38421"/>
                  <a:gd name="connsiteY16" fmla="*/ 35492 h 59825"/>
                  <a:gd name="connsiteX17" fmla="*/ 5183 w 38421"/>
                  <a:gd name="connsiteY17" fmla="*/ 29734 h 59825"/>
                  <a:gd name="connsiteX18" fmla="*/ 262 w 38421"/>
                  <a:gd name="connsiteY18" fmla="*/ 15674 h 59825"/>
                  <a:gd name="connsiteX19" fmla="*/ 16866 w 38421"/>
                  <a:gd name="connsiteY19" fmla="*/ 409 h 59825"/>
                  <a:gd name="connsiteX20" fmla="*/ 33320 w 38421"/>
                  <a:gd name="connsiteY20" fmla="*/ 1798 h 59825"/>
                  <a:gd name="connsiteX21" fmla="*/ 35312 w 38421"/>
                  <a:gd name="connsiteY21" fmla="*/ 4543 h 59825"/>
                  <a:gd name="connsiteX22" fmla="*/ 35295 w 38421"/>
                  <a:gd name="connsiteY22" fmla="*/ 15255 h 5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421" h="59825">
                    <a:moveTo>
                      <a:pt x="35278" y="15239"/>
                    </a:moveTo>
                    <a:cubicBezTo>
                      <a:pt x="34375" y="14820"/>
                      <a:pt x="33906" y="14619"/>
                      <a:pt x="33471" y="14368"/>
                    </a:cubicBezTo>
                    <a:cubicBezTo>
                      <a:pt x="29420" y="12075"/>
                      <a:pt x="25102" y="10920"/>
                      <a:pt x="20415" y="11188"/>
                    </a:cubicBezTo>
                    <a:cubicBezTo>
                      <a:pt x="16381" y="11422"/>
                      <a:pt x="13987" y="13900"/>
                      <a:pt x="14322" y="17515"/>
                    </a:cubicBezTo>
                    <a:cubicBezTo>
                      <a:pt x="14523" y="19591"/>
                      <a:pt x="15795" y="20896"/>
                      <a:pt x="17469" y="21800"/>
                    </a:cubicBezTo>
                    <a:cubicBezTo>
                      <a:pt x="19277" y="22771"/>
                      <a:pt x="21235" y="23491"/>
                      <a:pt x="23043" y="24445"/>
                    </a:cubicBezTo>
                    <a:cubicBezTo>
                      <a:pt x="26390" y="26219"/>
                      <a:pt x="29972" y="27726"/>
                      <a:pt x="32935" y="30035"/>
                    </a:cubicBezTo>
                    <a:cubicBezTo>
                      <a:pt x="40886" y="36212"/>
                      <a:pt x="39647" y="48347"/>
                      <a:pt x="32734" y="54289"/>
                    </a:cubicBezTo>
                    <a:cubicBezTo>
                      <a:pt x="28751" y="57720"/>
                      <a:pt x="23980" y="59160"/>
                      <a:pt x="18908" y="59662"/>
                    </a:cubicBezTo>
                    <a:cubicBezTo>
                      <a:pt x="13368" y="60215"/>
                      <a:pt x="7945" y="59327"/>
                      <a:pt x="2672" y="57570"/>
                    </a:cubicBezTo>
                    <a:cubicBezTo>
                      <a:pt x="162" y="56733"/>
                      <a:pt x="28" y="56549"/>
                      <a:pt x="11" y="53988"/>
                    </a:cubicBezTo>
                    <a:cubicBezTo>
                      <a:pt x="11" y="50975"/>
                      <a:pt x="-23" y="47962"/>
                      <a:pt x="28" y="44949"/>
                    </a:cubicBezTo>
                    <a:cubicBezTo>
                      <a:pt x="61" y="43225"/>
                      <a:pt x="446" y="43058"/>
                      <a:pt x="1886" y="43978"/>
                    </a:cubicBezTo>
                    <a:cubicBezTo>
                      <a:pt x="6823" y="47125"/>
                      <a:pt x="12113" y="49017"/>
                      <a:pt x="18055" y="48498"/>
                    </a:cubicBezTo>
                    <a:cubicBezTo>
                      <a:pt x="19143" y="48397"/>
                      <a:pt x="20264" y="48146"/>
                      <a:pt x="21269" y="47728"/>
                    </a:cubicBezTo>
                    <a:cubicBezTo>
                      <a:pt x="24650" y="46288"/>
                      <a:pt x="25470" y="41635"/>
                      <a:pt x="22557" y="39392"/>
                    </a:cubicBezTo>
                    <a:cubicBezTo>
                      <a:pt x="20448" y="37768"/>
                      <a:pt x="17954" y="36614"/>
                      <a:pt x="15527" y="35492"/>
                    </a:cubicBezTo>
                    <a:cubicBezTo>
                      <a:pt x="11929" y="33818"/>
                      <a:pt x="8213" y="32412"/>
                      <a:pt x="5183" y="29734"/>
                    </a:cubicBezTo>
                    <a:cubicBezTo>
                      <a:pt x="915" y="25968"/>
                      <a:pt x="-290" y="21080"/>
                      <a:pt x="262" y="15674"/>
                    </a:cubicBezTo>
                    <a:cubicBezTo>
                      <a:pt x="1166" y="6669"/>
                      <a:pt x="9317" y="1681"/>
                      <a:pt x="16866" y="409"/>
                    </a:cubicBezTo>
                    <a:cubicBezTo>
                      <a:pt x="22474" y="-545"/>
                      <a:pt x="27914" y="275"/>
                      <a:pt x="33320" y="1798"/>
                    </a:cubicBezTo>
                    <a:cubicBezTo>
                      <a:pt x="34776" y="2216"/>
                      <a:pt x="35345" y="3020"/>
                      <a:pt x="35312" y="4543"/>
                    </a:cubicBezTo>
                    <a:cubicBezTo>
                      <a:pt x="35228" y="7958"/>
                      <a:pt x="35295" y="11389"/>
                      <a:pt x="35295" y="15255"/>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3815FBD1-CEC4-F442-BCC4-6ACDEF41AA33}"/>
                  </a:ext>
                </a:extLst>
              </p:cNvPr>
              <p:cNvSpPr/>
              <p:nvPr/>
            </p:nvSpPr>
            <p:spPr>
              <a:xfrm>
                <a:off x="3895775" y="8931246"/>
                <a:ext cx="44888" cy="59863"/>
              </a:xfrm>
              <a:custGeom>
                <a:avLst/>
                <a:gdLst>
                  <a:gd name="connsiteX0" fmla="*/ 44888 w 44888"/>
                  <a:gd name="connsiteY0" fmla="*/ 16458 h 59863"/>
                  <a:gd name="connsiteX1" fmla="*/ 43081 w 44888"/>
                  <a:gd name="connsiteY1" fmla="*/ 15303 h 59863"/>
                  <a:gd name="connsiteX2" fmla="*/ 26644 w 44888"/>
                  <a:gd name="connsiteY2" fmla="*/ 12123 h 59863"/>
                  <a:gd name="connsiteX3" fmla="*/ 14475 w 44888"/>
                  <a:gd name="connsiteY3" fmla="*/ 27806 h 59863"/>
                  <a:gd name="connsiteX4" fmla="*/ 15647 w 44888"/>
                  <a:gd name="connsiteY4" fmla="*/ 38117 h 59863"/>
                  <a:gd name="connsiteX5" fmla="*/ 29573 w 44888"/>
                  <a:gd name="connsiteY5" fmla="*/ 48160 h 59863"/>
                  <a:gd name="connsiteX6" fmla="*/ 43047 w 44888"/>
                  <a:gd name="connsiteY6" fmla="*/ 44260 h 59863"/>
                  <a:gd name="connsiteX7" fmla="*/ 44604 w 44888"/>
                  <a:gd name="connsiteY7" fmla="*/ 43306 h 59863"/>
                  <a:gd name="connsiteX8" fmla="*/ 44872 w 44888"/>
                  <a:gd name="connsiteY8" fmla="*/ 44829 h 59863"/>
                  <a:gd name="connsiteX9" fmla="*/ 44888 w 44888"/>
                  <a:gd name="connsiteY9" fmla="*/ 54337 h 59863"/>
                  <a:gd name="connsiteX10" fmla="*/ 43482 w 44888"/>
                  <a:gd name="connsiteY10" fmla="*/ 56546 h 59863"/>
                  <a:gd name="connsiteX11" fmla="*/ 33004 w 44888"/>
                  <a:gd name="connsiteY11" fmla="*/ 59475 h 59863"/>
                  <a:gd name="connsiteX12" fmla="*/ 14642 w 44888"/>
                  <a:gd name="connsiteY12" fmla="*/ 56747 h 59863"/>
                  <a:gd name="connsiteX13" fmla="*/ 1302 w 44888"/>
                  <a:gd name="connsiteY13" fmla="*/ 40025 h 59863"/>
                  <a:gd name="connsiteX14" fmla="*/ 3913 w 44888"/>
                  <a:gd name="connsiteY14" fmla="*/ 14918 h 59863"/>
                  <a:gd name="connsiteX15" fmla="*/ 21656 w 44888"/>
                  <a:gd name="connsiteY15" fmla="*/ 1176 h 59863"/>
                  <a:gd name="connsiteX16" fmla="*/ 42260 w 44888"/>
                  <a:gd name="connsiteY16" fmla="*/ 1929 h 59863"/>
                  <a:gd name="connsiteX17" fmla="*/ 44888 w 44888"/>
                  <a:gd name="connsiteY17" fmla="*/ 5528 h 59863"/>
                  <a:gd name="connsiteX18" fmla="*/ 44888 w 44888"/>
                  <a:gd name="connsiteY18" fmla="*/ 16458 h 5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888" h="59863">
                    <a:moveTo>
                      <a:pt x="44888" y="16458"/>
                    </a:moveTo>
                    <a:cubicBezTo>
                      <a:pt x="44018" y="15906"/>
                      <a:pt x="43549" y="15604"/>
                      <a:pt x="43081" y="15303"/>
                    </a:cubicBezTo>
                    <a:cubicBezTo>
                      <a:pt x="38042" y="11972"/>
                      <a:pt x="32586" y="10516"/>
                      <a:pt x="26644" y="12123"/>
                    </a:cubicBezTo>
                    <a:cubicBezTo>
                      <a:pt x="19061" y="14165"/>
                      <a:pt x="15178" y="20174"/>
                      <a:pt x="14475" y="27806"/>
                    </a:cubicBezTo>
                    <a:cubicBezTo>
                      <a:pt x="14157" y="31288"/>
                      <a:pt x="14441" y="34753"/>
                      <a:pt x="15647" y="38117"/>
                    </a:cubicBezTo>
                    <a:cubicBezTo>
                      <a:pt x="17806" y="44176"/>
                      <a:pt x="23179" y="47708"/>
                      <a:pt x="29573" y="48160"/>
                    </a:cubicBezTo>
                    <a:cubicBezTo>
                      <a:pt x="34510" y="48512"/>
                      <a:pt x="38913" y="46804"/>
                      <a:pt x="43047" y="44260"/>
                    </a:cubicBezTo>
                    <a:cubicBezTo>
                      <a:pt x="43482" y="43992"/>
                      <a:pt x="43918" y="43725"/>
                      <a:pt x="44604" y="43306"/>
                    </a:cubicBezTo>
                    <a:cubicBezTo>
                      <a:pt x="44721" y="43976"/>
                      <a:pt x="44872" y="44411"/>
                      <a:pt x="44872" y="44829"/>
                    </a:cubicBezTo>
                    <a:cubicBezTo>
                      <a:pt x="44888" y="47993"/>
                      <a:pt x="44855" y="51173"/>
                      <a:pt x="44888" y="54337"/>
                    </a:cubicBezTo>
                    <a:cubicBezTo>
                      <a:pt x="44888" y="55441"/>
                      <a:pt x="44487" y="56245"/>
                      <a:pt x="43482" y="56546"/>
                    </a:cubicBezTo>
                    <a:cubicBezTo>
                      <a:pt x="40001" y="57584"/>
                      <a:pt x="36569" y="58956"/>
                      <a:pt x="33004" y="59475"/>
                    </a:cubicBezTo>
                    <a:cubicBezTo>
                      <a:pt x="26677" y="60413"/>
                      <a:pt x="20450" y="59710"/>
                      <a:pt x="14642" y="56747"/>
                    </a:cubicBezTo>
                    <a:cubicBezTo>
                      <a:pt x="7662" y="53182"/>
                      <a:pt x="3327" y="47407"/>
                      <a:pt x="1302" y="40025"/>
                    </a:cubicBezTo>
                    <a:cubicBezTo>
                      <a:pt x="-1058" y="31388"/>
                      <a:pt x="-222" y="22902"/>
                      <a:pt x="3913" y="14918"/>
                    </a:cubicBezTo>
                    <a:cubicBezTo>
                      <a:pt x="7679" y="7654"/>
                      <a:pt x="13772" y="3235"/>
                      <a:pt x="21656" y="1176"/>
                    </a:cubicBezTo>
                    <a:cubicBezTo>
                      <a:pt x="28619" y="-649"/>
                      <a:pt x="35465" y="-314"/>
                      <a:pt x="42260" y="1929"/>
                    </a:cubicBezTo>
                    <a:cubicBezTo>
                      <a:pt x="44704" y="2733"/>
                      <a:pt x="44888" y="3000"/>
                      <a:pt x="44888" y="5528"/>
                    </a:cubicBezTo>
                    <a:cubicBezTo>
                      <a:pt x="44888" y="9009"/>
                      <a:pt x="44888" y="12474"/>
                      <a:pt x="44888" y="16458"/>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2B0983EB-9F55-EF30-952C-0AC034C18B27}"/>
                  </a:ext>
                </a:extLst>
              </p:cNvPr>
              <p:cNvSpPr/>
              <p:nvPr/>
            </p:nvSpPr>
            <p:spPr>
              <a:xfrm>
                <a:off x="3950137" y="8931507"/>
                <a:ext cx="33392" cy="58261"/>
              </a:xfrm>
              <a:custGeom>
                <a:avLst/>
                <a:gdLst>
                  <a:gd name="connsiteX0" fmla="*/ 13976 w 33392"/>
                  <a:gd name="connsiteY0" fmla="*/ 8716 h 58261"/>
                  <a:gd name="connsiteX1" fmla="*/ 19500 w 33392"/>
                  <a:gd name="connsiteY1" fmla="*/ 2807 h 58261"/>
                  <a:gd name="connsiteX2" fmla="*/ 31685 w 33392"/>
                  <a:gd name="connsiteY2" fmla="*/ 430 h 58261"/>
                  <a:gd name="connsiteX3" fmla="*/ 33393 w 33392"/>
                  <a:gd name="connsiteY3" fmla="*/ 2154 h 58261"/>
                  <a:gd name="connsiteX4" fmla="*/ 33376 w 33392"/>
                  <a:gd name="connsiteY4" fmla="*/ 13888 h 58261"/>
                  <a:gd name="connsiteX5" fmla="*/ 33125 w 33392"/>
                  <a:gd name="connsiteY5" fmla="*/ 14708 h 58261"/>
                  <a:gd name="connsiteX6" fmla="*/ 31903 w 33392"/>
                  <a:gd name="connsiteY6" fmla="*/ 14273 h 58261"/>
                  <a:gd name="connsiteX7" fmla="*/ 14696 w 33392"/>
                  <a:gd name="connsiteY7" fmla="*/ 22876 h 58261"/>
                  <a:gd name="connsiteX8" fmla="*/ 14027 w 33392"/>
                  <a:gd name="connsiteY8" fmla="*/ 29003 h 58261"/>
                  <a:gd name="connsiteX9" fmla="*/ 13993 w 33392"/>
                  <a:gd name="connsiteY9" fmla="*/ 55650 h 58261"/>
                  <a:gd name="connsiteX10" fmla="*/ 11415 w 33392"/>
                  <a:gd name="connsiteY10" fmla="*/ 58261 h 58261"/>
                  <a:gd name="connsiteX11" fmla="*/ 2377 w 33392"/>
                  <a:gd name="connsiteY11" fmla="*/ 58261 h 58261"/>
                  <a:gd name="connsiteX12" fmla="*/ 0 w 33392"/>
                  <a:gd name="connsiteY12" fmla="*/ 55918 h 58261"/>
                  <a:gd name="connsiteX13" fmla="*/ 0 w 33392"/>
                  <a:gd name="connsiteY13" fmla="*/ 31011 h 58261"/>
                  <a:gd name="connsiteX14" fmla="*/ 50 w 33392"/>
                  <a:gd name="connsiteY14" fmla="*/ 3728 h 58261"/>
                  <a:gd name="connsiteX15" fmla="*/ 2795 w 33392"/>
                  <a:gd name="connsiteY15" fmla="*/ 1083 h 58261"/>
                  <a:gd name="connsiteX16" fmla="*/ 11984 w 33392"/>
                  <a:gd name="connsiteY16" fmla="*/ 1000 h 58261"/>
                  <a:gd name="connsiteX17" fmla="*/ 13976 w 33392"/>
                  <a:gd name="connsiteY17" fmla="*/ 2975 h 58261"/>
                  <a:gd name="connsiteX18" fmla="*/ 13976 w 33392"/>
                  <a:gd name="connsiteY18" fmla="*/ 8716 h 58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92" h="58261">
                    <a:moveTo>
                      <a:pt x="13976" y="8716"/>
                    </a:moveTo>
                    <a:cubicBezTo>
                      <a:pt x="15851" y="6674"/>
                      <a:pt x="17441" y="4464"/>
                      <a:pt x="19500" y="2807"/>
                    </a:cubicBezTo>
                    <a:cubicBezTo>
                      <a:pt x="23065" y="-38"/>
                      <a:pt x="27300" y="-490"/>
                      <a:pt x="31685" y="430"/>
                    </a:cubicBezTo>
                    <a:cubicBezTo>
                      <a:pt x="32606" y="615"/>
                      <a:pt x="33393" y="966"/>
                      <a:pt x="33393" y="2154"/>
                    </a:cubicBezTo>
                    <a:cubicBezTo>
                      <a:pt x="33376" y="6071"/>
                      <a:pt x="33393" y="9971"/>
                      <a:pt x="33376" y="13888"/>
                    </a:cubicBezTo>
                    <a:cubicBezTo>
                      <a:pt x="33376" y="14122"/>
                      <a:pt x="33242" y="14373"/>
                      <a:pt x="33125" y="14708"/>
                    </a:cubicBezTo>
                    <a:cubicBezTo>
                      <a:pt x="32656" y="14541"/>
                      <a:pt x="32271" y="14440"/>
                      <a:pt x="31903" y="14273"/>
                    </a:cubicBezTo>
                    <a:cubicBezTo>
                      <a:pt x="23768" y="10557"/>
                      <a:pt x="16588" y="14106"/>
                      <a:pt x="14696" y="22876"/>
                    </a:cubicBezTo>
                    <a:cubicBezTo>
                      <a:pt x="14261" y="24868"/>
                      <a:pt x="14043" y="26961"/>
                      <a:pt x="14027" y="29003"/>
                    </a:cubicBezTo>
                    <a:cubicBezTo>
                      <a:pt x="13960" y="37891"/>
                      <a:pt x="13993" y="46762"/>
                      <a:pt x="13993" y="55650"/>
                    </a:cubicBezTo>
                    <a:cubicBezTo>
                      <a:pt x="13993" y="58177"/>
                      <a:pt x="13909" y="58261"/>
                      <a:pt x="11415" y="58261"/>
                    </a:cubicBezTo>
                    <a:cubicBezTo>
                      <a:pt x="8402" y="58261"/>
                      <a:pt x="5390" y="58261"/>
                      <a:pt x="2377" y="58261"/>
                    </a:cubicBezTo>
                    <a:cubicBezTo>
                      <a:pt x="184" y="58261"/>
                      <a:pt x="17" y="58094"/>
                      <a:pt x="0" y="55918"/>
                    </a:cubicBezTo>
                    <a:cubicBezTo>
                      <a:pt x="0" y="47616"/>
                      <a:pt x="0" y="39313"/>
                      <a:pt x="0" y="31011"/>
                    </a:cubicBezTo>
                    <a:cubicBezTo>
                      <a:pt x="0" y="21922"/>
                      <a:pt x="0" y="12833"/>
                      <a:pt x="50" y="3728"/>
                    </a:cubicBezTo>
                    <a:cubicBezTo>
                      <a:pt x="50" y="1167"/>
                      <a:pt x="167" y="1117"/>
                      <a:pt x="2795" y="1083"/>
                    </a:cubicBezTo>
                    <a:cubicBezTo>
                      <a:pt x="5858" y="1050"/>
                      <a:pt x="8921" y="1083"/>
                      <a:pt x="11984" y="1000"/>
                    </a:cubicBezTo>
                    <a:cubicBezTo>
                      <a:pt x="13391" y="966"/>
                      <a:pt x="14010" y="1552"/>
                      <a:pt x="13976" y="2975"/>
                    </a:cubicBezTo>
                    <a:cubicBezTo>
                      <a:pt x="13926" y="4916"/>
                      <a:pt x="13976" y="6875"/>
                      <a:pt x="13976" y="8716"/>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8B219278-E9F6-ED0B-26D5-2A0D08546D0A}"/>
                  </a:ext>
                </a:extLst>
              </p:cNvPr>
              <p:cNvSpPr/>
              <p:nvPr/>
            </p:nvSpPr>
            <p:spPr>
              <a:xfrm>
                <a:off x="3873359" y="8932606"/>
                <a:ext cx="13959" cy="57145"/>
              </a:xfrm>
              <a:custGeom>
                <a:avLst/>
                <a:gdLst>
                  <a:gd name="connsiteX0" fmla="*/ 0 w 13959"/>
                  <a:gd name="connsiteY0" fmla="*/ 28539 h 57145"/>
                  <a:gd name="connsiteX1" fmla="*/ 0 w 13959"/>
                  <a:gd name="connsiteY1" fmla="*/ 2695 h 57145"/>
                  <a:gd name="connsiteX2" fmla="*/ 2695 w 13959"/>
                  <a:gd name="connsiteY2" fmla="*/ 0 h 57145"/>
                  <a:gd name="connsiteX3" fmla="*/ 11901 w 13959"/>
                  <a:gd name="connsiteY3" fmla="*/ 0 h 57145"/>
                  <a:gd name="connsiteX4" fmla="*/ 13960 w 13959"/>
                  <a:gd name="connsiteY4" fmla="*/ 2093 h 57145"/>
                  <a:gd name="connsiteX5" fmla="*/ 13960 w 13959"/>
                  <a:gd name="connsiteY5" fmla="*/ 55069 h 57145"/>
                  <a:gd name="connsiteX6" fmla="*/ 11884 w 13959"/>
                  <a:gd name="connsiteY6" fmla="*/ 57145 h 57145"/>
                  <a:gd name="connsiteX7" fmla="*/ 2377 w 13959"/>
                  <a:gd name="connsiteY7" fmla="*/ 57128 h 57145"/>
                  <a:gd name="connsiteX8" fmla="*/ 17 w 13959"/>
                  <a:gd name="connsiteY8" fmla="*/ 54751 h 57145"/>
                  <a:gd name="connsiteX9" fmla="*/ 17 w 13959"/>
                  <a:gd name="connsiteY9" fmla="*/ 28589 h 5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959" h="57145">
                    <a:moveTo>
                      <a:pt x="0" y="28539"/>
                    </a:moveTo>
                    <a:cubicBezTo>
                      <a:pt x="0" y="19919"/>
                      <a:pt x="0" y="11299"/>
                      <a:pt x="0" y="2695"/>
                    </a:cubicBezTo>
                    <a:cubicBezTo>
                      <a:pt x="0" y="151"/>
                      <a:pt x="151" y="0"/>
                      <a:pt x="2695" y="0"/>
                    </a:cubicBezTo>
                    <a:cubicBezTo>
                      <a:pt x="5758" y="0"/>
                      <a:pt x="8821" y="34"/>
                      <a:pt x="11901" y="0"/>
                    </a:cubicBezTo>
                    <a:cubicBezTo>
                      <a:pt x="13391" y="-16"/>
                      <a:pt x="13960" y="603"/>
                      <a:pt x="13960" y="2093"/>
                    </a:cubicBezTo>
                    <a:cubicBezTo>
                      <a:pt x="13926" y="19751"/>
                      <a:pt x="13926" y="37410"/>
                      <a:pt x="13960" y="55069"/>
                    </a:cubicBezTo>
                    <a:cubicBezTo>
                      <a:pt x="13960" y="56542"/>
                      <a:pt x="13391" y="57162"/>
                      <a:pt x="11884" y="57145"/>
                    </a:cubicBezTo>
                    <a:cubicBezTo>
                      <a:pt x="8721" y="57095"/>
                      <a:pt x="5540" y="57145"/>
                      <a:pt x="2377" y="57128"/>
                    </a:cubicBezTo>
                    <a:cubicBezTo>
                      <a:pt x="251" y="57128"/>
                      <a:pt x="17" y="56910"/>
                      <a:pt x="17" y="54751"/>
                    </a:cubicBezTo>
                    <a:cubicBezTo>
                      <a:pt x="17" y="46031"/>
                      <a:pt x="17" y="37310"/>
                      <a:pt x="17" y="28589"/>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507E5266-45A1-27A4-4F1C-D6F141B38000}"/>
                  </a:ext>
                </a:extLst>
              </p:cNvPr>
              <p:cNvSpPr/>
              <p:nvPr/>
            </p:nvSpPr>
            <p:spPr>
              <a:xfrm>
                <a:off x="3872137" y="8908654"/>
                <a:ext cx="16705" cy="15700"/>
              </a:xfrm>
              <a:custGeom>
                <a:avLst/>
                <a:gdLst>
                  <a:gd name="connsiteX0" fmla="*/ 8403 w 16705"/>
                  <a:gd name="connsiteY0" fmla="*/ 0 h 15700"/>
                  <a:gd name="connsiteX1" fmla="*/ 16705 w 16705"/>
                  <a:gd name="connsiteY1" fmla="*/ 7984 h 15700"/>
                  <a:gd name="connsiteX2" fmla="*/ 8286 w 16705"/>
                  <a:gd name="connsiteY2" fmla="*/ 15701 h 15700"/>
                  <a:gd name="connsiteX3" fmla="*/ 0 w 16705"/>
                  <a:gd name="connsiteY3" fmla="*/ 7884 h 15700"/>
                  <a:gd name="connsiteX4" fmla="*/ 8419 w 16705"/>
                  <a:gd name="connsiteY4" fmla="*/ 0 h 1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5" h="15700">
                    <a:moveTo>
                      <a:pt x="8403" y="0"/>
                    </a:moveTo>
                    <a:cubicBezTo>
                      <a:pt x="13106" y="0"/>
                      <a:pt x="16722" y="3482"/>
                      <a:pt x="16705" y="7984"/>
                    </a:cubicBezTo>
                    <a:cubicBezTo>
                      <a:pt x="16688" y="12269"/>
                      <a:pt x="12922" y="15717"/>
                      <a:pt x="8286" y="15701"/>
                    </a:cubicBezTo>
                    <a:cubicBezTo>
                      <a:pt x="3616" y="15701"/>
                      <a:pt x="-17" y="12252"/>
                      <a:pt x="0" y="7884"/>
                    </a:cubicBezTo>
                    <a:cubicBezTo>
                      <a:pt x="17" y="3448"/>
                      <a:pt x="3699" y="0"/>
                      <a:pt x="8419" y="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pic>
          <p:nvPicPr>
            <p:cNvPr id="13" name="Picture 12">
              <a:extLst>
                <a:ext uri="{FF2B5EF4-FFF2-40B4-BE49-F238E27FC236}">
                  <a16:creationId xmlns:a16="http://schemas.microsoft.com/office/drawing/2014/main" id="{D22DA8EA-1E12-00D9-70D0-E93873EBE0B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95806" y="9344415"/>
              <a:ext cx="694107" cy="170710"/>
            </a:xfrm>
            <a:custGeom>
              <a:avLst/>
              <a:gdLst>
                <a:gd name="connsiteX0" fmla="*/ 1312 w 592502"/>
                <a:gd name="connsiteY0" fmla="*/ -141 h 145823"/>
                <a:gd name="connsiteX1" fmla="*/ 593814 w 592502"/>
                <a:gd name="connsiteY1" fmla="*/ -141 h 145823"/>
                <a:gd name="connsiteX2" fmla="*/ 593814 w 592502"/>
                <a:gd name="connsiteY2" fmla="*/ 145683 h 145823"/>
                <a:gd name="connsiteX3" fmla="*/ 1312 w 592502"/>
                <a:gd name="connsiteY3" fmla="*/ 145683 h 145823"/>
              </a:gdLst>
              <a:ahLst/>
              <a:cxnLst>
                <a:cxn ang="0">
                  <a:pos x="connsiteX0" y="connsiteY0"/>
                </a:cxn>
                <a:cxn ang="0">
                  <a:pos x="connsiteX1" y="connsiteY1"/>
                </a:cxn>
                <a:cxn ang="0">
                  <a:pos x="connsiteX2" y="connsiteY2"/>
                </a:cxn>
                <a:cxn ang="0">
                  <a:pos x="connsiteX3" y="connsiteY3"/>
                </a:cxn>
              </a:cxnLst>
              <a:rect l="l" t="t" r="r" b="b"/>
              <a:pathLst>
                <a:path w="592502" h="145823">
                  <a:moveTo>
                    <a:pt x="1312" y="-141"/>
                  </a:moveTo>
                  <a:lnTo>
                    <a:pt x="593814" y="-141"/>
                  </a:lnTo>
                  <a:lnTo>
                    <a:pt x="593814" y="145683"/>
                  </a:lnTo>
                  <a:lnTo>
                    <a:pt x="1312" y="145683"/>
                  </a:lnTo>
                  <a:close/>
                </a:path>
              </a:pathLst>
            </a:custGeom>
          </p:spPr>
        </p:pic>
        <p:pic>
          <p:nvPicPr>
            <p:cNvPr id="15" name="Picture 6" descr="Cisco Logo PNG Transparent &amp; SVG Vector - Freebie Supply">
              <a:extLst>
                <a:ext uri="{FF2B5EF4-FFF2-40B4-BE49-F238E27FC236}">
                  <a16:creationId xmlns:a16="http://schemas.microsoft.com/office/drawing/2014/main" id="{33DF4F0B-1067-E8D7-26C2-57A28AE548D9}"/>
                </a:ext>
              </a:extLst>
            </p:cNvPr>
            <p:cNvPicPr>
              <a:picLocks noChangeAspect="1" noChangeArrowheads="1"/>
            </p:cNvPicPr>
            <p:nvPr/>
          </p:nvPicPr>
          <p:blipFill rotWithShape="1">
            <a:blip r:embed="rId5" cstate="email">
              <a:biLevel thresh="50000"/>
              <a:extLst>
                <a:ext uri="{BEBA8EAE-BF5A-486C-A8C5-ECC9F3942E4B}">
                  <a14:imgProps xmlns:a14="http://schemas.microsoft.com/office/drawing/2010/main">
                    <a14:imgLayer r:embed="rId6">
                      <a14:imgEffect>
                        <a14:backgroundRemoval t="23770" b="75378" l="10000" r="90000">
                          <a14:foregroundMark x1="17875" y1="44667" x2="17250" y2="44167"/>
                          <a14:foregroundMark x1="25250" y1="39167" x2="25250" y2="42333"/>
                          <a14:foregroundMark x1="33250" y1="32000" x2="33250" y2="35667"/>
                          <a14:foregroundMark x1="36875" y1="63500" x2="36875" y2="65333"/>
                          <a14:foregroundMark x1="29750" y1="60333" x2="28750" y2="59833"/>
                          <a14:foregroundMark x1="46625" y1="59833" x2="45875" y2="59500"/>
                          <a14:foregroundMark x1="56625" y1="59833" x2="56625" y2="60667"/>
                          <a14:foregroundMark x1="42250" y1="35000" x2="42250" y2="35000"/>
                          <a14:foregroundMark x1="49500" y1="43833" x2="49500" y2="43833"/>
                          <a14:foregroundMark x1="58250" y1="41333" x2="58250" y2="41333"/>
                          <a14:foregroundMark x1="67500" y1="39333" x2="67500" y2="39333"/>
                          <a14:foregroundMark x1="75000" y1="36500" x2="75000" y2="36500"/>
                          <a14:foregroundMark x1="82375" y1="44500" x2="82375" y2="44500"/>
                        </a14:backgroundRemoval>
                      </a14:imgEffect>
                    </a14:imgLayer>
                  </a14:imgProps>
                </a:ext>
                <a:ext uri="{28A0092B-C50C-407E-A947-70E740481C1C}">
                  <a14:useLocalDpi xmlns:a14="http://schemas.microsoft.com/office/drawing/2010/main"/>
                </a:ext>
              </a:extLst>
            </a:blip>
            <a:srcRect l="13123" t="17319" r="10727" b="18171"/>
            <a:stretch/>
          </p:blipFill>
          <p:spPr bwMode="auto">
            <a:xfrm>
              <a:off x="1337086" y="9295128"/>
              <a:ext cx="423841" cy="26928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270BCD00-983E-A2A7-3A75-A5B3CBED15D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374187" y="9352199"/>
              <a:ext cx="390697" cy="155143"/>
            </a:xfrm>
            <a:custGeom>
              <a:avLst/>
              <a:gdLst>
                <a:gd name="connsiteX0" fmla="*/ 844 w 514122"/>
                <a:gd name="connsiteY0" fmla="*/ -272 h 204154"/>
                <a:gd name="connsiteX1" fmla="*/ 514967 w 514122"/>
                <a:gd name="connsiteY1" fmla="*/ -272 h 204154"/>
                <a:gd name="connsiteX2" fmla="*/ 514967 w 514122"/>
                <a:gd name="connsiteY2" fmla="*/ 203882 h 204154"/>
                <a:gd name="connsiteX3" fmla="*/ 844 w 514122"/>
                <a:gd name="connsiteY3" fmla="*/ 203882 h 204154"/>
              </a:gdLst>
              <a:ahLst/>
              <a:cxnLst>
                <a:cxn ang="0">
                  <a:pos x="connsiteX0" y="connsiteY0"/>
                </a:cxn>
                <a:cxn ang="0">
                  <a:pos x="connsiteX1" y="connsiteY1"/>
                </a:cxn>
                <a:cxn ang="0">
                  <a:pos x="connsiteX2" y="connsiteY2"/>
                </a:cxn>
                <a:cxn ang="0">
                  <a:pos x="connsiteX3" y="connsiteY3"/>
                </a:cxn>
              </a:cxnLst>
              <a:rect l="l" t="t" r="r" b="b"/>
              <a:pathLst>
                <a:path w="514122" h="204154">
                  <a:moveTo>
                    <a:pt x="844" y="-272"/>
                  </a:moveTo>
                  <a:lnTo>
                    <a:pt x="514967" y="-272"/>
                  </a:lnTo>
                  <a:lnTo>
                    <a:pt x="514967" y="203882"/>
                  </a:lnTo>
                  <a:lnTo>
                    <a:pt x="844" y="203882"/>
                  </a:lnTo>
                  <a:close/>
                </a:path>
              </a:pathLst>
            </a:custGeom>
          </p:spPr>
        </p:pic>
      </p:grpSp>
      <p:sp>
        <p:nvSpPr>
          <p:cNvPr id="2" name="Slide Number Placeholder 1">
            <a:extLst>
              <a:ext uri="{FF2B5EF4-FFF2-40B4-BE49-F238E27FC236}">
                <a16:creationId xmlns:a16="http://schemas.microsoft.com/office/drawing/2014/main" id="{2681B551-5C9D-46D0-A4BE-42B9DF26187C}"/>
              </a:ext>
            </a:extLst>
          </p:cNvPr>
          <p:cNvSpPr>
            <a:spLocks noGrp="1"/>
          </p:cNvSpPr>
          <p:nvPr>
            <p:ph type="sldNum" sz="quarter" idx="4"/>
          </p:nvPr>
        </p:nvSpPr>
        <p:spPr/>
        <p:txBody>
          <a:bodyPr/>
          <a:lstStyle/>
          <a:p>
            <a:fld id="{52ACBA99-DD9B-4CE7-AAC2-EC46A49DC45C}" type="slidenum">
              <a:rPr lang="en-US" smtClean="0"/>
              <a:t>11</a:t>
            </a:fld>
            <a:endParaRPr lang="en-US"/>
          </a:p>
        </p:txBody>
      </p:sp>
    </p:spTree>
    <p:extLst>
      <p:ext uri="{BB962C8B-B14F-4D97-AF65-F5344CB8AC3E}">
        <p14:creationId xmlns:p14="http://schemas.microsoft.com/office/powerpoint/2010/main" val="3421140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D856E102-5BD6-4CBA-B116-2A3FC5A82171}"/>
              </a:ext>
            </a:extLst>
          </p:cNvPr>
          <p:cNvSpPr/>
          <p:nvPr/>
        </p:nvSpPr>
        <p:spPr>
          <a:xfrm>
            <a:off x="0" y="0"/>
            <a:ext cx="12192000" cy="6858000"/>
          </a:xfrm>
          <a:prstGeom prst="rect">
            <a:avLst/>
          </a:prstGeom>
          <a:solidFill>
            <a:srgbClr val="00AB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a:ea typeface="+mn-ea"/>
              <a:cs typeface="+mn-cs"/>
            </a:endParaRPr>
          </a:p>
        </p:txBody>
      </p:sp>
      <p:pic>
        <p:nvPicPr>
          <p:cNvPr id="6" name="Image 5" descr="Une image contenant texte, Police, Graphique, logo&#10;&#10;Description générée automatiquement">
            <a:extLst>
              <a:ext uri="{FF2B5EF4-FFF2-40B4-BE49-F238E27FC236}">
                <a16:creationId xmlns:a16="http://schemas.microsoft.com/office/drawing/2014/main" id="{A9B5E120-B348-34CE-6DD9-52B2607DDF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611" y="747252"/>
            <a:ext cx="4506224" cy="4506224"/>
          </a:xfrm>
          <a:prstGeom prst="rect">
            <a:avLst/>
          </a:prstGeom>
        </p:spPr>
      </p:pic>
      <p:sp>
        <p:nvSpPr>
          <p:cNvPr id="8" name="TextBox 7">
            <a:extLst>
              <a:ext uri="{FF2B5EF4-FFF2-40B4-BE49-F238E27FC236}">
                <a16:creationId xmlns:a16="http://schemas.microsoft.com/office/drawing/2014/main" id="{AC09EDD3-0399-4A25-9C99-C8C0FB2C8A7D}"/>
              </a:ext>
            </a:extLst>
          </p:cNvPr>
          <p:cNvSpPr txBox="1"/>
          <p:nvPr/>
        </p:nvSpPr>
        <p:spPr>
          <a:xfrm>
            <a:off x="4947864" y="3105834"/>
            <a:ext cx="800474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,an </a:t>
            </a:r>
            <a:r>
              <a:rPr kumimoji="0" lang="de-DE" sz="1800" b="0" i="0" u="none" strike="noStrike" kern="1200" cap="none" spc="0" normalizeH="0" baseline="0" noProof="0" dirty="0" err="1">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association</a:t>
            </a:r>
            <a:r>
              <a:rPr kumimoji="0" lang="de-DE" sz="1800" b="0" i="0" u="none" strike="noStrike" kern="1200" cap="none" spc="0" normalizeH="0" baseline="0" noProof="0" dirty="0">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 </a:t>
            </a:r>
            <a:r>
              <a:rPr kumimoji="0" lang="de-DE" sz="1800" b="0" i="0" u="none" strike="noStrike" kern="1200" cap="none" spc="0" normalizeH="0" baseline="0" noProof="0" dirty="0" err="1">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for</a:t>
            </a:r>
            <a:r>
              <a:rPr kumimoji="0" lang="de-DE" sz="1800" b="0" i="0" u="none" strike="noStrike" kern="1200" cap="none" spc="0" normalizeH="0" baseline="0" noProof="0" dirty="0">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 </a:t>
            </a:r>
            <a:r>
              <a:rPr kumimoji="0" lang="de-DE" sz="1800" b="0" i="0" u="none" strike="noStrike" kern="1200" cap="none" spc="0" normalizeH="0" baseline="0" noProof="0" dirty="0" err="1">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its</a:t>
            </a:r>
            <a:r>
              <a:rPr kumimoji="0" lang="de-DE" sz="1800" b="0" i="0" u="none" strike="noStrike" kern="1200" cap="none" spc="0" normalizeH="0" baseline="0" noProof="0" dirty="0">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 </a:t>
            </a:r>
            <a:r>
              <a:rPr kumimoji="0" lang="de-DE" sz="1800" b="0" i="0" u="none" strike="noStrike" kern="1200" cap="none" spc="0" normalizeH="0" baseline="0" noProof="0" dirty="0" err="1">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members</a:t>
            </a:r>
            <a:r>
              <a:rPr kumimoji="0" lang="de-DE" sz="1800" b="0" i="0" u="none" strike="noStrike" kern="1200" cap="none" spc="0" normalizeH="0" baseline="0" noProof="0" dirty="0">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 </a:t>
            </a:r>
            <a:r>
              <a:rPr kumimoji="0" lang="de-DE" sz="1800" b="0" i="0" u="none" strike="noStrike" kern="1200" cap="none" spc="0" normalizeH="0" baseline="0" noProof="0" dirty="0" err="1">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by</a:t>
            </a:r>
            <a:r>
              <a:rPr kumimoji="0" lang="de-DE" sz="1800" b="0" i="0" u="none" strike="noStrike" kern="1200" cap="none" spc="0" normalizeH="0" baseline="0" noProof="0" dirty="0">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 </a:t>
            </a:r>
            <a:r>
              <a:rPr kumimoji="0" lang="de-DE" sz="1800" b="0" i="0" u="none" strike="noStrike" kern="1200" cap="none" spc="0" normalizeH="0" baseline="0" noProof="0" dirty="0" err="1">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its</a:t>
            </a:r>
            <a:r>
              <a:rPr kumimoji="0" lang="de-DE" sz="1800" b="0" i="0" u="none" strike="noStrike" kern="1200" cap="none" spc="0" normalizeH="0" baseline="0" noProof="0" dirty="0">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 </a:t>
            </a:r>
            <a:r>
              <a:rPr kumimoji="0" lang="de-DE" sz="1800" b="0" i="0" u="none" strike="noStrike" kern="1200" cap="none" spc="0" normalizeH="0" baseline="0" noProof="0" dirty="0" err="1">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members</a:t>
            </a:r>
            <a:r>
              <a:rPr kumimoji="0" lang="de-DE" sz="1800" b="0" i="0" u="none" strike="noStrike" kern="1200" cap="none" spc="0" normalizeH="0" baseline="0" noProof="0" dirty="0">
                <a:ln>
                  <a:noFill/>
                </a:ln>
                <a:solidFill>
                  <a:prstClr val="white"/>
                </a:solidFill>
                <a:effectLst/>
                <a:uLnTx/>
                <a:uFillTx/>
                <a:latin typeface="Segoe UI" panose="020B0502040204020203" pitchFamily="34" charset="0"/>
                <a:ea typeface="Times New Roman" panose="02020603050405020304" pitchFamily="18" charset="0"/>
                <a:cs typeface="Arial" panose="020B0604020202020204" pitchFamily="34" charset="0"/>
              </a:rPr>
              <a:t>…</a:t>
            </a:r>
            <a:endParaRPr kumimoji="0" lang="de-DE" sz="18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white"/>
              </a:solidFill>
              <a:effectLst/>
              <a:uLnTx/>
              <a:uFillTx/>
              <a:latin typeface="Trebuchet MS"/>
              <a:ea typeface="+mn-ea"/>
              <a:cs typeface="+mn-cs"/>
            </a:endParaRPr>
          </a:p>
        </p:txBody>
      </p:sp>
    </p:spTree>
    <p:extLst>
      <p:ext uri="{BB962C8B-B14F-4D97-AF65-F5344CB8AC3E}">
        <p14:creationId xmlns:p14="http://schemas.microsoft.com/office/powerpoint/2010/main" val="107653872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Top shot of a representation of networks with stick figures.">
            <a:extLst>
              <a:ext uri="{FF2B5EF4-FFF2-40B4-BE49-F238E27FC236}">
                <a16:creationId xmlns:a16="http://schemas.microsoft.com/office/drawing/2014/main" id="{CA121090-3C34-4867-8AA6-F6EF9931D142}"/>
              </a:ext>
            </a:extLst>
          </p:cNvPr>
          <p:cNvPicPr>
            <a:picLocks noChangeAspect="1"/>
          </p:cNvPicPr>
          <p:nvPr/>
        </p:nvPicPr>
        <p:blipFill>
          <a:blip r:embed="rId3" cstate="email">
            <a:duotone>
              <a:prstClr val="black"/>
              <a:srgbClr val="67CDCF">
                <a:tint val="45000"/>
                <a:satMod val="400000"/>
              </a:srgbClr>
            </a:duotone>
            <a:extLst>
              <a:ext uri="{28A0092B-C50C-407E-A947-70E740481C1C}">
                <a14:useLocalDpi xmlns:a14="http://schemas.microsoft.com/office/drawing/2010/main"/>
              </a:ext>
            </a:extLst>
          </a:blip>
          <a:stretch>
            <a:fillRect/>
          </a:stretch>
        </p:blipFill>
        <p:spPr>
          <a:xfrm>
            <a:off x="0" y="0"/>
            <a:ext cx="10305650" cy="6858000"/>
          </a:xfrm>
          <a:prstGeom prst="rect">
            <a:avLst/>
          </a:prstGeom>
        </p:spPr>
      </p:pic>
      <p:sp>
        <p:nvSpPr>
          <p:cNvPr id="6" name="Rectangle 5">
            <a:extLst>
              <a:ext uri="{FF2B5EF4-FFF2-40B4-BE49-F238E27FC236}">
                <a16:creationId xmlns:a16="http://schemas.microsoft.com/office/drawing/2014/main" id="{0056C4BE-D5AE-4825-8975-F53E06BB1E37}"/>
              </a:ext>
            </a:extLst>
          </p:cNvPr>
          <p:cNvSpPr/>
          <p:nvPr/>
        </p:nvSpPr>
        <p:spPr>
          <a:xfrm>
            <a:off x="6096000" y="0"/>
            <a:ext cx="6096000" cy="2102492"/>
          </a:xfrm>
          <a:prstGeom prst="rect">
            <a:avLst/>
          </a:prstGeom>
          <a:solidFill>
            <a:srgbClr val="00AB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580638DB-28A4-47DE-A14C-0184033736FA}"/>
              </a:ext>
            </a:extLst>
          </p:cNvPr>
          <p:cNvSpPr txBox="1"/>
          <p:nvPr/>
        </p:nvSpPr>
        <p:spPr>
          <a:xfrm>
            <a:off x="6352823" y="174083"/>
            <a:ext cx="5429954"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prstClr val="white"/>
                </a:solidFill>
                <a:effectLst/>
                <a:uLnTx/>
                <a:uFillTx/>
                <a:latin typeface="Baloo Thambi 2" pitchFamily="2" charset="0"/>
                <a:ea typeface="+mn-ea"/>
                <a:cs typeface="Baloo Thambi 2" pitchFamily="2" charset="0"/>
              </a:rPr>
              <a:t>WAPES was founded in 1988 by six countries (Canada, France, Germany, the Netherlands, Sweden and the USA), with the help of the International Labour Organization (ILO).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prstClr val="white"/>
                </a:solidFill>
                <a:effectLst/>
                <a:uLnTx/>
                <a:uFillTx/>
                <a:latin typeface="Baloo Thambi 2" pitchFamily="2" charset="0"/>
                <a:ea typeface="+mn-ea"/>
                <a:cs typeface="Baloo Thambi 2" pitchFamily="2" charset="0"/>
              </a:rPr>
              <a:t>Since 2012, WAPES is an International Non-Profit Association under Belgian law.</a:t>
            </a:r>
          </a:p>
        </p:txBody>
      </p:sp>
      <p:sp>
        <p:nvSpPr>
          <p:cNvPr id="2" name="Rectangle 1">
            <a:extLst>
              <a:ext uri="{FF2B5EF4-FFF2-40B4-BE49-F238E27FC236}">
                <a16:creationId xmlns:a16="http://schemas.microsoft.com/office/drawing/2014/main" id="{03687765-F84F-4AC8-A376-3E27D19888AE}"/>
              </a:ext>
            </a:extLst>
          </p:cNvPr>
          <p:cNvSpPr/>
          <p:nvPr/>
        </p:nvSpPr>
        <p:spPr>
          <a:xfrm>
            <a:off x="5116287" y="2102493"/>
            <a:ext cx="7075714" cy="2499478"/>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0" i="0" u="none" strike="noStrike" kern="1200" cap="none" spc="0" normalizeH="0" baseline="0" noProof="0" dirty="0">
                <a:ln>
                  <a:noFill/>
                </a:ln>
                <a:solidFill>
                  <a:prstClr val="white"/>
                </a:solidFill>
                <a:effectLst/>
                <a:uLnTx/>
                <a:uFillTx/>
                <a:latin typeface="Baloo Thambi 2" pitchFamily="2" charset="0"/>
                <a:ea typeface="+mn-ea"/>
                <a:cs typeface="Baloo Thambi 2" pitchFamily="2" charset="0"/>
              </a:rPr>
              <a:t>Its headquarters are based in Brussels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prstClr val="white"/>
                </a:solidFill>
                <a:latin typeface="Baloo Thambi 2" pitchFamily="2" charset="0"/>
                <a:ea typeface="Calibri"/>
                <a:cs typeface="Baloo Thambi 2" pitchFamily="2" charset="0"/>
              </a:rPr>
              <a:t>7 </a:t>
            </a:r>
            <a:r>
              <a:rPr kumimoji="0" lang="en-GB" b="0" i="0" u="none" strike="noStrike" kern="1200" cap="none" spc="0" normalizeH="0" baseline="0" noProof="0" dirty="0">
                <a:ln>
                  <a:noFill/>
                </a:ln>
                <a:solidFill>
                  <a:prstClr val="white"/>
                </a:solidFill>
                <a:effectLst/>
                <a:uLnTx/>
                <a:uFillTx/>
                <a:latin typeface="Baloo Thambi 2" pitchFamily="2" charset="0"/>
                <a:ea typeface="Calibri"/>
                <a:cs typeface="Baloo Thambi 2" pitchFamily="2" charset="0"/>
              </a:rPr>
              <a:t>Permanent </a:t>
            </a:r>
            <a:r>
              <a:rPr lang="en-GB" dirty="0">
                <a:solidFill>
                  <a:prstClr val="white"/>
                </a:solidFill>
                <a:latin typeface="Baloo Thambi 2" pitchFamily="2" charset="0"/>
                <a:ea typeface="Calibri"/>
                <a:cs typeface="Baloo Thambi 2" pitchFamily="2" charset="0"/>
              </a:rPr>
              <a:t>and seconded </a:t>
            </a:r>
            <a:r>
              <a:rPr kumimoji="0" lang="en-GB" b="0" i="0" u="none" strike="noStrike" kern="1200" cap="none" spc="0" normalizeH="0" baseline="0" noProof="0" dirty="0">
                <a:ln>
                  <a:noFill/>
                </a:ln>
                <a:solidFill>
                  <a:prstClr val="white"/>
                </a:solidFill>
                <a:effectLst/>
                <a:uLnTx/>
                <a:uFillTx/>
                <a:latin typeface="Baloo Thambi 2" pitchFamily="2" charset="0"/>
                <a:ea typeface="Calibri"/>
                <a:cs typeface="Baloo Thambi 2" pitchFamily="2" charset="0"/>
              </a:rPr>
              <a:t>staff members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0" i="0" u="none" strike="noStrike" kern="1200" cap="none" spc="0" normalizeH="0" baseline="0" noProof="0" dirty="0">
                <a:ln>
                  <a:noFill/>
                </a:ln>
                <a:solidFill>
                  <a:prstClr val="white"/>
                </a:solidFill>
                <a:effectLst/>
                <a:uLnTx/>
                <a:uFillTx/>
                <a:latin typeface="Baloo Thambi 2" pitchFamily="2" charset="0"/>
                <a:ea typeface="+mn-ea"/>
                <a:cs typeface="Baloo Thambi 2" pitchFamily="2" charset="0"/>
              </a:rPr>
              <a:t>The association brings together </a:t>
            </a:r>
            <a:r>
              <a:rPr lang="en-GB" dirty="0">
                <a:solidFill>
                  <a:prstClr val="white"/>
                </a:solidFill>
                <a:latin typeface="Baloo Thambi 2" pitchFamily="2" charset="0"/>
                <a:cs typeface="Baloo Thambi 2" pitchFamily="2" charset="0"/>
              </a:rPr>
              <a:t>81 </a:t>
            </a:r>
            <a:r>
              <a:rPr kumimoji="0" lang="en-GB" b="0" i="0" u="none" strike="noStrike" kern="1200" cap="none" spc="0" normalizeH="0" baseline="0" noProof="0" dirty="0">
                <a:ln>
                  <a:noFill/>
                </a:ln>
                <a:solidFill>
                  <a:prstClr val="white"/>
                </a:solidFill>
                <a:effectLst/>
                <a:uLnTx/>
                <a:uFillTx/>
                <a:latin typeface="Baloo Thambi 2" pitchFamily="2" charset="0"/>
                <a:ea typeface="+mn-ea"/>
                <a:cs typeface="Baloo Thambi 2" pitchFamily="2" charset="0"/>
              </a:rPr>
              <a:t>public employment services from all around the world</a:t>
            </a:r>
            <a:endParaRPr kumimoji="0" lang="en-GB" b="0" i="0" u="none" strike="noStrike" kern="1200" cap="none" spc="0" normalizeH="0" baseline="0" noProof="0" dirty="0">
              <a:ln>
                <a:noFill/>
              </a:ln>
              <a:solidFill>
                <a:prstClr val="white"/>
              </a:solidFill>
              <a:effectLst/>
              <a:uLnTx/>
              <a:uFillTx/>
              <a:latin typeface="Baloo Thambi 2" pitchFamily="2" charset="0"/>
              <a:ea typeface="Calibri"/>
              <a:cs typeface="Baloo Thambi 2" pitchFamily="2"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b="0" i="0" u="none" strike="noStrike" kern="1200" cap="none" spc="0" normalizeH="0" baseline="0" noProof="0" dirty="0">
                <a:ln>
                  <a:noFill/>
                </a:ln>
                <a:solidFill>
                  <a:prstClr val="white"/>
                </a:solidFill>
                <a:effectLst/>
                <a:uLnTx/>
                <a:uFillTx/>
                <a:latin typeface="Baloo Thambi 2" pitchFamily="2" charset="0"/>
                <a:ea typeface="+mn-ea"/>
                <a:cs typeface="Baloo Thambi 2" pitchFamily="2" charset="0"/>
              </a:rPr>
              <a:t>The ILO takes part in the governing bodies of the association as an observer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prstClr val="white"/>
                </a:solidFill>
                <a:latin typeface="Baloo Thambi 2" pitchFamily="2" charset="0"/>
                <a:cs typeface="Baloo Thambi 2" pitchFamily="2" charset="0"/>
              </a:rPr>
              <a:t>Languages are English, French, and Spanish</a:t>
            </a:r>
            <a:endParaRPr kumimoji="0" lang="en-GB" b="0" i="0" u="none" strike="noStrike" kern="1200" cap="none" spc="0" normalizeH="0" baseline="0" noProof="0" dirty="0">
              <a:ln>
                <a:noFill/>
              </a:ln>
              <a:solidFill>
                <a:prstClr val="white"/>
              </a:solidFill>
              <a:effectLst/>
              <a:uLnTx/>
              <a:uFillTx/>
              <a:latin typeface="Baloo Thambi 2" pitchFamily="2" charset="0"/>
              <a:ea typeface="+mn-ea"/>
              <a:cs typeface="Baloo Thambi 2" pitchFamily="2" charset="0"/>
            </a:endParaRPr>
          </a:p>
        </p:txBody>
      </p:sp>
      <p:sp>
        <p:nvSpPr>
          <p:cNvPr id="3" name="Rectangle 2">
            <a:extLst>
              <a:ext uri="{FF2B5EF4-FFF2-40B4-BE49-F238E27FC236}">
                <a16:creationId xmlns:a16="http://schemas.microsoft.com/office/drawing/2014/main" id="{3FB4F580-D606-4DCF-8D39-B03B9F15FF6B}"/>
              </a:ext>
            </a:extLst>
          </p:cNvPr>
          <p:cNvSpPr/>
          <p:nvPr/>
        </p:nvSpPr>
        <p:spPr>
          <a:xfrm>
            <a:off x="6096000" y="4601971"/>
            <a:ext cx="6096000" cy="2256029"/>
          </a:xfrm>
          <a:prstGeom prst="rect">
            <a:avLst/>
          </a:prstGeom>
          <a:solidFill>
            <a:schemeClr val="accent3">
              <a:lumMod val="20000"/>
              <a:lumOff val="8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600" b="1" dirty="0">
                <a:solidFill>
                  <a:schemeClr val="tx1"/>
                </a:solidFill>
                <a:latin typeface="Baloo Thambi 2" pitchFamily="2" charset="0"/>
                <a:cs typeface="Baloo Thambi 2" pitchFamily="2" charset="0"/>
              </a:rPr>
              <a:t>Executive Board 2022-2025</a:t>
            </a:r>
            <a:endParaRPr lang="de-DE" sz="1600" dirty="0">
              <a:solidFill>
                <a:schemeClr val="tx1"/>
              </a:solidFill>
              <a:latin typeface="Baloo Thambi 2" pitchFamily="2" charset="0"/>
              <a:cs typeface="Baloo Thambi 2" pitchFamily="2" charset="0"/>
            </a:endParaRPr>
          </a:p>
          <a:p>
            <a:r>
              <a:rPr lang="de-DE" sz="1600" dirty="0" err="1">
                <a:solidFill>
                  <a:schemeClr val="tx1"/>
                </a:solidFill>
                <a:latin typeface="Baloo Thambi 2" pitchFamily="2" charset="0"/>
                <a:cs typeface="Baloo Thambi 2" pitchFamily="2" charset="0"/>
              </a:rPr>
              <a:t>Presidency</a:t>
            </a:r>
            <a:r>
              <a:rPr lang="de-DE" sz="1600" dirty="0">
                <a:solidFill>
                  <a:schemeClr val="tx1"/>
                </a:solidFill>
                <a:latin typeface="Baloo Thambi 2" pitchFamily="2" charset="0"/>
                <a:cs typeface="Baloo Thambi 2" pitchFamily="2" charset="0"/>
              </a:rPr>
              <a:t> : </a:t>
            </a:r>
            <a:r>
              <a:rPr lang="de-DE" sz="1600" dirty="0" err="1">
                <a:solidFill>
                  <a:schemeClr val="tx1"/>
                </a:solidFill>
                <a:latin typeface="Baloo Thambi 2" pitchFamily="2" charset="0"/>
                <a:cs typeface="Baloo Thambi 2" pitchFamily="2" charset="0"/>
              </a:rPr>
              <a:t>Morocco</a:t>
            </a:r>
            <a:endParaRPr lang="de-DE" sz="1600" dirty="0">
              <a:solidFill>
                <a:schemeClr val="tx1"/>
              </a:solidFill>
              <a:latin typeface="Baloo Thambi 2" pitchFamily="2" charset="0"/>
              <a:cs typeface="Baloo Thambi 2" pitchFamily="2" charset="0"/>
            </a:endParaRPr>
          </a:p>
          <a:p>
            <a:r>
              <a:rPr lang="de-DE" sz="1600" dirty="0">
                <a:solidFill>
                  <a:schemeClr val="tx1"/>
                </a:solidFill>
                <a:latin typeface="Baloo Thambi 2" pitchFamily="2" charset="0"/>
                <a:cs typeface="Baloo Thambi 2" pitchFamily="2" charset="0"/>
              </a:rPr>
              <a:t>Asia-Pacific : South Korea (VP), Japan</a:t>
            </a:r>
          </a:p>
          <a:p>
            <a:r>
              <a:rPr lang="de-DE" sz="1600" dirty="0">
                <a:solidFill>
                  <a:schemeClr val="tx1"/>
                </a:solidFill>
                <a:latin typeface="Baloo Thambi 2" pitchFamily="2" charset="0"/>
                <a:cs typeface="Baloo Thambi 2" pitchFamily="2" charset="0"/>
              </a:rPr>
              <a:t>Europe : France (VP), </a:t>
            </a:r>
            <a:r>
              <a:rPr lang="de-DE" sz="1600" dirty="0" err="1">
                <a:solidFill>
                  <a:schemeClr val="tx1"/>
                </a:solidFill>
                <a:latin typeface="Baloo Thambi 2" pitchFamily="2" charset="0"/>
                <a:cs typeface="Baloo Thambi 2" pitchFamily="2" charset="0"/>
              </a:rPr>
              <a:t>Netherlands</a:t>
            </a:r>
            <a:r>
              <a:rPr lang="de-DE" sz="1600" dirty="0">
                <a:solidFill>
                  <a:schemeClr val="tx1"/>
                </a:solidFill>
                <a:latin typeface="Baloo Thambi 2" pitchFamily="2" charset="0"/>
                <a:cs typeface="Baloo Thambi 2" pitchFamily="2" charset="0"/>
              </a:rPr>
              <a:t>, </a:t>
            </a:r>
            <a:r>
              <a:rPr lang="de-DE" sz="1600" dirty="0" err="1">
                <a:solidFill>
                  <a:schemeClr val="tx1"/>
                </a:solidFill>
                <a:latin typeface="Baloo Thambi 2" pitchFamily="2" charset="0"/>
                <a:cs typeface="Baloo Thambi 2" pitchFamily="2" charset="0"/>
              </a:rPr>
              <a:t>Bosnia</a:t>
            </a:r>
            <a:r>
              <a:rPr lang="de-DE" sz="1600" dirty="0">
                <a:solidFill>
                  <a:schemeClr val="tx1"/>
                </a:solidFill>
                <a:latin typeface="Baloo Thambi 2" pitchFamily="2" charset="0"/>
                <a:cs typeface="Baloo Thambi 2" pitchFamily="2" charset="0"/>
              </a:rPr>
              <a:t> and </a:t>
            </a:r>
            <a:r>
              <a:rPr lang="de-DE" sz="1600" dirty="0" err="1">
                <a:solidFill>
                  <a:schemeClr val="tx1"/>
                </a:solidFill>
                <a:latin typeface="Baloo Thambi 2" pitchFamily="2" charset="0"/>
                <a:cs typeface="Baloo Thambi 2" pitchFamily="2" charset="0"/>
              </a:rPr>
              <a:t>Herzegovina</a:t>
            </a:r>
            <a:r>
              <a:rPr lang="de-DE" sz="1600" dirty="0">
                <a:solidFill>
                  <a:schemeClr val="tx1"/>
                </a:solidFill>
                <a:latin typeface="Baloo Thambi 2" pitchFamily="2" charset="0"/>
                <a:cs typeface="Baloo Thambi 2" pitchFamily="2" charset="0"/>
              </a:rPr>
              <a:t>, Estonia, </a:t>
            </a:r>
            <a:r>
              <a:rPr lang="de-DE" sz="1600" dirty="0" err="1">
                <a:solidFill>
                  <a:schemeClr val="tx1"/>
                </a:solidFill>
                <a:latin typeface="Baloo Thambi 2" pitchFamily="2" charset="0"/>
                <a:cs typeface="Baloo Thambi 2" pitchFamily="2" charset="0"/>
              </a:rPr>
              <a:t>Belgium</a:t>
            </a:r>
            <a:r>
              <a:rPr lang="de-DE" sz="1600" dirty="0">
                <a:solidFill>
                  <a:schemeClr val="tx1"/>
                </a:solidFill>
                <a:latin typeface="Baloo Thambi 2" pitchFamily="2" charset="0"/>
                <a:cs typeface="Baloo Thambi 2" pitchFamily="2" charset="0"/>
              </a:rPr>
              <a:t>, </a:t>
            </a:r>
            <a:r>
              <a:rPr lang="de-DE" sz="1600" dirty="0" err="1">
                <a:solidFill>
                  <a:schemeClr val="tx1"/>
                </a:solidFill>
                <a:latin typeface="Baloo Thambi 2" pitchFamily="2" charset="0"/>
                <a:cs typeface="Baloo Thambi 2" pitchFamily="2" charset="0"/>
              </a:rPr>
              <a:t>Sweden</a:t>
            </a:r>
            <a:r>
              <a:rPr lang="de-DE" sz="1600" dirty="0">
                <a:solidFill>
                  <a:schemeClr val="tx1"/>
                </a:solidFill>
                <a:latin typeface="Baloo Thambi 2" pitchFamily="2" charset="0"/>
                <a:cs typeface="Baloo Thambi 2" pitchFamily="2" charset="0"/>
              </a:rPr>
              <a:t>, </a:t>
            </a:r>
            <a:r>
              <a:rPr lang="de-DE" sz="1600" dirty="0" err="1">
                <a:solidFill>
                  <a:schemeClr val="tx1"/>
                </a:solidFill>
                <a:latin typeface="Baloo Thambi 2" pitchFamily="2" charset="0"/>
                <a:cs typeface="Baloo Thambi 2" pitchFamily="2" charset="0"/>
              </a:rPr>
              <a:t>Switzerland</a:t>
            </a:r>
            <a:r>
              <a:rPr lang="de-DE" sz="1600" dirty="0">
                <a:solidFill>
                  <a:schemeClr val="tx1"/>
                </a:solidFill>
                <a:latin typeface="Baloo Thambi 2" pitchFamily="2" charset="0"/>
                <a:cs typeface="Baloo Thambi 2" pitchFamily="2" charset="0"/>
              </a:rPr>
              <a:t> </a:t>
            </a:r>
          </a:p>
          <a:p>
            <a:r>
              <a:rPr lang="de-DE" sz="1600" dirty="0" err="1">
                <a:solidFill>
                  <a:schemeClr val="tx1"/>
                </a:solidFill>
                <a:latin typeface="Baloo Thambi 2" pitchFamily="2" charset="0"/>
                <a:cs typeface="Baloo Thambi 2" pitchFamily="2" charset="0"/>
              </a:rPr>
              <a:t>Africa</a:t>
            </a:r>
            <a:r>
              <a:rPr lang="de-DE" sz="1600" dirty="0">
                <a:solidFill>
                  <a:schemeClr val="tx1"/>
                </a:solidFill>
                <a:latin typeface="Baloo Thambi 2" pitchFamily="2" charset="0"/>
                <a:cs typeface="Baloo Thambi 2" pitchFamily="2" charset="0"/>
              </a:rPr>
              <a:t> : Mali (VP), </a:t>
            </a:r>
            <a:r>
              <a:rPr lang="de-DE" sz="1600" dirty="0" err="1">
                <a:solidFill>
                  <a:schemeClr val="tx1"/>
                </a:solidFill>
                <a:latin typeface="Baloo Thambi 2" pitchFamily="2" charset="0"/>
                <a:cs typeface="Baloo Thambi 2" pitchFamily="2" charset="0"/>
              </a:rPr>
              <a:t>Republic</a:t>
            </a:r>
            <a:r>
              <a:rPr lang="de-DE" sz="1600" dirty="0">
                <a:solidFill>
                  <a:schemeClr val="tx1"/>
                </a:solidFill>
                <a:latin typeface="Baloo Thambi 2" pitchFamily="2" charset="0"/>
                <a:cs typeface="Baloo Thambi 2" pitchFamily="2" charset="0"/>
              </a:rPr>
              <a:t> of </a:t>
            </a:r>
            <a:r>
              <a:rPr lang="de-DE" sz="1600" dirty="0" err="1">
                <a:solidFill>
                  <a:schemeClr val="tx1"/>
                </a:solidFill>
                <a:latin typeface="Baloo Thambi 2" pitchFamily="2" charset="0"/>
                <a:cs typeface="Baloo Thambi 2" pitchFamily="2" charset="0"/>
              </a:rPr>
              <a:t>Congo</a:t>
            </a:r>
            <a:r>
              <a:rPr lang="de-DE" sz="1600" dirty="0">
                <a:solidFill>
                  <a:schemeClr val="tx1"/>
                </a:solidFill>
                <a:latin typeface="Baloo Thambi 2" pitchFamily="2" charset="0"/>
                <a:cs typeface="Baloo Thambi 2" pitchFamily="2" charset="0"/>
              </a:rPr>
              <a:t>, Democratic </a:t>
            </a:r>
            <a:r>
              <a:rPr lang="de-DE" sz="1600" dirty="0" err="1">
                <a:solidFill>
                  <a:schemeClr val="tx1"/>
                </a:solidFill>
                <a:latin typeface="Baloo Thambi 2" pitchFamily="2" charset="0"/>
                <a:cs typeface="Baloo Thambi 2" pitchFamily="2" charset="0"/>
              </a:rPr>
              <a:t>Republic</a:t>
            </a:r>
            <a:r>
              <a:rPr lang="de-DE" sz="1600" dirty="0">
                <a:solidFill>
                  <a:schemeClr val="tx1"/>
                </a:solidFill>
                <a:latin typeface="Baloo Thambi 2" pitchFamily="2" charset="0"/>
                <a:cs typeface="Baloo Thambi 2" pitchFamily="2" charset="0"/>
              </a:rPr>
              <a:t> of </a:t>
            </a:r>
            <a:r>
              <a:rPr lang="de-DE" sz="1600" dirty="0" err="1">
                <a:solidFill>
                  <a:schemeClr val="tx1"/>
                </a:solidFill>
                <a:latin typeface="Baloo Thambi 2" pitchFamily="2" charset="0"/>
                <a:cs typeface="Baloo Thambi 2" pitchFamily="2" charset="0"/>
              </a:rPr>
              <a:t>Congo</a:t>
            </a:r>
            <a:r>
              <a:rPr lang="de-DE" sz="1600" dirty="0">
                <a:solidFill>
                  <a:schemeClr val="tx1"/>
                </a:solidFill>
                <a:latin typeface="Baloo Thambi 2" pitchFamily="2" charset="0"/>
                <a:cs typeface="Baloo Thambi 2" pitchFamily="2" charset="0"/>
              </a:rPr>
              <a:t>, Ivory Coast</a:t>
            </a:r>
          </a:p>
          <a:p>
            <a:r>
              <a:rPr lang="de-DE" sz="1600" dirty="0">
                <a:solidFill>
                  <a:schemeClr val="tx1"/>
                </a:solidFill>
                <a:latin typeface="Baloo Thambi 2" pitchFamily="2" charset="0"/>
                <a:cs typeface="Baloo Thambi 2" pitchFamily="2" charset="0"/>
              </a:rPr>
              <a:t>MEAC: </a:t>
            </a:r>
            <a:r>
              <a:rPr lang="de-DE" sz="1600" dirty="0" err="1">
                <a:solidFill>
                  <a:schemeClr val="tx1"/>
                </a:solidFill>
                <a:latin typeface="Baloo Thambi 2" pitchFamily="2" charset="0"/>
                <a:cs typeface="Baloo Thambi 2" pitchFamily="2" charset="0"/>
              </a:rPr>
              <a:t>Tunisia</a:t>
            </a:r>
            <a:r>
              <a:rPr lang="de-DE" sz="1600" dirty="0">
                <a:solidFill>
                  <a:schemeClr val="tx1"/>
                </a:solidFill>
                <a:latin typeface="Baloo Thambi 2" pitchFamily="2" charset="0"/>
                <a:cs typeface="Baloo Thambi 2" pitchFamily="2" charset="0"/>
              </a:rPr>
              <a:t> (VP)</a:t>
            </a:r>
          </a:p>
          <a:p>
            <a:r>
              <a:rPr lang="de-DE" sz="1600" dirty="0" err="1">
                <a:solidFill>
                  <a:schemeClr val="tx1"/>
                </a:solidFill>
                <a:latin typeface="Baloo Thambi 2" pitchFamily="2" charset="0"/>
                <a:cs typeface="Baloo Thambi 2" pitchFamily="2" charset="0"/>
              </a:rPr>
              <a:t>America</a:t>
            </a:r>
            <a:r>
              <a:rPr lang="de-DE" sz="1600" dirty="0">
                <a:solidFill>
                  <a:schemeClr val="tx1"/>
                </a:solidFill>
                <a:latin typeface="Baloo Thambi 2" pitchFamily="2" charset="0"/>
                <a:cs typeface="Baloo Thambi 2" pitchFamily="2" charset="0"/>
              </a:rPr>
              <a:t>: USA (VP), Uruguay. </a:t>
            </a:r>
          </a:p>
        </p:txBody>
      </p:sp>
      <p:pic>
        <p:nvPicPr>
          <p:cNvPr id="16" name="Image 4">
            <a:extLst>
              <a:ext uri="{FF2B5EF4-FFF2-40B4-BE49-F238E27FC236}">
                <a16:creationId xmlns:a16="http://schemas.microsoft.com/office/drawing/2014/main" id="{78948398-DE90-4B7B-B399-9D09DA594F4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449203" y="6560886"/>
            <a:ext cx="667148" cy="297114"/>
          </a:xfrm>
          <a:prstGeom prst="rect">
            <a:avLst/>
          </a:prstGeom>
        </p:spPr>
      </p:pic>
    </p:spTree>
    <p:extLst>
      <p:ext uri="{BB962C8B-B14F-4D97-AF65-F5344CB8AC3E}">
        <p14:creationId xmlns:p14="http://schemas.microsoft.com/office/powerpoint/2010/main" val="5839059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36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6D0454F-A13A-45ED-8C10-A098278695D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58848" y="643467"/>
            <a:ext cx="7874303" cy="5571066"/>
          </a:xfrm>
          <a:prstGeom prst="rect">
            <a:avLst/>
          </a:prstGeom>
        </p:spPr>
      </p:pic>
      <p:sp>
        <p:nvSpPr>
          <p:cNvPr id="2" name="Slide Number Placeholder 1">
            <a:extLst>
              <a:ext uri="{FF2B5EF4-FFF2-40B4-BE49-F238E27FC236}">
                <a16:creationId xmlns:a16="http://schemas.microsoft.com/office/drawing/2014/main" id="{BE613D90-ACD4-412A-97ED-6AFDBD575A70}"/>
              </a:ext>
            </a:extLst>
          </p:cNvPr>
          <p:cNvSpPr>
            <a:spLocks noGrp="1"/>
          </p:cNvSpPr>
          <p:nvPr>
            <p:ph type="sldNum" sz="quarter" idx="12"/>
          </p:nvPr>
        </p:nvSpPr>
        <p:spPr/>
        <p:txBody>
          <a:bodyPr/>
          <a:lstStyle/>
          <a:p>
            <a:fld id="{3E670B2A-D168-4DD7-89FB-F7F241F14F91}" type="slidenum">
              <a:rPr lang="de-DE" smtClean="0"/>
              <a:t>14</a:t>
            </a:fld>
            <a:endParaRPr lang="de-DE"/>
          </a:p>
        </p:txBody>
      </p:sp>
    </p:spTree>
    <p:extLst>
      <p:ext uri="{BB962C8B-B14F-4D97-AF65-F5344CB8AC3E}">
        <p14:creationId xmlns:p14="http://schemas.microsoft.com/office/powerpoint/2010/main" val="13997222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CB8F487D-F6B1-4B51-A2B7-3E30E5008BE1}"/>
              </a:ext>
            </a:extLst>
          </p:cNvPr>
          <p:cNvSpPr>
            <a:spLocks noGrp="1"/>
          </p:cNvSpPr>
          <p:nvPr>
            <p:ph type="sldNum" sz="quarter" idx="11"/>
          </p:nvPr>
        </p:nvSpPr>
        <p:spPr>
          <a:xfrm>
            <a:off x="8610600" y="6356350"/>
            <a:ext cx="2743200" cy="365125"/>
          </a:xfrm>
        </p:spPr>
        <p:txBody>
          <a:bodyPr vert="horz" lIns="91440" tIns="45720" rIns="91440" bIns="45720" rtlCol="0" anchor="ctr">
            <a:normAutofit/>
          </a:bodyPr>
          <a:lstStyle/>
          <a:p>
            <a:pPr>
              <a:spcAft>
                <a:spcPts val="600"/>
              </a:spcAft>
              <a:defRPr/>
            </a:pPr>
            <a:fld id="{83ADE164-D45A-44D8-82C5-2E0962BB70DA}" type="slidenum">
              <a:rPr lang="en-US" smtClean="0">
                <a:solidFill>
                  <a:prstClr val="black">
                    <a:tint val="75000"/>
                  </a:prstClr>
                </a:solidFill>
                <a:latin typeface="Calibri" panose="020F0502020204030204"/>
              </a:rPr>
              <a:pPr>
                <a:spcAft>
                  <a:spcPts val="600"/>
                </a:spcAft>
                <a:defRPr/>
              </a:pPr>
              <a:t>15</a:t>
            </a:fld>
            <a:endParaRPr lang="en-US">
              <a:solidFill>
                <a:prstClr val="black">
                  <a:tint val="75000"/>
                </a:prstClr>
              </a:solidFill>
              <a:latin typeface="Calibri" panose="020F0502020204030204"/>
            </a:endParaRPr>
          </a:p>
        </p:txBody>
      </p:sp>
      <p:graphicFrame>
        <p:nvGraphicFramePr>
          <p:cNvPr id="9" name="TextBox 6">
            <a:extLst>
              <a:ext uri="{FF2B5EF4-FFF2-40B4-BE49-F238E27FC236}">
                <a16:creationId xmlns:a16="http://schemas.microsoft.com/office/drawing/2014/main" id="{26C9AE2A-95B7-2BCF-ECF8-FDE78E703FFA}"/>
              </a:ext>
            </a:extLst>
          </p:cNvPr>
          <p:cNvGraphicFramePr/>
          <p:nvPr>
            <p:extLst>
              <p:ext uri="{D42A27DB-BD31-4B8C-83A1-F6EECF244321}">
                <p14:modId xmlns:p14="http://schemas.microsoft.com/office/powerpoint/2010/main" val="2828296343"/>
              </p:ext>
            </p:extLst>
          </p:nvPr>
        </p:nvGraphicFramePr>
        <p:xfrm>
          <a:off x="838200" y="1253331"/>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Image 4">
            <a:extLst>
              <a:ext uri="{FF2B5EF4-FFF2-40B4-BE49-F238E27FC236}">
                <a16:creationId xmlns:a16="http://schemas.microsoft.com/office/drawing/2014/main" id="{734C265D-BE97-449E-9AB9-F0ADCF281B7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53568" y="2206599"/>
            <a:ext cx="1052031" cy="468521"/>
          </a:xfrm>
          <a:prstGeom prst="rect">
            <a:avLst/>
          </a:prstGeom>
        </p:spPr>
      </p:pic>
    </p:spTree>
    <p:extLst>
      <p:ext uri="{BB962C8B-B14F-4D97-AF65-F5344CB8AC3E}">
        <p14:creationId xmlns:p14="http://schemas.microsoft.com/office/powerpoint/2010/main" val="3042943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Timeline" title="Timeline">
            <a:extLst>
              <a:ext uri="{FF2B5EF4-FFF2-40B4-BE49-F238E27FC236}">
                <a16:creationId xmlns:a16="http://schemas.microsoft.com/office/drawing/2014/main" id="{2293A239-C3C0-406B-A6DC-32FAE6832C82}"/>
              </a:ext>
            </a:extLst>
          </p:cNvPr>
          <p:cNvGrpSpPr/>
          <p:nvPr/>
        </p:nvGrpSpPr>
        <p:grpSpPr>
          <a:xfrm>
            <a:off x="431668" y="4348816"/>
            <a:ext cx="11042040" cy="533248"/>
            <a:chOff x="318680" y="5519804"/>
            <a:chExt cx="11107068" cy="533248"/>
          </a:xfrm>
        </p:grpSpPr>
        <p:grpSp>
          <p:nvGrpSpPr>
            <p:cNvPr id="12" name="Group 11" title="Timeline">
              <a:extLst>
                <a:ext uri="{FF2B5EF4-FFF2-40B4-BE49-F238E27FC236}">
                  <a16:creationId xmlns:a16="http://schemas.microsoft.com/office/drawing/2014/main" id="{AE365AE6-FB72-4992-B49A-329155F31934}"/>
                </a:ext>
              </a:extLst>
            </p:cNvPr>
            <p:cNvGrpSpPr/>
            <p:nvPr/>
          </p:nvGrpSpPr>
          <p:grpSpPr>
            <a:xfrm>
              <a:off x="418011" y="5519804"/>
              <a:ext cx="11007737" cy="175034"/>
              <a:chOff x="418011" y="3346265"/>
              <a:chExt cx="11007737" cy="175034"/>
            </a:xfrm>
          </p:grpSpPr>
          <p:cxnSp>
            <p:nvCxnSpPr>
              <p:cNvPr id="4" name="Straight Arrow Connector 3">
                <a:extLst>
                  <a:ext uri="{FF2B5EF4-FFF2-40B4-BE49-F238E27FC236}">
                    <a16:creationId xmlns:a16="http://schemas.microsoft.com/office/drawing/2014/main" id="{D8436AB7-777F-4E2A-9443-A66E25822F8A}"/>
                  </a:ext>
                </a:extLst>
              </p:cNvPr>
              <p:cNvCxnSpPr>
                <a:cxnSpLocks/>
              </p:cNvCxnSpPr>
              <p:nvPr/>
            </p:nvCxnSpPr>
            <p:spPr>
              <a:xfrm>
                <a:off x="418011" y="3429000"/>
                <a:ext cx="11007737"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190EE01-B30F-4CAC-8C6A-FD17EDED6E01}"/>
                  </a:ext>
                </a:extLst>
              </p:cNvPr>
              <p:cNvCxnSpPr>
                <a:cxnSpLocks/>
              </p:cNvCxnSpPr>
              <p:nvPr/>
            </p:nvCxnSpPr>
            <p:spPr>
              <a:xfrm>
                <a:off x="495335"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E9CA8B8-1F78-45CA-B7BB-8FD11A969E80}"/>
                  </a:ext>
                </a:extLst>
              </p:cNvPr>
              <p:cNvCxnSpPr>
                <a:cxnSpLocks/>
              </p:cNvCxnSpPr>
              <p:nvPr/>
            </p:nvCxnSpPr>
            <p:spPr>
              <a:xfrm>
                <a:off x="120883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95D6F0B-DF34-40DB-AB6A-1DF127E26984}"/>
                  </a:ext>
                </a:extLst>
              </p:cNvPr>
              <p:cNvCxnSpPr>
                <a:cxnSpLocks/>
              </p:cNvCxnSpPr>
              <p:nvPr/>
            </p:nvCxnSpPr>
            <p:spPr>
              <a:xfrm>
                <a:off x="2042660"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B8B0E64-F638-410E-B55B-23FF670F97FA}"/>
                  </a:ext>
                </a:extLst>
              </p:cNvPr>
              <p:cNvCxnSpPr>
                <a:cxnSpLocks/>
              </p:cNvCxnSpPr>
              <p:nvPr/>
            </p:nvCxnSpPr>
            <p:spPr>
              <a:xfrm>
                <a:off x="290311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F8B8BAA-B7B7-419D-B159-3760CB7AE576}"/>
                  </a:ext>
                </a:extLst>
              </p:cNvPr>
              <p:cNvCxnSpPr>
                <a:cxnSpLocks/>
              </p:cNvCxnSpPr>
              <p:nvPr/>
            </p:nvCxnSpPr>
            <p:spPr>
              <a:xfrm>
                <a:off x="373694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CEE23F6-603B-4DB5-A968-8F086AA2AF53}"/>
                  </a:ext>
                </a:extLst>
              </p:cNvPr>
              <p:cNvCxnSpPr>
                <a:cxnSpLocks/>
              </p:cNvCxnSpPr>
              <p:nvPr/>
            </p:nvCxnSpPr>
            <p:spPr>
              <a:xfrm>
                <a:off x="4606281"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0EC7A32-A13D-40FD-8FCB-9A2616556D19}"/>
                  </a:ext>
                </a:extLst>
              </p:cNvPr>
              <p:cNvCxnSpPr>
                <a:cxnSpLocks/>
              </p:cNvCxnSpPr>
              <p:nvPr/>
            </p:nvCxnSpPr>
            <p:spPr>
              <a:xfrm>
                <a:off x="546673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62638A0-3098-431F-BE5E-612EF4623E02}"/>
                  </a:ext>
                </a:extLst>
              </p:cNvPr>
              <p:cNvCxnSpPr>
                <a:cxnSpLocks/>
              </p:cNvCxnSpPr>
              <p:nvPr/>
            </p:nvCxnSpPr>
            <p:spPr>
              <a:xfrm>
                <a:off x="649588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21F9259-091E-4E50-AC57-3FA326D587DF}"/>
                  </a:ext>
                </a:extLst>
              </p:cNvPr>
              <p:cNvCxnSpPr>
                <a:cxnSpLocks/>
              </p:cNvCxnSpPr>
              <p:nvPr/>
            </p:nvCxnSpPr>
            <p:spPr>
              <a:xfrm>
                <a:off x="7480619"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FB681480-BC34-4FA5-A187-0898969EA537}"/>
                  </a:ext>
                </a:extLst>
              </p:cNvPr>
              <p:cNvCxnSpPr>
                <a:cxnSpLocks/>
              </p:cNvCxnSpPr>
              <p:nvPr/>
            </p:nvCxnSpPr>
            <p:spPr>
              <a:xfrm>
                <a:off x="8554123"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54047B2-9C08-4A8C-A924-AA676C29FB41}"/>
                  </a:ext>
                </a:extLst>
              </p:cNvPr>
              <p:cNvCxnSpPr>
                <a:cxnSpLocks/>
              </p:cNvCxnSpPr>
              <p:nvPr/>
            </p:nvCxnSpPr>
            <p:spPr>
              <a:xfrm>
                <a:off x="9689801"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B503BE8-868F-4660-8AFA-BE353AB48B68}"/>
                  </a:ext>
                </a:extLst>
              </p:cNvPr>
              <p:cNvCxnSpPr>
                <a:cxnSpLocks/>
              </p:cNvCxnSpPr>
              <p:nvPr/>
            </p:nvCxnSpPr>
            <p:spPr>
              <a:xfrm>
                <a:off x="10963145" y="3355828"/>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13" name="Group 12" title="Timeline Text">
              <a:extLst>
                <a:ext uri="{FF2B5EF4-FFF2-40B4-BE49-F238E27FC236}">
                  <a16:creationId xmlns:a16="http://schemas.microsoft.com/office/drawing/2014/main" id="{8C25915F-0EC0-4154-8B06-E2B081847707}"/>
                </a:ext>
              </a:extLst>
            </p:cNvPr>
            <p:cNvGrpSpPr/>
            <p:nvPr/>
          </p:nvGrpSpPr>
          <p:grpSpPr>
            <a:xfrm>
              <a:off x="318680" y="5778956"/>
              <a:ext cx="10841296" cy="274096"/>
              <a:chOff x="318680" y="5778956"/>
              <a:chExt cx="10841296" cy="274096"/>
            </a:xfrm>
          </p:grpSpPr>
          <p:sp>
            <p:nvSpPr>
              <p:cNvPr id="72" name="TextBox 71">
                <a:extLst>
                  <a:ext uri="{FF2B5EF4-FFF2-40B4-BE49-F238E27FC236}">
                    <a16:creationId xmlns:a16="http://schemas.microsoft.com/office/drawing/2014/main" id="{4E8CE979-A9B5-418A-BC22-CF6E42776816}"/>
                  </a:ext>
                </a:extLst>
              </p:cNvPr>
              <p:cNvSpPr txBox="1"/>
              <p:nvPr/>
            </p:nvSpPr>
            <p:spPr>
              <a:xfrm>
                <a:off x="318680" y="5817314"/>
                <a:ext cx="3533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rPr>
                  <a:t>Jan</a:t>
                </a:r>
              </a:p>
            </p:txBody>
          </p:sp>
          <p:sp>
            <p:nvSpPr>
              <p:cNvPr id="73" name="TextBox 72">
                <a:extLst>
                  <a:ext uri="{FF2B5EF4-FFF2-40B4-BE49-F238E27FC236}">
                    <a16:creationId xmlns:a16="http://schemas.microsoft.com/office/drawing/2014/main" id="{6DF41A29-164B-42EC-9F68-19D2E3AEC527}"/>
                  </a:ext>
                </a:extLst>
              </p:cNvPr>
              <p:cNvSpPr txBox="1"/>
              <p:nvPr/>
            </p:nvSpPr>
            <p:spPr>
              <a:xfrm>
                <a:off x="1004858"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rPr>
                  <a:t>Feb</a:t>
                </a:r>
              </a:p>
            </p:txBody>
          </p:sp>
          <p:sp>
            <p:nvSpPr>
              <p:cNvPr id="74" name="TextBox 73">
                <a:extLst>
                  <a:ext uri="{FF2B5EF4-FFF2-40B4-BE49-F238E27FC236}">
                    <a16:creationId xmlns:a16="http://schemas.microsoft.com/office/drawing/2014/main" id="{7162BA43-FD37-4686-8437-28F117A90A25}"/>
                  </a:ext>
                </a:extLst>
              </p:cNvPr>
              <p:cNvSpPr txBox="1"/>
              <p:nvPr/>
            </p:nvSpPr>
            <p:spPr>
              <a:xfrm>
                <a:off x="1838682"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rPr>
                  <a:t>March</a:t>
                </a:r>
              </a:p>
            </p:txBody>
          </p:sp>
          <p:sp>
            <p:nvSpPr>
              <p:cNvPr id="75" name="TextBox 74">
                <a:extLst>
                  <a:ext uri="{FF2B5EF4-FFF2-40B4-BE49-F238E27FC236}">
                    <a16:creationId xmlns:a16="http://schemas.microsoft.com/office/drawing/2014/main" id="{2717FE78-5079-4505-AEB2-D90CAE956F0A}"/>
                  </a:ext>
                </a:extLst>
              </p:cNvPr>
              <p:cNvSpPr txBox="1"/>
              <p:nvPr/>
            </p:nvSpPr>
            <p:spPr>
              <a:xfrm>
                <a:off x="2699138"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00ABA1">
                        <a:lumMod val="65000"/>
                        <a:lumOff val="35000"/>
                      </a:srgbClr>
                    </a:solidFill>
                    <a:effectLst/>
                    <a:uLnTx/>
                    <a:uFillTx/>
                    <a:latin typeface="Trebuchet MS"/>
                    <a:ea typeface="+mn-ea"/>
                    <a:cs typeface="+mn-cs"/>
                  </a:rPr>
                  <a:t>April</a:t>
                </a:r>
                <a:endPar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endParaRPr>
              </a:p>
            </p:txBody>
          </p:sp>
          <p:sp>
            <p:nvSpPr>
              <p:cNvPr id="101" name="TextBox 100">
                <a:extLst>
                  <a:ext uri="{FF2B5EF4-FFF2-40B4-BE49-F238E27FC236}">
                    <a16:creationId xmlns:a16="http://schemas.microsoft.com/office/drawing/2014/main" id="{316E8E00-CDAC-4884-B354-EEC46B99951A}"/>
                  </a:ext>
                </a:extLst>
              </p:cNvPr>
              <p:cNvSpPr txBox="1"/>
              <p:nvPr/>
            </p:nvSpPr>
            <p:spPr>
              <a:xfrm>
                <a:off x="3461868"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00ABA1">
                        <a:lumMod val="65000"/>
                        <a:lumOff val="35000"/>
                      </a:srgbClr>
                    </a:solidFill>
                    <a:effectLst/>
                    <a:uLnTx/>
                    <a:uFillTx/>
                    <a:latin typeface="Trebuchet MS"/>
                    <a:ea typeface="+mn-ea"/>
                    <a:cs typeface="+mn-cs"/>
                  </a:rPr>
                  <a:t>May</a:t>
                </a:r>
                <a:endParaRPr kumimoji="0" lang="en-ZA" sz="1000" b="0" i="0" u="none" strike="noStrike" kern="1200" cap="none" spc="0" normalizeH="0" baseline="0" noProof="0">
                  <a:ln>
                    <a:noFill/>
                  </a:ln>
                  <a:solidFill>
                    <a:prstClr val="white">
                      <a:lumMod val="75000"/>
                    </a:prstClr>
                  </a:solidFill>
                  <a:effectLst/>
                  <a:uLnTx/>
                  <a:uFillTx/>
                  <a:latin typeface="Trebuchet MS"/>
                  <a:ea typeface="+mn-ea"/>
                  <a:cs typeface="+mn-cs"/>
                </a:endParaRPr>
              </a:p>
            </p:txBody>
          </p:sp>
          <p:sp>
            <p:nvSpPr>
              <p:cNvPr id="102" name="TextBox 101">
                <a:extLst>
                  <a:ext uri="{FF2B5EF4-FFF2-40B4-BE49-F238E27FC236}">
                    <a16:creationId xmlns:a16="http://schemas.microsoft.com/office/drawing/2014/main" id="{99123C15-08DD-4459-98C8-FB1D88A48434}"/>
                  </a:ext>
                </a:extLst>
              </p:cNvPr>
              <p:cNvSpPr txBox="1"/>
              <p:nvPr/>
            </p:nvSpPr>
            <p:spPr>
              <a:xfrm>
                <a:off x="4411730"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00ABA1">
                        <a:lumMod val="65000"/>
                        <a:lumOff val="35000"/>
                      </a:srgbClr>
                    </a:solidFill>
                    <a:effectLst/>
                    <a:uLnTx/>
                    <a:uFillTx/>
                    <a:latin typeface="Trebuchet MS"/>
                    <a:ea typeface="+mn-ea"/>
                    <a:cs typeface="+mn-cs"/>
                  </a:rPr>
                  <a:t>June</a:t>
                </a:r>
                <a:endPar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endParaRPr>
              </a:p>
            </p:txBody>
          </p:sp>
          <p:sp>
            <p:nvSpPr>
              <p:cNvPr id="103" name="TextBox 102">
                <a:extLst>
                  <a:ext uri="{FF2B5EF4-FFF2-40B4-BE49-F238E27FC236}">
                    <a16:creationId xmlns:a16="http://schemas.microsoft.com/office/drawing/2014/main" id="{702C22D6-E9B8-49C2-813B-3220EF5976F5}"/>
                  </a:ext>
                </a:extLst>
              </p:cNvPr>
              <p:cNvSpPr txBox="1"/>
              <p:nvPr/>
            </p:nvSpPr>
            <p:spPr>
              <a:xfrm>
                <a:off x="527218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00ABA1">
                        <a:lumMod val="65000"/>
                        <a:lumOff val="35000"/>
                      </a:srgbClr>
                    </a:solidFill>
                    <a:effectLst/>
                    <a:uLnTx/>
                    <a:uFillTx/>
                    <a:latin typeface="Trebuchet MS"/>
                    <a:ea typeface="+mn-ea"/>
                    <a:cs typeface="+mn-cs"/>
                  </a:rPr>
                  <a:t>July</a:t>
                </a:r>
                <a:endPar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endParaRPr>
              </a:p>
            </p:txBody>
          </p:sp>
          <p:sp>
            <p:nvSpPr>
              <p:cNvPr id="104" name="TextBox 103">
                <a:extLst>
                  <a:ext uri="{FF2B5EF4-FFF2-40B4-BE49-F238E27FC236}">
                    <a16:creationId xmlns:a16="http://schemas.microsoft.com/office/drawing/2014/main" id="{71DFD606-8479-465C-B5A5-ACC2FD6A05AD}"/>
                  </a:ext>
                </a:extLst>
              </p:cNvPr>
              <p:cNvSpPr txBox="1"/>
              <p:nvPr/>
            </p:nvSpPr>
            <p:spPr>
              <a:xfrm>
                <a:off x="630133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00ABA1">
                        <a:lumMod val="65000"/>
                        <a:lumOff val="35000"/>
                      </a:srgbClr>
                    </a:solidFill>
                    <a:effectLst/>
                    <a:uLnTx/>
                    <a:uFillTx/>
                    <a:latin typeface="Trebuchet MS"/>
                    <a:ea typeface="+mn-ea"/>
                    <a:cs typeface="+mn-cs"/>
                  </a:rPr>
                  <a:t>August</a:t>
                </a:r>
                <a:endPar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endParaRPr>
              </a:p>
            </p:txBody>
          </p:sp>
          <p:sp>
            <p:nvSpPr>
              <p:cNvPr id="105" name="TextBox 104">
                <a:extLst>
                  <a:ext uri="{FF2B5EF4-FFF2-40B4-BE49-F238E27FC236}">
                    <a16:creationId xmlns:a16="http://schemas.microsoft.com/office/drawing/2014/main" id="{16EAD50A-0933-4C9C-95E6-08A076B32041}"/>
                  </a:ext>
                </a:extLst>
              </p:cNvPr>
              <p:cNvSpPr txBox="1"/>
              <p:nvPr/>
            </p:nvSpPr>
            <p:spPr>
              <a:xfrm>
                <a:off x="7232171"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00ABA1">
                        <a:lumMod val="65000"/>
                        <a:lumOff val="35000"/>
                      </a:srgbClr>
                    </a:solidFill>
                    <a:effectLst/>
                    <a:uLnTx/>
                    <a:uFillTx/>
                    <a:latin typeface="Trebuchet MS"/>
                    <a:ea typeface="+mn-ea"/>
                    <a:cs typeface="+mn-cs"/>
                  </a:rPr>
                  <a:t>Sept.</a:t>
                </a:r>
                <a:endParaRPr kumimoji="0" lang="en-ZA" sz="1000" b="0" i="0" u="none" strike="noStrike" kern="1200" cap="none" spc="0" normalizeH="0" baseline="0" noProof="0">
                  <a:ln>
                    <a:noFill/>
                  </a:ln>
                  <a:solidFill>
                    <a:prstClr val="white">
                      <a:lumMod val="75000"/>
                    </a:prstClr>
                  </a:solidFill>
                  <a:effectLst/>
                  <a:uLnTx/>
                  <a:uFillTx/>
                  <a:latin typeface="Trebuchet MS"/>
                  <a:ea typeface="+mn-ea"/>
                  <a:cs typeface="+mn-cs"/>
                </a:endParaRPr>
              </a:p>
            </p:txBody>
          </p:sp>
          <p:sp>
            <p:nvSpPr>
              <p:cNvPr id="106" name="TextBox 105">
                <a:extLst>
                  <a:ext uri="{FF2B5EF4-FFF2-40B4-BE49-F238E27FC236}">
                    <a16:creationId xmlns:a16="http://schemas.microsoft.com/office/drawing/2014/main" id="{1A5CBF37-8585-4DC5-9107-7C048ACE4F6B}"/>
                  </a:ext>
                </a:extLst>
              </p:cNvPr>
              <p:cNvSpPr txBox="1"/>
              <p:nvPr/>
            </p:nvSpPr>
            <p:spPr>
              <a:xfrm>
                <a:off x="8368065" y="5786946"/>
                <a:ext cx="372832" cy="266106"/>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00ABA1">
                        <a:lumMod val="65000"/>
                        <a:lumOff val="35000"/>
                      </a:srgbClr>
                    </a:solidFill>
                    <a:effectLst/>
                    <a:uLnTx/>
                    <a:uFillTx/>
                    <a:latin typeface="Trebuchet MS"/>
                    <a:ea typeface="+mn-ea"/>
                    <a:cs typeface="+mn-cs"/>
                  </a:rPr>
                  <a:t>Oct.</a:t>
                </a:r>
                <a:endPar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endParaRPr>
              </a:p>
            </p:txBody>
          </p:sp>
          <p:sp>
            <p:nvSpPr>
              <p:cNvPr id="107" name="TextBox 106">
                <a:extLst>
                  <a:ext uri="{FF2B5EF4-FFF2-40B4-BE49-F238E27FC236}">
                    <a16:creationId xmlns:a16="http://schemas.microsoft.com/office/drawing/2014/main" id="{1B2A0732-77CE-4CCD-9584-C8A3BD068222}"/>
                  </a:ext>
                </a:extLst>
              </p:cNvPr>
              <p:cNvSpPr txBox="1"/>
              <p:nvPr/>
            </p:nvSpPr>
            <p:spPr>
              <a:xfrm>
                <a:off x="9486379"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00ABA1">
                        <a:lumMod val="65000"/>
                        <a:lumOff val="35000"/>
                      </a:srgbClr>
                    </a:solidFill>
                    <a:effectLst/>
                    <a:uLnTx/>
                    <a:uFillTx/>
                    <a:latin typeface="Trebuchet MS"/>
                    <a:ea typeface="+mn-ea"/>
                    <a:cs typeface="+mn-cs"/>
                  </a:rPr>
                  <a:t>Nov.</a:t>
                </a:r>
                <a:endPar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endParaRPr>
              </a:p>
            </p:txBody>
          </p:sp>
          <p:sp>
            <p:nvSpPr>
              <p:cNvPr id="108" name="TextBox 107">
                <a:extLst>
                  <a:ext uri="{FF2B5EF4-FFF2-40B4-BE49-F238E27FC236}">
                    <a16:creationId xmlns:a16="http://schemas.microsoft.com/office/drawing/2014/main" id="{D56C61BF-4889-44FB-9251-6B314A0F79CE}"/>
                  </a:ext>
                </a:extLst>
              </p:cNvPr>
              <p:cNvSpPr txBox="1"/>
              <p:nvPr/>
            </p:nvSpPr>
            <p:spPr>
              <a:xfrm>
                <a:off x="10752020" y="5778956"/>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00ABA1">
                        <a:lumMod val="65000"/>
                        <a:lumOff val="35000"/>
                      </a:srgbClr>
                    </a:solidFill>
                    <a:effectLst/>
                    <a:uLnTx/>
                    <a:uFillTx/>
                    <a:latin typeface="Trebuchet MS"/>
                    <a:ea typeface="+mn-ea"/>
                    <a:cs typeface="+mn-cs"/>
                  </a:rPr>
                  <a:t>Dec</a:t>
                </a:r>
                <a:endParaRPr kumimoji="0" lang="en-ZA" sz="1000" b="0" i="0" u="none" strike="noStrike" kern="1200" cap="none" spc="0" normalizeH="0" baseline="0" noProof="0">
                  <a:ln>
                    <a:noFill/>
                  </a:ln>
                  <a:solidFill>
                    <a:srgbClr val="00ABA1">
                      <a:lumMod val="65000"/>
                      <a:lumOff val="35000"/>
                    </a:srgbClr>
                  </a:solidFill>
                  <a:effectLst/>
                  <a:uLnTx/>
                  <a:uFillTx/>
                  <a:latin typeface="Trebuchet MS"/>
                  <a:ea typeface="+mn-ea"/>
                  <a:cs typeface="+mn-cs"/>
                </a:endParaRPr>
              </a:p>
            </p:txBody>
          </p:sp>
        </p:grpSp>
      </p:grpSp>
      <p:grpSp>
        <p:nvGrpSpPr>
          <p:cNvPr id="16" name="Milestone 1" title="Milestone 1">
            <a:extLst>
              <a:ext uri="{FF2B5EF4-FFF2-40B4-BE49-F238E27FC236}">
                <a16:creationId xmlns:a16="http://schemas.microsoft.com/office/drawing/2014/main" id="{5986526B-4004-4437-80A5-731803EA26FF}"/>
              </a:ext>
            </a:extLst>
          </p:cNvPr>
          <p:cNvGrpSpPr/>
          <p:nvPr/>
        </p:nvGrpSpPr>
        <p:grpSpPr>
          <a:xfrm>
            <a:off x="5156349" y="5158007"/>
            <a:ext cx="1879301" cy="1602658"/>
            <a:chOff x="832347" y="3311206"/>
            <a:chExt cx="1879301" cy="1602658"/>
          </a:xfrm>
        </p:grpSpPr>
        <p:grpSp>
          <p:nvGrpSpPr>
            <p:cNvPr id="15" name="Group 14">
              <a:extLst>
                <a:ext uri="{FF2B5EF4-FFF2-40B4-BE49-F238E27FC236}">
                  <a16:creationId xmlns:a16="http://schemas.microsoft.com/office/drawing/2014/main" id="{16F8FB82-C19A-4CC1-B5D0-96B0BA5F3060}"/>
                </a:ext>
              </a:extLst>
            </p:cNvPr>
            <p:cNvGrpSpPr/>
            <p:nvPr/>
          </p:nvGrpSpPr>
          <p:grpSpPr>
            <a:xfrm>
              <a:off x="832348" y="3311206"/>
              <a:ext cx="880179" cy="1081656"/>
              <a:chOff x="832348" y="3311206"/>
              <a:chExt cx="880179" cy="1081656"/>
            </a:xfrm>
          </p:grpSpPr>
          <p:sp>
            <p:nvSpPr>
              <p:cNvPr id="2" name="Arrow: Down 1" title="Milestone Arrow">
                <a:extLst>
                  <a:ext uri="{FF2B5EF4-FFF2-40B4-BE49-F238E27FC236}">
                    <a16:creationId xmlns:a16="http://schemas.microsoft.com/office/drawing/2014/main" id="{EF2BC525-2854-422B-845A-7B95FE2796BD}"/>
                  </a:ext>
                </a:extLst>
              </p:cNvPr>
              <p:cNvSpPr/>
              <p:nvPr/>
            </p:nvSpPr>
            <p:spPr>
              <a:xfrm flipV="1">
                <a:off x="832348" y="3311206"/>
                <a:ext cx="880179" cy="1081656"/>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 name="Oval 2" title="Milestone Number">
                <a:extLst>
                  <a:ext uri="{FF2B5EF4-FFF2-40B4-BE49-F238E27FC236}">
                    <a16:creationId xmlns:a16="http://schemas.microsoft.com/office/drawing/2014/main" id="{48C9F9AC-FF55-4E72-9915-ACA228CA757C}"/>
                  </a:ext>
                </a:extLst>
              </p:cNvPr>
              <p:cNvSpPr/>
              <p:nvPr/>
            </p:nvSpPr>
            <p:spPr>
              <a:xfrm>
                <a:off x="882029" y="3678982"/>
                <a:ext cx="794208" cy="296963"/>
              </a:xfrm>
              <a:prstGeom prst="ellipse">
                <a:avLst/>
              </a:prstGeom>
              <a:solidFill>
                <a:schemeClr val="accent2"/>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srgbClr val="00ABA1">
                        <a:lumMod val="65000"/>
                        <a:lumOff val="35000"/>
                      </a:srgbClr>
                    </a:solidFill>
                    <a:effectLst/>
                    <a:uLnTx/>
                    <a:uFillTx/>
                    <a:latin typeface="Trebuchet MS"/>
                    <a:ea typeface="+mn-ea"/>
                    <a:cs typeface="+mn-cs"/>
                  </a:rPr>
                  <a:t>July</a:t>
                </a:r>
              </a:p>
            </p:txBody>
          </p:sp>
        </p:grpSp>
        <p:grpSp>
          <p:nvGrpSpPr>
            <p:cNvPr id="5" name="Group 4" title="Milestone Text">
              <a:extLst>
                <a:ext uri="{FF2B5EF4-FFF2-40B4-BE49-F238E27FC236}">
                  <a16:creationId xmlns:a16="http://schemas.microsoft.com/office/drawing/2014/main" id="{115A178B-57C4-4B9D-B684-21A92431913E}"/>
                </a:ext>
              </a:extLst>
            </p:cNvPr>
            <p:cNvGrpSpPr/>
            <p:nvPr/>
          </p:nvGrpSpPr>
          <p:grpSpPr>
            <a:xfrm>
              <a:off x="832347" y="4052328"/>
              <a:ext cx="1879301" cy="861536"/>
              <a:chOff x="1510890" y="4171892"/>
              <a:chExt cx="1879301" cy="861536"/>
            </a:xfrm>
          </p:grpSpPr>
          <p:sp>
            <p:nvSpPr>
              <p:cNvPr id="63" name="TextBox 62">
                <a:extLst>
                  <a:ext uri="{FF2B5EF4-FFF2-40B4-BE49-F238E27FC236}">
                    <a16:creationId xmlns:a16="http://schemas.microsoft.com/office/drawing/2014/main" id="{36E6E519-8D5B-4E7C-9E35-2BB710F5C3A8}"/>
                  </a:ext>
                </a:extLst>
              </p:cNvPr>
              <p:cNvSpPr txBox="1"/>
              <p:nvPr/>
            </p:nvSpPr>
            <p:spPr>
              <a:xfrm>
                <a:off x="1707389" y="4171892"/>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EE704B"/>
                    </a:solidFill>
                    <a:effectLst/>
                    <a:uLnTx/>
                    <a:uFillTx/>
                    <a:latin typeface="Trebuchet MS"/>
                    <a:ea typeface="+mn-ea"/>
                    <a:cs typeface="+mn-cs"/>
                  </a:rPr>
                  <a:t>On-line</a:t>
                </a:r>
              </a:p>
            </p:txBody>
          </p:sp>
          <p:sp>
            <p:nvSpPr>
              <p:cNvPr id="60" name="TextBox 59">
                <a:extLst>
                  <a:ext uri="{FF2B5EF4-FFF2-40B4-BE49-F238E27FC236}">
                    <a16:creationId xmlns:a16="http://schemas.microsoft.com/office/drawing/2014/main" id="{3DD2C9D1-5E8D-4ED2-989C-330D6753B965}"/>
                  </a:ext>
                </a:extLst>
              </p:cNvPr>
              <p:cNvSpPr txBox="1"/>
              <p:nvPr/>
            </p:nvSpPr>
            <p:spPr>
              <a:xfrm>
                <a:off x="1510890" y="4664096"/>
                <a:ext cx="1879301"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srgbClr val="00ABA1"/>
                    </a:solidFill>
                    <a:effectLst/>
                    <a:uLnTx/>
                    <a:uFillTx/>
                    <a:latin typeface="Trebuchet MS"/>
                    <a:ea typeface="+mn-ea"/>
                    <a:cs typeface="+mn-cs"/>
                  </a:rPr>
                  <a:t>General Assembly was held twice online</a:t>
                </a:r>
              </a:p>
            </p:txBody>
          </p:sp>
        </p:grpSp>
      </p:grpSp>
      <p:grpSp>
        <p:nvGrpSpPr>
          <p:cNvPr id="21" name="Milestone 5" title="Milestone 5">
            <a:extLst>
              <a:ext uri="{FF2B5EF4-FFF2-40B4-BE49-F238E27FC236}">
                <a16:creationId xmlns:a16="http://schemas.microsoft.com/office/drawing/2014/main" id="{9FC98E8C-B21F-4E24-BCBA-362719C6809D}"/>
              </a:ext>
            </a:extLst>
          </p:cNvPr>
          <p:cNvGrpSpPr/>
          <p:nvPr/>
        </p:nvGrpSpPr>
        <p:grpSpPr>
          <a:xfrm>
            <a:off x="5389138" y="1019787"/>
            <a:ext cx="1294782" cy="3288444"/>
            <a:chOff x="5935735" y="1215360"/>
            <a:chExt cx="1294782" cy="4224212"/>
          </a:xfrm>
        </p:grpSpPr>
        <p:sp>
          <p:nvSpPr>
            <p:cNvPr id="136" name="TextBox 135">
              <a:extLst>
                <a:ext uri="{FF2B5EF4-FFF2-40B4-BE49-F238E27FC236}">
                  <a16:creationId xmlns:a16="http://schemas.microsoft.com/office/drawing/2014/main" id="{80DC6BE6-5DF7-410B-BE5E-F673AF7AE5AE}"/>
                </a:ext>
              </a:extLst>
            </p:cNvPr>
            <p:cNvSpPr txBox="1"/>
            <p:nvPr/>
          </p:nvSpPr>
          <p:spPr>
            <a:xfrm>
              <a:off x="5935735" y="1215360"/>
              <a:ext cx="1294782" cy="47443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srgbClr val="EE704B"/>
                  </a:solidFill>
                  <a:effectLst/>
                  <a:uLnTx/>
                  <a:uFillTx/>
                  <a:latin typeface="Trebuchet MS"/>
                  <a:ea typeface="+mn-ea"/>
                  <a:cs typeface="+mn-cs"/>
                </a:rPr>
                <a:t>Asia Pacific Conference</a:t>
              </a:r>
            </a:p>
          </p:txBody>
        </p:sp>
        <p:sp>
          <p:nvSpPr>
            <p:cNvPr id="177" name="Arrow: Down 176" title="Milestone Tall Arrow">
              <a:extLst>
                <a:ext uri="{FF2B5EF4-FFF2-40B4-BE49-F238E27FC236}">
                  <a16:creationId xmlns:a16="http://schemas.microsoft.com/office/drawing/2014/main" id="{CF9C22ED-9171-4B87-8D1E-CA95F69DA240}"/>
                </a:ext>
              </a:extLst>
            </p:cNvPr>
            <p:cNvSpPr/>
            <p:nvPr/>
          </p:nvSpPr>
          <p:spPr>
            <a:xfrm>
              <a:off x="6008504" y="1902395"/>
              <a:ext cx="470255" cy="3537177"/>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78" name="Oval 177" title="Milestone Number">
              <a:extLst>
                <a:ext uri="{FF2B5EF4-FFF2-40B4-BE49-F238E27FC236}">
                  <a16:creationId xmlns:a16="http://schemas.microsoft.com/office/drawing/2014/main" id="{57FD3253-8DFB-461E-96B1-F96558E6CA00}"/>
                </a:ext>
              </a:extLst>
            </p:cNvPr>
            <p:cNvSpPr/>
            <p:nvPr/>
          </p:nvSpPr>
          <p:spPr>
            <a:xfrm>
              <a:off x="6095150" y="2085414"/>
              <a:ext cx="296963" cy="1997495"/>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00ABA1"/>
                  </a:solidFill>
                  <a:effectLst/>
                  <a:uLnTx/>
                  <a:uFillTx/>
                  <a:latin typeface="Trebuchet MS"/>
                  <a:ea typeface="+mn-ea"/>
                  <a:cs typeface="+mn-cs"/>
                </a:rPr>
                <a:t>MALAYSIA</a:t>
              </a:r>
            </a:p>
          </p:txBody>
        </p:sp>
      </p:grpSp>
      <p:grpSp>
        <p:nvGrpSpPr>
          <p:cNvPr id="8" name="Milestone 5" title="Milestone 5">
            <a:extLst>
              <a:ext uri="{FF2B5EF4-FFF2-40B4-BE49-F238E27FC236}">
                <a16:creationId xmlns:a16="http://schemas.microsoft.com/office/drawing/2014/main" id="{4367724B-3B89-0BEE-AFCD-7CDA693F2029}"/>
              </a:ext>
            </a:extLst>
          </p:cNvPr>
          <p:cNvGrpSpPr/>
          <p:nvPr/>
        </p:nvGrpSpPr>
        <p:grpSpPr>
          <a:xfrm>
            <a:off x="7202714" y="986110"/>
            <a:ext cx="1294782" cy="3279971"/>
            <a:chOff x="5929338" y="1249881"/>
            <a:chExt cx="1294782" cy="4189691"/>
          </a:xfrm>
        </p:grpSpPr>
        <p:sp>
          <p:nvSpPr>
            <p:cNvPr id="10" name="TextBox 135">
              <a:extLst>
                <a:ext uri="{FF2B5EF4-FFF2-40B4-BE49-F238E27FC236}">
                  <a16:creationId xmlns:a16="http://schemas.microsoft.com/office/drawing/2014/main" id="{4EDD5F37-926D-8E88-0762-538BA40DEED0}"/>
                </a:ext>
              </a:extLst>
            </p:cNvPr>
            <p:cNvSpPr txBox="1"/>
            <p:nvPr/>
          </p:nvSpPr>
          <p:spPr>
            <a:xfrm>
              <a:off x="5929338" y="1249881"/>
              <a:ext cx="1294782" cy="47176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srgbClr val="EE704B"/>
                  </a:solidFill>
                  <a:effectLst/>
                  <a:uLnTx/>
                  <a:uFillTx/>
                  <a:latin typeface="Trebuchet MS"/>
                  <a:ea typeface="+mn-ea"/>
                  <a:cs typeface="+mn-cs"/>
                </a:rPr>
                <a:t>European Conference</a:t>
              </a:r>
            </a:p>
          </p:txBody>
        </p:sp>
        <p:sp>
          <p:nvSpPr>
            <p:cNvPr id="19" name="Arrow: Down 176" title="Milestone Tall Arrow">
              <a:extLst>
                <a:ext uri="{FF2B5EF4-FFF2-40B4-BE49-F238E27FC236}">
                  <a16:creationId xmlns:a16="http://schemas.microsoft.com/office/drawing/2014/main" id="{22608BDF-BE3F-7110-AA75-F615B27216EB}"/>
                </a:ext>
              </a:extLst>
            </p:cNvPr>
            <p:cNvSpPr/>
            <p:nvPr/>
          </p:nvSpPr>
          <p:spPr>
            <a:xfrm>
              <a:off x="6008504" y="1902395"/>
              <a:ext cx="470255" cy="3537177"/>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26" name="Oval 177" title="Milestone Number">
              <a:extLst>
                <a:ext uri="{FF2B5EF4-FFF2-40B4-BE49-F238E27FC236}">
                  <a16:creationId xmlns:a16="http://schemas.microsoft.com/office/drawing/2014/main" id="{9A74B663-434B-9F6B-3F5A-764B3766B2C8}"/>
                </a:ext>
              </a:extLst>
            </p:cNvPr>
            <p:cNvSpPr/>
            <p:nvPr/>
          </p:nvSpPr>
          <p:spPr>
            <a:xfrm>
              <a:off x="6095150" y="2085414"/>
              <a:ext cx="296963" cy="1997495"/>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srgbClr val="00ABA1"/>
                  </a:solidFill>
                  <a:effectLst/>
                  <a:uLnTx/>
                  <a:uFillTx/>
                  <a:latin typeface="Trebuchet MS"/>
                  <a:ea typeface="+mn-ea"/>
                  <a:cs typeface="+mn-cs"/>
                </a:rPr>
                <a:t>SWITZERLAND</a:t>
              </a:r>
            </a:p>
          </p:txBody>
        </p:sp>
      </p:grpSp>
      <p:grpSp>
        <p:nvGrpSpPr>
          <p:cNvPr id="29" name="Milestone 1" title="Milestone 1">
            <a:extLst>
              <a:ext uri="{FF2B5EF4-FFF2-40B4-BE49-F238E27FC236}">
                <a16:creationId xmlns:a16="http://schemas.microsoft.com/office/drawing/2014/main" id="{E099ABAA-50D9-BCC5-5AB3-0CD87C4DE2D9}"/>
              </a:ext>
            </a:extLst>
          </p:cNvPr>
          <p:cNvGrpSpPr/>
          <p:nvPr/>
        </p:nvGrpSpPr>
        <p:grpSpPr>
          <a:xfrm>
            <a:off x="9268305" y="4977121"/>
            <a:ext cx="1941187" cy="1971990"/>
            <a:chOff x="832348" y="3311206"/>
            <a:chExt cx="1491279" cy="1971990"/>
          </a:xfrm>
        </p:grpSpPr>
        <p:grpSp>
          <p:nvGrpSpPr>
            <p:cNvPr id="31" name="Group 14">
              <a:extLst>
                <a:ext uri="{FF2B5EF4-FFF2-40B4-BE49-F238E27FC236}">
                  <a16:creationId xmlns:a16="http://schemas.microsoft.com/office/drawing/2014/main" id="{24A2BE42-0068-C4BC-FEC1-22CA9C2726B3}"/>
                </a:ext>
              </a:extLst>
            </p:cNvPr>
            <p:cNvGrpSpPr/>
            <p:nvPr/>
          </p:nvGrpSpPr>
          <p:grpSpPr>
            <a:xfrm>
              <a:off x="832348" y="3311206"/>
              <a:ext cx="880179" cy="1081656"/>
              <a:chOff x="832348" y="3311206"/>
              <a:chExt cx="880179" cy="1081656"/>
            </a:xfrm>
          </p:grpSpPr>
          <p:sp>
            <p:nvSpPr>
              <p:cNvPr id="40" name="Arrow: Down 1" title="Milestone Arrow">
                <a:extLst>
                  <a:ext uri="{FF2B5EF4-FFF2-40B4-BE49-F238E27FC236}">
                    <a16:creationId xmlns:a16="http://schemas.microsoft.com/office/drawing/2014/main" id="{3D2F0B56-8F00-6901-0313-E1F426E23D2C}"/>
                  </a:ext>
                </a:extLst>
              </p:cNvPr>
              <p:cNvSpPr/>
              <p:nvPr/>
            </p:nvSpPr>
            <p:spPr>
              <a:xfrm flipV="1">
                <a:off x="832348" y="3311206"/>
                <a:ext cx="880179" cy="1081656"/>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1" name="Oval 2" title="Milestone Number">
                <a:extLst>
                  <a:ext uri="{FF2B5EF4-FFF2-40B4-BE49-F238E27FC236}">
                    <a16:creationId xmlns:a16="http://schemas.microsoft.com/office/drawing/2014/main" id="{87A26306-C37C-19B3-5CF4-40D289D5D77A}"/>
                  </a:ext>
                </a:extLst>
              </p:cNvPr>
              <p:cNvSpPr/>
              <p:nvPr/>
            </p:nvSpPr>
            <p:spPr>
              <a:xfrm>
                <a:off x="931592" y="3736000"/>
                <a:ext cx="681690" cy="277797"/>
              </a:xfrm>
              <a:prstGeom prst="ellipse">
                <a:avLst/>
              </a:prstGeom>
              <a:solidFill>
                <a:schemeClr val="accent2"/>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srgbClr val="00ABA1">
                        <a:lumMod val="65000"/>
                        <a:lumOff val="35000"/>
                      </a:srgbClr>
                    </a:solidFill>
                    <a:effectLst/>
                    <a:uLnTx/>
                    <a:uFillTx/>
                    <a:latin typeface="Trebuchet MS"/>
                    <a:ea typeface="+mn-ea"/>
                    <a:cs typeface="+mn-cs"/>
                  </a:rPr>
                  <a:t>Nov </a:t>
                </a:r>
              </a:p>
            </p:txBody>
          </p:sp>
        </p:grpSp>
        <p:grpSp>
          <p:nvGrpSpPr>
            <p:cNvPr id="32" name="Group 4" title="Milestone Text">
              <a:extLst>
                <a:ext uri="{FF2B5EF4-FFF2-40B4-BE49-F238E27FC236}">
                  <a16:creationId xmlns:a16="http://schemas.microsoft.com/office/drawing/2014/main" id="{398726F5-AA76-6A59-4995-6A6198ACE0F6}"/>
                </a:ext>
              </a:extLst>
            </p:cNvPr>
            <p:cNvGrpSpPr/>
            <p:nvPr/>
          </p:nvGrpSpPr>
          <p:grpSpPr>
            <a:xfrm>
              <a:off x="832348" y="4052328"/>
              <a:ext cx="1491279" cy="1230868"/>
              <a:chOff x="1510891" y="4171892"/>
              <a:chExt cx="1491279" cy="1230868"/>
            </a:xfrm>
          </p:grpSpPr>
          <p:sp>
            <p:nvSpPr>
              <p:cNvPr id="33" name="TextBox 62">
                <a:extLst>
                  <a:ext uri="{FF2B5EF4-FFF2-40B4-BE49-F238E27FC236}">
                    <a16:creationId xmlns:a16="http://schemas.microsoft.com/office/drawing/2014/main" id="{9BE6D51D-5FA9-225A-EECC-C4989CB8EB2A}"/>
                  </a:ext>
                </a:extLst>
              </p:cNvPr>
              <p:cNvSpPr txBox="1"/>
              <p:nvPr/>
            </p:nvSpPr>
            <p:spPr>
              <a:xfrm>
                <a:off x="1707389" y="4171892"/>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EE704B"/>
                    </a:solidFill>
                    <a:effectLst/>
                    <a:uLnTx/>
                    <a:uFillTx/>
                    <a:latin typeface="Trebuchet MS"/>
                    <a:ea typeface="+mn-ea"/>
                    <a:cs typeface="+mn-cs"/>
                  </a:rPr>
                  <a:t>ON SITE</a:t>
                </a:r>
              </a:p>
            </p:txBody>
          </p:sp>
          <p:sp>
            <p:nvSpPr>
              <p:cNvPr id="34" name="TextBox 59">
                <a:extLst>
                  <a:ext uri="{FF2B5EF4-FFF2-40B4-BE49-F238E27FC236}">
                    <a16:creationId xmlns:a16="http://schemas.microsoft.com/office/drawing/2014/main" id="{F8AF965A-BF19-9181-7A90-BB51465B50ED}"/>
                  </a:ext>
                </a:extLst>
              </p:cNvPr>
              <p:cNvSpPr txBox="1"/>
              <p:nvPr/>
            </p:nvSpPr>
            <p:spPr>
              <a:xfrm>
                <a:off x="1510891" y="4664096"/>
                <a:ext cx="1294782" cy="73866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srgbClr val="00ABA1"/>
                    </a:solidFill>
                    <a:effectLst/>
                    <a:uLnTx/>
                    <a:uFillTx/>
                    <a:latin typeface="Trebuchet MS"/>
                    <a:ea typeface="+mn-ea"/>
                    <a:cs typeface="+mn-cs"/>
                  </a:rPr>
                  <a:t>Managing Board to be held in Paris on 14 and 15 of November</a:t>
                </a:r>
              </a:p>
            </p:txBody>
          </p:sp>
        </p:grpSp>
      </p:grpSp>
      <p:grpSp>
        <p:nvGrpSpPr>
          <p:cNvPr id="42" name="Milestone 1" title="Milestone 1">
            <a:extLst>
              <a:ext uri="{FF2B5EF4-FFF2-40B4-BE49-F238E27FC236}">
                <a16:creationId xmlns:a16="http://schemas.microsoft.com/office/drawing/2014/main" id="{8B11AD98-9428-58E9-97A3-6C8B362414FB}"/>
              </a:ext>
            </a:extLst>
          </p:cNvPr>
          <p:cNvGrpSpPr/>
          <p:nvPr/>
        </p:nvGrpSpPr>
        <p:grpSpPr>
          <a:xfrm>
            <a:off x="838184" y="4943455"/>
            <a:ext cx="1491279" cy="1787324"/>
            <a:chOff x="832348" y="3311206"/>
            <a:chExt cx="1491279" cy="1787324"/>
          </a:xfrm>
        </p:grpSpPr>
        <p:grpSp>
          <p:nvGrpSpPr>
            <p:cNvPr id="43" name="Group 14">
              <a:extLst>
                <a:ext uri="{FF2B5EF4-FFF2-40B4-BE49-F238E27FC236}">
                  <a16:creationId xmlns:a16="http://schemas.microsoft.com/office/drawing/2014/main" id="{E3B75004-100C-9E1B-9D88-070448AC51C6}"/>
                </a:ext>
              </a:extLst>
            </p:cNvPr>
            <p:cNvGrpSpPr/>
            <p:nvPr/>
          </p:nvGrpSpPr>
          <p:grpSpPr>
            <a:xfrm>
              <a:off x="832348" y="3311206"/>
              <a:ext cx="880179" cy="1081656"/>
              <a:chOff x="832348" y="3311206"/>
              <a:chExt cx="880179" cy="1081656"/>
            </a:xfrm>
          </p:grpSpPr>
          <p:sp>
            <p:nvSpPr>
              <p:cNvPr id="49" name="Arrow: Down 1" title="Milestone Arrow">
                <a:extLst>
                  <a:ext uri="{FF2B5EF4-FFF2-40B4-BE49-F238E27FC236}">
                    <a16:creationId xmlns:a16="http://schemas.microsoft.com/office/drawing/2014/main" id="{ADBAB97E-4F2B-5F12-93B2-200C6F0CE149}"/>
                  </a:ext>
                </a:extLst>
              </p:cNvPr>
              <p:cNvSpPr/>
              <p:nvPr/>
            </p:nvSpPr>
            <p:spPr>
              <a:xfrm flipV="1">
                <a:off x="832348" y="3311206"/>
                <a:ext cx="880179" cy="1081656"/>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8" name="Oval 2" title="Milestone Number">
                <a:extLst>
                  <a:ext uri="{FF2B5EF4-FFF2-40B4-BE49-F238E27FC236}">
                    <a16:creationId xmlns:a16="http://schemas.microsoft.com/office/drawing/2014/main" id="{04BE2107-2388-EC41-0E06-B3A62010B3EC}"/>
                  </a:ext>
                </a:extLst>
              </p:cNvPr>
              <p:cNvSpPr/>
              <p:nvPr/>
            </p:nvSpPr>
            <p:spPr>
              <a:xfrm>
                <a:off x="836004" y="3679128"/>
                <a:ext cx="864398" cy="373200"/>
              </a:xfrm>
              <a:prstGeom prst="ellipse">
                <a:avLst/>
              </a:prstGeom>
              <a:solidFill>
                <a:schemeClr val="accent2"/>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srgbClr val="00ABA1">
                        <a:lumMod val="65000"/>
                        <a:lumOff val="35000"/>
                      </a:srgbClr>
                    </a:solidFill>
                    <a:effectLst/>
                    <a:uLnTx/>
                    <a:uFillTx/>
                    <a:latin typeface="Trebuchet MS"/>
                    <a:ea typeface="+mn-ea"/>
                    <a:cs typeface="+mn-cs"/>
                  </a:rPr>
                  <a:t>Feb</a:t>
                </a:r>
              </a:p>
            </p:txBody>
          </p:sp>
        </p:grpSp>
        <p:grpSp>
          <p:nvGrpSpPr>
            <p:cNvPr id="44" name="Group 4" title="Milestone Text">
              <a:extLst>
                <a:ext uri="{FF2B5EF4-FFF2-40B4-BE49-F238E27FC236}">
                  <a16:creationId xmlns:a16="http://schemas.microsoft.com/office/drawing/2014/main" id="{DC694DC2-5D94-2812-C86C-9712321B7A84}"/>
                </a:ext>
              </a:extLst>
            </p:cNvPr>
            <p:cNvGrpSpPr/>
            <p:nvPr/>
          </p:nvGrpSpPr>
          <p:grpSpPr>
            <a:xfrm>
              <a:off x="832348" y="4052328"/>
              <a:ext cx="1491279" cy="1046202"/>
              <a:chOff x="1510891" y="4171892"/>
              <a:chExt cx="1491279" cy="1046202"/>
            </a:xfrm>
          </p:grpSpPr>
          <p:sp>
            <p:nvSpPr>
              <p:cNvPr id="46" name="TextBox 62">
                <a:extLst>
                  <a:ext uri="{FF2B5EF4-FFF2-40B4-BE49-F238E27FC236}">
                    <a16:creationId xmlns:a16="http://schemas.microsoft.com/office/drawing/2014/main" id="{36332A37-2977-7D0C-5B76-92BB9154B63F}"/>
                  </a:ext>
                </a:extLst>
              </p:cNvPr>
              <p:cNvSpPr txBox="1"/>
              <p:nvPr/>
            </p:nvSpPr>
            <p:spPr>
              <a:xfrm>
                <a:off x="1707389" y="4171892"/>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EE704B"/>
                    </a:solidFill>
                    <a:effectLst/>
                    <a:uLnTx/>
                    <a:uFillTx/>
                    <a:latin typeface="Trebuchet MS"/>
                    <a:ea typeface="+mn-ea"/>
                    <a:cs typeface="+mn-cs"/>
                  </a:rPr>
                  <a:t>ON SITE</a:t>
                </a:r>
              </a:p>
            </p:txBody>
          </p:sp>
          <p:sp>
            <p:nvSpPr>
              <p:cNvPr id="48" name="TextBox 59">
                <a:extLst>
                  <a:ext uri="{FF2B5EF4-FFF2-40B4-BE49-F238E27FC236}">
                    <a16:creationId xmlns:a16="http://schemas.microsoft.com/office/drawing/2014/main" id="{6CCEDBC4-4044-4176-9635-2464592A7730}"/>
                  </a:ext>
                </a:extLst>
              </p:cNvPr>
              <p:cNvSpPr txBox="1"/>
              <p:nvPr/>
            </p:nvSpPr>
            <p:spPr>
              <a:xfrm>
                <a:off x="1510891" y="4664096"/>
                <a:ext cx="1294782"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srgbClr val="00ABA1"/>
                    </a:solidFill>
                    <a:effectLst/>
                    <a:uLnTx/>
                    <a:uFillTx/>
                    <a:latin typeface="Trebuchet MS"/>
                    <a:ea typeface="+mn-ea"/>
                    <a:cs typeface="+mn-cs"/>
                  </a:rPr>
                  <a:t>Executive Committee was held in Brussels</a:t>
                </a:r>
              </a:p>
            </p:txBody>
          </p:sp>
        </p:grpSp>
      </p:grpSp>
      <p:grpSp>
        <p:nvGrpSpPr>
          <p:cNvPr id="59" name="Milestone 5" title="Milestone 5">
            <a:extLst>
              <a:ext uri="{FF2B5EF4-FFF2-40B4-BE49-F238E27FC236}">
                <a16:creationId xmlns:a16="http://schemas.microsoft.com/office/drawing/2014/main" id="{0F6BFF0B-5E34-5681-9F23-253224065A7C}"/>
              </a:ext>
            </a:extLst>
          </p:cNvPr>
          <p:cNvGrpSpPr/>
          <p:nvPr/>
        </p:nvGrpSpPr>
        <p:grpSpPr>
          <a:xfrm>
            <a:off x="1426636" y="1295052"/>
            <a:ext cx="1295424" cy="3118060"/>
            <a:chOff x="6008504" y="1434230"/>
            <a:chExt cx="1295424" cy="4005342"/>
          </a:xfrm>
        </p:grpSpPr>
        <p:sp>
          <p:nvSpPr>
            <p:cNvPr id="61" name="TextBox 135">
              <a:extLst>
                <a:ext uri="{FF2B5EF4-FFF2-40B4-BE49-F238E27FC236}">
                  <a16:creationId xmlns:a16="http://schemas.microsoft.com/office/drawing/2014/main" id="{B528CC3D-ECFC-2F55-E877-DB55B44F29F5}"/>
                </a:ext>
              </a:extLst>
            </p:cNvPr>
            <p:cNvSpPr txBox="1"/>
            <p:nvPr/>
          </p:nvSpPr>
          <p:spPr>
            <a:xfrm>
              <a:off x="6009146" y="1434230"/>
              <a:ext cx="1294782" cy="23721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srgbClr val="EE704B"/>
                  </a:solidFill>
                  <a:effectLst/>
                  <a:uLnTx/>
                  <a:uFillTx/>
                  <a:latin typeface="Trebuchet MS"/>
                  <a:ea typeface="+mn-ea"/>
                  <a:cs typeface="+mn-cs"/>
                </a:rPr>
                <a:t>MOPA Conference</a:t>
              </a:r>
            </a:p>
          </p:txBody>
        </p:sp>
        <p:sp>
          <p:nvSpPr>
            <p:cNvPr id="62" name="Arrow: Down 176" title="Milestone Tall Arrow">
              <a:extLst>
                <a:ext uri="{FF2B5EF4-FFF2-40B4-BE49-F238E27FC236}">
                  <a16:creationId xmlns:a16="http://schemas.microsoft.com/office/drawing/2014/main" id="{04FC855D-2F14-F47B-D4EB-0EB571294056}"/>
                </a:ext>
              </a:extLst>
            </p:cNvPr>
            <p:cNvSpPr/>
            <p:nvPr/>
          </p:nvSpPr>
          <p:spPr>
            <a:xfrm>
              <a:off x="6008504" y="1902395"/>
              <a:ext cx="470255" cy="3537177"/>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64" name="Oval 177" title="Milestone Number">
              <a:extLst>
                <a:ext uri="{FF2B5EF4-FFF2-40B4-BE49-F238E27FC236}">
                  <a16:creationId xmlns:a16="http://schemas.microsoft.com/office/drawing/2014/main" id="{E205715E-CB7E-83FB-4722-8A477C6C5A09}"/>
                </a:ext>
              </a:extLst>
            </p:cNvPr>
            <p:cNvSpPr/>
            <p:nvPr/>
          </p:nvSpPr>
          <p:spPr>
            <a:xfrm>
              <a:off x="6075908" y="2087108"/>
              <a:ext cx="296963" cy="1997494"/>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00ABA1"/>
                  </a:solidFill>
                  <a:effectLst/>
                  <a:uLnTx/>
                  <a:uFillTx/>
                  <a:latin typeface="Trebuchet MS"/>
                  <a:ea typeface="+mn-ea"/>
                  <a:cs typeface="+mn-cs"/>
                </a:rPr>
                <a:t>TUNISA</a:t>
              </a:r>
            </a:p>
          </p:txBody>
        </p:sp>
      </p:grpSp>
      <p:cxnSp>
        <p:nvCxnSpPr>
          <p:cNvPr id="20" name="Connecteur droit avec flèche 19">
            <a:extLst>
              <a:ext uri="{FF2B5EF4-FFF2-40B4-BE49-F238E27FC236}">
                <a16:creationId xmlns:a16="http://schemas.microsoft.com/office/drawing/2014/main" id="{FAADF989-D635-253B-9653-0ED9F359D5C8}"/>
              </a:ext>
            </a:extLst>
          </p:cNvPr>
          <p:cNvCxnSpPr>
            <a:cxnSpLocks/>
            <a:stCxn id="72" idx="2"/>
          </p:cNvCxnSpPr>
          <p:nvPr/>
        </p:nvCxnSpPr>
        <p:spPr>
          <a:xfrm flipV="1">
            <a:off x="607289" y="4844059"/>
            <a:ext cx="10866419" cy="38004"/>
          </a:xfrm>
          <a:prstGeom prst="straightConnector1">
            <a:avLst/>
          </a:prstGeom>
          <a:ln>
            <a:headEnd type="triangle"/>
            <a:tailEnd type="triangle"/>
          </a:ln>
        </p:spPr>
        <p:style>
          <a:lnRef idx="3">
            <a:schemeClr val="accent1"/>
          </a:lnRef>
          <a:fillRef idx="0">
            <a:schemeClr val="accent1"/>
          </a:fillRef>
          <a:effectRef idx="2">
            <a:schemeClr val="accent1"/>
          </a:effectRef>
          <a:fontRef idx="minor">
            <a:schemeClr val="tx1"/>
          </a:fontRef>
        </p:style>
      </p:cxnSp>
      <p:sp>
        <p:nvSpPr>
          <p:cNvPr id="24" name="Organigramme : Connecteur 23">
            <a:extLst>
              <a:ext uri="{FF2B5EF4-FFF2-40B4-BE49-F238E27FC236}">
                <a16:creationId xmlns:a16="http://schemas.microsoft.com/office/drawing/2014/main" id="{AEF68D85-24BC-A612-0BAB-7F2E1FE1818E}"/>
              </a:ext>
            </a:extLst>
          </p:cNvPr>
          <p:cNvSpPr/>
          <p:nvPr/>
        </p:nvSpPr>
        <p:spPr>
          <a:xfrm>
            <a:off x="5932162" y="5005388"/>
            <a:ext cx="1879302" cy="578361"/>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Trebuchet MS"/>
                <a:ea typeface="+mn-ea"/>
                <a:cs typeface="+mn-cs"/>
              </a:rPr>
              <a:t>Preparation of World Congress 2025</a:t>
            </a:r>
            <a:endParaRPr kumimoji="0" lang="en-BE" sz="1100" b="0" i="0" u="none" strike="noStrike" kern="1200" cap="none" spc="0" normalizeH="0" baseline="0" noProof="0" dirty="0">
              <a:ln>
                <a:noFill/>
              </a:ln>
              <a:solidFill>
                <a:prstClr val="white"/>
              </a:solidFill>
              <a:effectLst/>
              <a:uLnTx/>
              <a:uFillTx/>
              <a:latin typeface="Trebuchet MS"/>
              <a:ea typeface="+mn-ea"/>
              <a:cs typeface="+mn-cs"/>
            </a:endParaRPr>
          </a:p>
        </p:txBody>
      </p:sp>
      <p:grpSp>
        <p:nvGrpSpPr>
          <p:cNvPr id="88" name="Milestone 5" title="Milestone 5">
            <a:extLst>
              <a:ext uri="{FF2B5EF4-FFF2-40B4-BE49-F238E27FC236}">
                <a16:creationId xmlns:a16="http://schemas.microsoft.com/office/drawing/2014/main" id="{CF71E36B-8E80-4D0F-B719-872AF0632697}"/>
              </a:ext>
            </a:extLst>
          </p:cNvPr>
          <p:cNvGrpSpPr/>
          <p:nvPr/>
        </p:nvGrpSpPr>
        <p:grpSpPr>
          <a:xfrm>
            <a:off x="54983" y="1013834"/>
            <a:ext cx="1294782" cy="3356325"/>
            <a:chOff x="5984192" y="1128163"/>
            <a:chExt cx="1294782" cy="4311409"/>
          </a:xfrm>
        </p:grpSpPr>
        <p:sp>
          <p:nvSpPr>
            <p:cNvPr id="89" name="TextBox 135">
              <a:extLst>
                <a:ext uri="{FF2B5EF4-FFF2-40B4-BE49-F238E27FC236}">
                  <a16:creationId xmlns:a16="http://schemas.microsoft.com/office/drawing/2014/main" id="{945178B8-2086-42B4-A7E8-AD1140006EFA}"/>
                </a:ext>
              </a:extLst>
            </p:cNvPr>
            <p:cNvSpPr txBox="1"/>
            <p:nvPr/>
          </p:nvSpPr>
          <p:spPr>
            <a:xfrm>
              <a:off x="5984192" y="1128163"/>
              <a:ext cx="1294782" cy="67210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100" b="0" i="0" u="none" strike="noStrike" kern="1200" cap="none" spc="0" normalizeH="0" baseline="0" noProof="0" dirty="0">
                  <a:ln>
                    <a:noFill/>
                  </a:ln>
                  <a:solidFill>
                    <a:srgbClr val="EE704B"/>
                  </a:solidFill>
                  <a:effectLst/>
                  <a:uLnTx/>
                  <a:uFillTx/>
                  <a:latin typeface="Trebuchet MS"/>
                  <a:ea typeface="+mn-ea"/>
                  <a:cs typeface="+mn-cs"/>
                </a:rPr>
                <a:t>African Region Conference,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100" b="0" i="0" u="none" strike="noStrike" kern="1200" cap="none" spc="0" normalizeH="0" baseline="0" noProof="0" dirty="0">
                  <a:ln>
                    <a:noFill/>
                  </a:ln>
                  <a:solidFill>
                    <a:srgbClr val="EE704B"/>
                  </a:solidFill>
                  <a:effectLst/>
                  <a:uLnTx/>
                  <a:uFillTx/>
                  <a:latin typeface="Trebuchet MS"/>
                  <a:ea typeface="+mn-ea"/>
                  <a:cs typeface="+mn-cs"/>
                </a:rPr>
                <a:t>Dec 2023</a:t>
              </a:r>
            </a:p>
          </p:txBody>
        </p:sp>
        <p:sp>
          <p:nvSpPr>
            <p:cNvPr id="90" name="Arrow: Down 176" title="Milestone Tall Arrow">
              <a:extLst>
                <a:ext uri="{FF2B5EF4-FFF2-40B4-BE49-F238E27FC236}">
                  <a16:creationId xmlns:a16="http://schemas.microsoft.com/office/drawing/2014/main" id="{5CD782AD-7FE8-4B6D-8BD9-BEAF80DFB95E}"/>
                </a:ext>
              </a:extLst>
            </p:cNvPr>
            <p:cNvSpPr/>
            <p:nvPr/>
          </p:nvSpPr>
          <p:spPr>
            <a:xfrm>
              <a:off x="6008504" y="1902395"/>
              <a:ext cx="470255" cy="3537177"/>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1" name="Oval 177" title="Milestone Number">
              <a:extLst>
                <a:ext uri="{FF2B5EF4-FFF2-40B4-BE49-F238E27FC236}">
                  <a16:creationId xmlns:a16="http://schemas.microsoft.com/office/drawing/2014/main" id="{6850221B-7B7B-402B-8CE8-78329EF456CB}"/>
                </a:ext>
              </a:extLst>
            </p:cNvPr>
            <p:cNvSpPr/>
            <p:nvPr/>
          </p:nvSpPr>
          <p:spPr>
            <a:xfrm>
              <a:off x="6095150" y="2085414"/>
              <a:ext cx="296963" cy="1997495"/>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srgbClr val="00ABA1"/>
                  </a:solidFill>
                  <a:effectLst/>
                  <a:uLnTx/>
                  <a:uFillTx/>
                  <a:latin typeface="Trebuchet MS"/>
                  <a:ea typeface="+mn-ea"/>
                  <a:cs typeface="+mn-cs"/>
                </a:rPr>
                <a:t>GUINEA</a:t>
              </a:r>
            </a:p>
          </p:txBody>
        </p:sp>
      </p:grpSp>
      <p:sp>
        <p:nvSpPr>
          <p:cNvPr id="77" name="Rectangle 76">
            <a:extLst>
              <a:ext uri="{FF2B5EF4-FFF2-40B4-BE49-F238E27FC236}">
                <a16:creationId xmlns:a16="http://schemas.microsoft.com/office/drawing/2014/main" id="{1A4D4522-8778-4B3A-BAFE-B216FAC34827}"/>
              </a:ext>
            </a:extLst>
          </p:cNvPr>
          <p:cNvSpPr/>
          <p:nvPr/>
        </p:nvSpPr>
        <p:spPr>
          <a:xfrm>
            <a:off x="79119" y="114731"/>
            <a:ext cx="5382788" cy="4934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800" b="1" i="0" u="none" strike="noStrike" kern="1200" cap="none" spc="0" normalizeH="0" baseline="0" noProof="0" dirty="0">
                <a:ln>
                  <a:noFill/>
                </a:ln>
                <a:solidFill>
                  <a:srgbClr val="00ABA1"/>
                </a:solidFill>
                <a:effectLst/>
                <a:uLnTx/>
                <a:uFillTx/>
                <a:latin typeface="Trebuchet MS"/>
                <a:ea typeface="+mn-ea"/>
                <a:cs typeface="+mn-cs"/>
              </a:rPr>
              <a:t>WAPES Conferences and Board Meetings 2024 </a:t>
            </a:r>
            <a:endParaRPr kumimoji="0" lang="de-DE" sz="1800" b="0" i="0" u="none" strike="noStrike" kern="1200" cap="none" spc="0" normalizeH="0" baseline="0" noProof="0" dirty="0">
              <a:ln>
                <a:noFill/>
              </a:ln>
              <a:solidFill>
                <a:srgbClr val="00ABA1"/>
              </a:solidFill>
              <a:effectLst/>
              <a:uLnTx/>
              <a:uFillTx/>
              <a:latin typeface="Trebuchet MS"/>
              <a:ea typeface="+mn-ea"/>
              <a:cs typeface="+mn-cs"/>
            </a:endParaRPr>
          </a:p>
        </p:txBody>
      </p:sp>
      <p:sp>
        <p:nvSpPr>
          <p:cNvPr id="78" name="Arrow: Down 176" title="Milestone Tall Arrow">
            <a:extLst>
              <a:ext uri="{FF2B5EF4-FFF2-40B4-BE49-F238E27FC236}">
                <a16:creationId xmlns:a16="http://schemas.microsoft.com/office/drawing/2014/main" id="{C900E25D-A86E-440B-A329-75D9AD7F3466}"/>
              </a:ext>
            </a:extLst>
          </p:cNvPr>
          <p:cNvSpPr/>
          <p:nvPr/>
        </p:nvSpPr>
        <p:spPr>
          <a:xfrm>
            <a:off x="9512796" y="1395271"/>
            <a:ext cx="470255" cy="2769139"/>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79" name="Oval 177" title="Milestone Number">
            <a:extLst>
              <a:ext uri="{FF2B5EF4-FFF2-40B4-BE49-F238E27FC236}">
                <a16:creationId xmlns:a16="http://schemas.microsoft.com/office/drawing/2014/main" id="{3F321773-A25F-4407-A6BF-2CAC2371EB32}"/>
              </a:ext>
            </a:extLst>
          </p:cNvPr>
          <p:cNvSpPr/>
          <p:nvPr/>
        </p:nvSpPr>
        <p:spPr>
          <a:xfrm>
            <a:off x="9599441" y="1661004"/>
            <a:ext cx="296963" cy="156377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srgbClr val="00ABA1"/>
                </a:solidFill>
                <a:effectLst/>
                <a:uLnTx/>
                <a:uFillTx/>
                <a:latin typeface="Trebuchet MS"/>
                <a:ea typeface="+mn-ea"/>
                <a:cs typeface="+mn-cs"/>
              </a:rPr>
              <a:t>FRANCE</a:t>
            </a:r>
          </a:p>
        </p:txBody>
      </p:sp>
      <p:sp>
        <p:nvSpPr>
          <p:cNvPr id="80" name="TextBox 135">
            <a:extLst>
              <a:ext uri="{FF2B5EF4-FFF2-40B4-BE49-F238E27FC236}">
                <a16:creationId xmlns:a16="http://schemas.microsoft.com/office/drawing/2014/main" id="{176E0E96-2A11-4209-914E-5E2739E354EC}"/>
              </a:ext>
            </a:extLst>
          </p:cNvPr>
          <p:cNvSpPr txBox="1"/>
          <p:nvPr/>
        </p:nvSpPr>
        <p:spPr>
          <a:xfrm>
            <a:off x="9268305" y="1043657"/>
            <a:ext cx="101653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a:ln>
                  <a:noFill/>
                </a:ln>
                <a:solidFill>
                  <a:srgbClr val="EE704B"/>
                </a:solidFill>
                <a:effectLst/>
                <a:uLnTx/>
                <a:uFillTx/>
                <a:latin typeface="Trebuchet MS"/>
                <a:ea typeface="+mn-ea"/>
                <a:cs typeface="+mn-cs"/>
              </a:rPr>
              <a:t>G7 Conference</a:t>
            </a:r>
          </a:p>
        </p:txBody>
      </p:sp>
      <p:pic>
        <p:nvPicPr>
          <p:cNvPr id="81" name="Image 1">
            <a:extLst>
              <a:ext uri="{FF2B5EF4-FFF2-40B4-BE49-F238E27FC236}">
                <a16:creationId xmlns:a16="http://schemas.microsoft.com/office/drawing/2014/main" id="{8039F9CE-9E1D-4E04-80EC-749CF356B2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209492" y="122677"/>
            <a:ext cx="819862" cy="365125"/>
          </a:xfrm>
          <a:prstGeom prst="rect">
            <a:avLst/>
          </a:prstGeom>
        </p:spPr>
      </p:pic>
      <p:sp>
        <p:nvSpPr>
          <p:cNvPr id="7" name="Slide Number Placeholder 6">
            <a:extLst>
              <a:ext uri="{FF2B5EF4-FFF2-40B4-BE49-F238E27FC236}">
                <a16:creationId xmlns:a16="http://schemas.microsoft.com/office/drawing/2014/main" id="{3070D007-BDC0-4D8C-83A9-6F69D0833D4E}"/>
              </a:ext>
            </a:extLst>
          </p:cNvPr>
          <p:cNvSpPr>
            <a:spLocks noGrp="1"/>
          </p:cNvSpPr>
          <p:nvPr>
            <p:ph type="sldNum" sz="quarter" idx="11"/>
          </p:nvPr>
        </p:nvSpPr>
        <p:spPr/>
        <p:txBody>
          <a:bodyPr/>
          <a:lstStyle/>
          <a:p>
            <a:fld id="{83ADE164-D45A-44D8-82C5-2E0962BB70DA}" type="slidenum">
              <a:rPr lang="en-ZA" smtClean="0"/>
              <a:t>16</a:t>
            </a:fld>
            <a:endParaRPr lang="en-ZA"/>
          </a:p>
        </p:txBody>
      </p:sp>
    </p:spTree>
    <p:extLst>
      <p:ext uri="{BB962C8B-B14F-4D97-AF65-F5344CB8AC3E}">
        <p14:creationId xmlns:p14="http://schemas.microsoft.com/office/powerpoint/2010/main" val="1223443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CD1CB90-C8AE-4C6C-8C54-C0D8593469BD}"/>
              </a:ext>
            </a:extLst>
          </p:cNvPr>
          <p:cNvSpPr/>
          <p:nvPr/>
        </p:nvSpPr>
        <p:spPr>
          <a:xfrm>
            <a:off x="212338" y="285397"/>
            <a:ext cx="2770096" cy="4095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1" name="Slide Title">
            <a:extLst>
              <a:ext uri="{FF2B5EF4-FFF2-40B4-BE49-F238E27FC236}">
                <a16:creationId xmlns:a16="http://schemas.microsoft.com/office/drawing/2014/main" id="{82336B3C-0982-49C2-85B3-D4D69E435900}"/>
              </a:ext>
            </a:extLst>
          </p:cNvPr>
          <p:cNvSpPr>
            <a:spLocks noGrp="1"/>
          </p:cNvSpPr>
          <p:nvPr>
            <p:ph type="title"/>
          </p:nvPr>
        </p:nvSpPr>
        <p:spPr>
          <a:xfrm>
            <a:off x="431668" y="431444"/>
            <a:ext cx="11340000" cy="540000"/>
          </a:xfrm>
        </p:spPr>
        <p:txBody>
          <a:bodyPr>
            <a:normAutofit/>
          </a:bodyPr>
          <a:lstStyle/>
          <a:p>
            <a:r>
              <a:rPr lang="en-ZA" sz="1800" b="1" dirty="0"/>
              <a:t>WAPES Activities 2024</a:t>
            </a:r>
          </a:p>
        </p:txBody>
      </p:sp>
      <p:grpSp>
        <p:nvGrpSpPr>
          <p:cNvPr id="14" name="Timeline" title="Timeline">
            <a:extLst>
              <a:ext uri="{FF2B5EF4-FFF2-40B4-BE49-F238E27FC236}">
                <a16:creationId xmlns:a16="http://schemas.microsoft.com/office/drawing/2014/main" id="{2293A239-C3C0-406B-A6DC-32FAE6832C82}"/>
              </a:ext>
            </a:extLst>
          </p:cNvPr>
          <p:cNvGrpSpPr/>
          <p:nvPr/>
        </p:nvGrpSpPr>
        <p:grpSpPr>
          <a:xfrm>
            <a:off x="296659" y="4368781"/>
            <a:ext cx="11107068" cy="533248"/>
            <a:chOff x="318680" y="5519804"/>
            <a:chExt cx="11107068" cy="533248"/>
          </a:xfrm>
        </p:grpSpPr>
        <p:grpSp>
          <p:nvGrpSpPr>
            <p:cNvPr id="12" name="Group 11" title="Timeline">
              <a:extLst>
                <a:ext uri="{FF2B5EF4-FFF2-40B4-BE49-F238E27FC236}">
                  <a16:creationId xmlns:a16="http://schemas.microsoft.com/office/drawing/2014/main" id="{AE365AE6-FB72-4992-B49A-329155F31934}"/>
                </a:ext>
              </a:extLst>
            </p:cNvPr>
            <p:cNvGrpSpPr/>
            <p:nvPr/>
          </p:nvGrpSpPr>
          <p:grpSpPr>
            <a:xfrm>
              <a:off x="418011" y="5519804"/>
              <a:ext cx="11007737" cy="175034"/>
              <a:chOff x="418011" y="3346265"/>
              <a:chExt cx="11007737" cy="175034"/>
            </a:xfrm>
          </p:grpSpPr>
          <p:cxnSp>
            <p:nvCxnSpPr>
              <p:cNvPr id="4" name="Straight Arrow Connector 3">
                <a:extLst>
                  <a:ext uri="{FF2B5EF4-FFF2-40B4-BE49-F238E27FC236}">
                    <a16:creationId xmlns:a16="http://schemas.microsoft.com/office/drawing/2014/main" id="{D8436AB7-777F-4E2A-9443-A66E25822F8A}"/>
                  </a:ext>
                </a:extLst>
              </p:cNvPr>
              <p:cNvCxnSpPr>
                <a:cxnSpLocks/>
              </p:cNvCxnSpPr>
              <p:nvPr/>
            </p:nvCxnSpPr>
            <p:spPr>
              <a:xfrm>
                <a:off x="418011" y="3429000"/>
                <a:ext cx="11007737"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190EE01-B30F-4CAC-8C6A-FD17EDED6E01}"/>
                  </a:ext>
                </a:extLst>
              </p:cNvPr>
              <p:cNvCxnSpPr>
                <a:cxnSpLocks/>
              </p:cNvCxnSpPr>
              <p:nvPr/>
            </p:nvCxnSpPr>
            <p:spPr>
              <a:xfrm>
                <a:off x="495335"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E9CA8B8-1F78-45CA-B7BB-8FD11A969E80}"/>
                  </a:ext>
                </a:extLst>
              </p:cNvPr>
              <p:cNvCxnSpPr>
                <a:cxnSpLocks/>
              </p:cNvCxnSpPr>
              <p:nvPr/>
            </p:nvCxnSpPr>
            <p:spPr>
              <a:xfrm>
                <a:off x="120883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95D6F0B-DF34-40DB-AB6A-1DF127E26984}"/>
                  </a:ext>
                </a:extLst>
              </p:cNvPr>
              <p:cNvCxnSpPr>
                <a:cxnSpLocks/>
              </p:cNvCxnSpPr>
              <p:nvPr/>
            </p:nvCxnSpPr>
            <p:spPr>
              <a:xfrm>
                <a:off x="2042660"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B8B0E64-F638-410E-B55B-23FF670F97FA}"/>
                  </a:ext>
                </a:extLst>
              </p:cNvPr>
              <p:cNvCxnSpPr>
                <a:cxnSpLocks/>
              </p:cNvCxnSpPr>
              <p:nvPr/>
            </p:nvCxnSpPr>
            <p:spPr>
              <a:xfrm>
                <a:off x="290311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F8B8BAA-B7B7-419D-B159-3760CB7AE576}"/>
                  </a:ext>
                </a:extLst>
              </p:cNvPr>
              <p:cNvCxnSpPr>
                <a:cxnSpLocks/>
              </p:cNvCxnSpPr>
              <p:nvPr/>
            </p:nvCxnSpPr>
            <p:spPr>
              <a:xfrm>
                <a:off x="3736946" y="3346265"/>
                <a:ext cx="0" cy="165471"/>
              </a:xfrm>
              <a:prstGeom prst="line">
                <a:avLst/>
              </a:prstGeom>
              <a:ln w="15875" cmpd="sng">
                <a:solidFill>
                  <a:schemeClr val="accent5">
                    <a:lumMod val="20000"/>
                    <a:lumOff val="80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CEE23F6-603B-4DB5-A968-8F086AA2AF53}"/>
                  </a:ext>
                </a:extLst>
              </p:cNvPr>
              <p:cNvCxnSpPr>
                <a:cxnSpLocks/>
              </p:cNvCxnSpPr>
              <p:nvPr/>
            </p:nvCxnSpPr>
            <p:spPr>
              <a:xfrm>
                <a:off x="4606281"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0EC7A32-A13D-40FD-8FCB-9A2616556D19}"/>
                  </a:ext>
                </a:extLst>
              </p:cNvPr>
              <p:cNvCxnSpPr>
                <a:cxnSpLocks/>
              </p:cNvCxnSpPr>
              <p:nvPr/>
            </p:nvCxnSpPr>
            <p:spPr>
              <a:xfrm>
                <a:off x="546673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62638A0-3098-431F-BE5E-612EF4623E02}"/>
                  </a:ext>
                </a:extLst>
              </p:cNvPr>
              <p:cNvCxnSpPr>
                <a:cxnSpLocks/>
              </p:cNvCxnSpPr>
              <p:nvPr/>
            </p:nvCxnSpPr>
            <p:spPr>
              <a:xfrm>
                <a:off x="649588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21F9259-091E-4E50-AC57-3FA326D587DF}"/>
                  </a:ext>
                </a:extLst>
              </p:cNvPr>
              <p:cNvCxnSpPr>
                <a:cxnSpLocks/>
              </p:cNvCxnSpPr>
              <p:nvPr/>
            </p:nvCxnSpPr>
            <p:spPr>
              <a:xfrm>
                <a:off x="7480619" y="3346265"/>
                <a:ext cx="0" cy="165471"/>
              </a:xfrm>
              <a:prstGeom prst="line">
                <a:avLst/>
              </a:prstGeom>
              <a:ln w="15875" cmpd="sng">
                <a:solidFill>
                  <a:schemeClr val="accent5">
                    <a:lumMod val="20000"/>
                    <a:lumOff val="80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FB681480-BC34-4FA5-A187-0898969EA537}"/>
                  </a:ext>
                </a:extLst>
              </p:cNvPr>
              <p:cNvCxnSpPr>
                <a:cxnSpLocks/>
              </p:cNvCxnSpPr>
              <p:nvPr/>
            </p:nvCxnSpPr>
            <p:spPr>
              <a:xfrm>
                <a:off x="8554123"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54047B2-9C08-4A8C-A924-AA676C29FB41}"/>
                  </a:ext>
                </a:extLst>
              </p:cNvPr>
              <p:cNvCxnSpPr>
                <a:cxnSpLocks/>
              </p:cNvCxnSpPr>
              <p:nvPr/>
            </p:nvCxnSpPr>
            <p:spPr>
              <a:xfrm>
                <a:off x="9689801"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B503BE8-868F-4660-8AFA-BE353AB48B68}"/>
                  </a:ext>
                </a:extLst>
              </p:cNvPr>
              <p:cNvCxnSpPr>
                <a:cxnSpLocks/>
              </p:cNvCxnSpPr>
              <p:nvPr/>
            </p:nvCxnSpPr>
            <p:spPr>
              <a:xfrm>
                <a:off x="10963145" y="3355828"/>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13" name="Group 12" title="Timeline Text">
              <a:extLst>
                <a:ext uri="{FF2B5EF4-FFF2-40B4-BE49-F238E27FC236}">
                  <a16:creationId xmlns:a16="http://schemas.microsoft.com/office/drawing/2014/main" id="{8C25915F-0EC0-4154-8B06-E2B081847707}"/>
                </a:ext>
              </a:extLst>
            </p:cNvPr>
            <p:cNvGrpSpPr/>
            <p:nvPr/>
          </p:nvGrpSpPr>
          <p:grpSpPr>
            <a:xfrm>
              <a:off x="318680" y="5778956"/>
              <a:ext cx="10841296" cy="274096"/>
              <a:chOff x="318680" y="5778956"/>
              <a:chExt cx="10841296" cy="274096"/>
            </a:xfrm>
          </p:grpSpPr>
          <p:sp>
            <p:nvSpPr>
              <p:cNvPr id="72" name="TextBox 71">
                <a:extLst>
                  <a:ext uri="{FF2B5EF4-FFF2-40B4-BE49-F238E27FC236}">
                    <a16:creationId xmlns:a16="http://schemas.microsoft.com/office/drawing/2014/main" id="{4E8CE979-A9B5-418A-BC22-CF6E42776816}"/>
                  </a:ext>
                </a:extLst>
              </p:cNvPr>
              <p:cNvSpPr txBox="1"/>
              <p:nvPr/>
            </p:nvSpPr>
            <p:spPr>
              <a:xfrm>
                <a:off x="318680" y="5817314"/>
                <a:ext cx="3533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333333"/>
                    </a:solidFill>
                    <a:effectLst/>
                    <a:uLnTx/>
                    <a:uFillTx/>
                    <a:latin typeface="Trebuchet MS"/>
                    <a:ea typeface="+mn-ea"/>
                    <a:cs typeface="+mn-cs"/>
                  </a:rPr>
                  <a:t>Jan</a:t>
                </a:r>
              </a:p>
            </p:txBody>
          </p:sp>
          <p:sp>
            <p:nvSpPr>
              <p:cNvPr id="73" name="TextBox 72">
                <a:extLst>
                  <a:ext uri="{FF2B5EF4-FFF2-40B4-BE49-F238E27FC236}">
                    <a16:creationId xmlns:a16="http://schemas.microsoft.com/office/drawing/2014/main" id="{6DF41A29-164B-42EC-9F68-19D2E3AEC527}"/>
                  </a:ext>
                </a:extLst>
              </p:cNvPr>
              <p:cNvSpPr txBox="1"/>
              <p:nvPr/>
            </p:nvSpPr>
            <p:spPr>
              <a:xfrm>
                <a:off x="1007387"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333333"/>
                    </a:solidFill>
                    <a:effectLst/>
                    <a:uLnTx/>
                    <a:uFillTx/>
                    <a:latin typeface="Trebuchet MS"/>
                    <a:ea typeface="+mn-ea"/>
                    <a:cs typeface="+mn-cs"/>
                  </a:rPr>
                  <a:t>Feb</a:t>
                </a:r>
              </a:p>
            </p:txBody>
          </p:sp>
          <p:sp>
            <p:nvSpPr>
              <p:cNvPr id="74" name="TextBox 73">
                <a:extLst>
                  <a:ext uri="{FF2B5EF4-FFF2-40B4-BE49-F238E27FC236}">
                    <a16:creationId xmlns:a16="http://schemas.microsoft.com/office/drawing/2014/main" id="{7162BA43-FD37-4686-8437-28F117A90A25}"/>
                  </a:ext>
                </a:extLst>
              </p:cNvPr>
              <p:cNvSpPr txBox="1"/>
              <p:nvPr/>
            </p:nvSpPr>
            <p:spPr>
              <a:xfrm>
                <a:off x="1838682"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a:ln>
                      <a:noFill/>
                    </a:ln>
                    <a:solidFill>
                      <a:srgbClr val="333333"/>
                    </a:solidFill>
                    <a:effectLst/>
                    <a:uLnTx/>
                    <a:uFillTx/>
                    <a:latin typeface="Trebuchet MS"/>
                    <a:ea typeface="+mn-ea"/>
                    <a:cs typeface="+mn-cs"/>
                  </a:rPr>
                  <a:t>March</a:t>
                </a:r>
              </a:p>
            </p:txBody>
          </p:sp>
          <p:sp>
            <p:nvSpPr>
              <p:cNvPr id="75" name="TextBox 74">
                <a:extLst>
                  <a:ext uri="{FF2B5EF4-FFF2-40B4-BE49-F238E27FC236}">
                    <a16:creationId xmlns:a16="http://schemas.microsoft.com/office/drawing/2014/main" id="{2717FE78-5079-4505-AEB2-D90CAE956F0A}"/>
                  </a:ext>
                </a:extLst>
              </p:cNvPr>
              <p:cNvSpPr txBox="1"/>
              <p:nvPr/>
            </p:nvSpPr>
            <p:spPr>
              <a:xfrm>
                <a:off x="2699138"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333333"/>
                    </a:solidFill>
                    <a:effectLst/>
                    <a:uLnTx/>
                    <a:uFillTx/>
                    <a:latin typeface="Trebuchet MS"/>
                    <a:ea typeface="+mn-ea"/>
                    <a:cs typeface="+mn-cs"/>
                  </a:rPr>
                  <a:t>April</a:t>
                </a:r>
                <a:endParaRPr kumimoji="0" lang="en-ZA" sz="1000" b="0" i="0" u="none" strike="noStrike" kern="1200" cap="none" spc="0" normalizeH="0" baseline="0" noProof="0">
                  <a:ln>
                    <a:noFill/>
                  </a:ln>
                  <a:solidFill>
                    <a:srgbClr val="333333"/>
                  </a:solidFill>
                  <a:effectLst/>
                  <a:uLnTx/>
                  <a:uFillTx/>
                  <a:latin typeface="Trebuchet MS"/>
                  <a:ea typeface="+mn-ea"/>
                  <a:cs typeface="+mn-cs"/>
                </a:endParaRPr>
              </a:p>
            </p:txBody>
          </p:sp>
          <p:sp>
            <p:nvSpPr>
              <p:cNvPr id="101" name="TextBox 100">
                <a:extLst>
                  <a:ext uri="{FF2B5EF4-FFF2-40B4-BE49-F238E27FC236}">
                    <a16:creationId xmlns:a16="http://schemas.microsoft.com/office/drawing/2014/main" id="{316E8E00-CDAC-4884-B354-EEC46B99951A}"/>
                  </a:ext>
                </a:extLst>
              </p:cNvPr>
              <p:cNvSpPr txBox="1"/>
              <p:nvPr/>
            </p:nvSpPr>
            <p:spPr>
              <a:xfrm>
                <a:off x="3461868"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333333"/>
                    </a:solidFill>
                    <a:effectLst/>
                    <a:uLnTx/>
                    <a:uFillTx/>
                    <a:latin typeface="Trebuchet MS"/>
                    <a:ea typeface="+mn-ea"/>
                    <a:cs typeface="+mn-cs"/>
                  </a:rPr>
                  <a:t>May</a:t>
                </a:r>
                <a:endParaRPr kumimoji="0" lang="en-ZA" sz="1000" b="0" i="0" u="none" strike="noStrike" kern="1200" cap="none" spc="0" normalizeH="0" baseline="0" noProof="0">
                  <a:ln>
                    <a:noFill/>
                  </a:ln>
                  <a:solidFill>
                    <a:srgbClr val="333333"/>
                  </a:solidFill>
                  <a:effectLst/>
                  <a:uLnTx/>
                  <a:uFillTx/>
                  <a:latin typeface="Trebuchet MS"/>
                  <a:ea typeface="+mn-ea"/>
                  <a:cs typeface="+mn-cs"/>
                </a:endParaRPr>
              </a:p>
            </p:txBody>
          </p:sp>
          <p:sp>
            <p:nvSpPr>
              <p:cNvPr id="102" name="TextBox 101">
                <a:extLst>
                  <a:ext uri="{FF2B5EF4-FFF2-40B4-BE49-F238E27FC236}">
                    <a16:creationId xmlns:a16="http://schemas.microsoft.com/office/drawing/2014/main" id="{99123C15-08DD-4459-98C8-FB1D88A48434}"/>
                  </a:ext>
                </a:extLst>
              </p:cNvPr>
              <p:cNvSpPr txBox="1"/>
              <p:nvPr/>
            </p:nvSpPr>
            <p:spPr>
              <a:xfrm>
                <a:off x="4411730"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333333"/>
                    </a:solidFill>
                    <a:effectLst/>
                    <a:uLnTx/>
                    <a:uFillTx/>
                    <a:latin typeface="Trebuchet MS"/>
                    <a:ea typeface="+mn-ea"/>
                    <a:cs typeface="+mn-cs"/>
                  </a:rPr>
                  <a:t>June</a:t>
                </a:r>
                <a:endParaRPr kumimoji="0" lang="en-ZA" sz="1000" b="0" i="0" u="none" strike="noStrike" kern="1200" cap="none" spc="0" normalizeH="0" baseline="0" noProof="0">
                  <a:ln>
                    <a:noFill/>
                  </a:ln>
                  <a:solidFill>
                    <a:srgbClr val="333333"/>
                  </a:solidFill>
                  <a:effectLst/>
                  <a:uLnTx/>
                  <a:uFillTx/>
                  <a:latin typeface="Trebuchet MS"/>
                  <a:ea typeface="+mn-ea"/>
                  <a:cs typeface="+mn-cs"/>
                </a:endParaRPr>
              </a:p>
            </p:txBody>
          </p:sp>
          <p:sp>
            <p:nvSpPr>
              <p:cNvPr id="103" name="TextBox 102">
                <a:extLst>
                  <a:ext uri="{FF2B5EF4-FFF2-40B4-BE49-F238E27FC236}">
                    <a16:creationId xmlns:a16="http://schemas.microsoft.com/office/drawing/2014/main" id="{702C22D6-E9B8-49C2-813B-3220EF5976F5}"/>
                  </a:ext>
                </a:extLst>
              </p:cNvPr>
              <p:cNvSpPr txBox="1"/>
              <p:nvPr/>
            </p:nvSpPr>
            <p:spPr>
              <a:xfrm>
                <a:off x="527218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333333"/>
                    </a:solidFill>
                    <a:effectLst/>
                    <a:uLnTx/>
                    <a:uFillTx/>
                    <a:latin typeface="Trebuchet MS"/>
                    <a:ea typeface="+mn-ea"/>
                    <a:cs typeface="+mn-cs"/>
                  </a:rPr>
                  <a:t>July</a:t>
                </a:r>
                <a:endParaRPr kumimoji="0" lang="en-ZA" sz="1000" b="0" i="0" u="none" strike="noStrike" kern="1200" cap="none" spc="0" normalizeH="0" baseline="0" noProof="0">
                  <a:ln>
                    <a:noFill/>
                  </a:ln>
                  <a:solidFill>
                    <a:srgbClr val="333333"/>
                  </a:solidFill>
                  <a:effectLst/>
                  <a:uLnTx/>
                  <a:uFillTx/>
                  <a:latin typeface="Trebuchet MS"/>
                  <a:ea typeface="+mn-ea"/>
                  <a:cs typeface="+mn-cs"/>
                </a:endParaRPr>
              </a:p>
            </p:txBody>
          </p:sp>
          <p:sp>
            <p:nvSpPr>
              <p:cNvPr id="104" name="TextBox 103">
                <a:extLst>
                  <a:ext uri="{FF2B5EF4-FFF2-40B4-BE49-F238E27FC236}">
                    <a16:creationId xmlns:a16="http://schemas.microsoft.com/office/drawing/2014/main" id="{71DFD606-8479-465C-B5A5-ACC2FD6A05AD}"/>
                  </a:ext>
                </a:extLst>
              </p:cNvPr>
              <p:cNvSpPr txBox="1"/>
              <p:nvPr/>
            </p:nvSpPr>
            <p:spPr>
              <a:xfrm>
                <a:off x="630133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333333"/>
                    </a:solidFill>
                    <a:effectLst/>
                    <a:uLnTx/>
                    <a:uFillTx/>
                    <a:latin typeface="Trebuchet MS"/>
                    <a:ea typeface="+mn-ea"/>
                    <a:cs typeface="+mn-cs"/>
                  </a:rPr>
                  <a:t>August</a:t>
                </a:r>
                <a:endParaRPr kumimoji="0" lang="en-ZA" sz="1000" b="0" i="0" u="none" strike="noStrike" kern="1200" cap="none" spc="0" normalizeH="0" baseline="0" noProof="0">
                  <a:ln>
                    <a:noFill/>
                  </a:ln>
                  <a:solidFill>
                    <a:srgbClr val="333333"/>
                  </a:solidFill>
                  <a:effectLst/>
                  <a:uLnTx/>
                  <a:uFillTx/>
                  <a:latin typeface="Trebuchet MS"/>
                  <a:ea typeface="+mn-ea"/>
                  <a:cs typeface="+mn-cs"/>
                </a:endParaRPr>
              </a:p>
            </p:txBody>
          </p:sp>
          <p:sp>
            <p:nvSpPr>
              <p:cNvPr id="105" name="TextBox 104">
                <a:extLst>
                  <a:ext uri="{FF2B5EF4-FFF2-40B4-BE49-F238E27FC236}">
                    <a16:creationId xmlns:a16="http://schemas.microsoft.com/office/drawing/2014/main" id="{16EAD50A-0933-4C9C-95E6-08A076B32041}"/>
                  </a:ext>
                </a:extLst>
              </p:cNvPr>
              <p:cNvSpPr txBox="1"/>
              <p:nvPr/>
            </p:nvSpPr>
            <p:spPr>
              <a:xfrm>
                <a:off x="7232171"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333333"/>
                    </a:solidFill>
                    <a:effectLst/>
                    <a:uLnTx/>
                    <a:uFillTx/>
                    <a:latin typeface="Trebuchet MS"/>
                    <a:ea typeface="+mn-ea"/>
                    <a:cs typeface="+mn-cs"/>
                  </a:rPr>
                  <a:t>Sept.</a:t>
                </a:r>
                <a:endParaRPr kumimoji="0" lang="en-ZA" sz="1000" b="0" i="0" u="none" strike="noStrike" kern="1200" cap="none" spc="0" normalizeH="0" baseline="0" noProof="0">
                  <a:ln>
                    <a:noFill/>
                  </a:ln>
                  <a:solidFill>
                    <a:srgbClr val="333333"/>
                  </a:solidFill>
                  <a:effectLst/>
                  <a:uLnTx/>
                  <a:uFillTx/>
                  <a:latin typeface="Trebuchet MS"/>
                  <a:ea typeface="+mn-ea"/>
                  <a:cs typeface="+mn-cs"/>
                </a:endParaRPr>
              </a:p>
            </p:txBody>
          </p:sp>
          <p:sp>
            <p:nvSpPr>
              <p:cNvPr id="106" name="TextBox 105">
                <a:extLst>
                  <a:ext uri="{FF2B5EF4-FFF2-40B4-BE49-F238E27FC236}">
                    <a16:creationId xmlns:a16="http://schemas.microsoft.com/office/drawing/2014/main" id="{1A5CBF37-8585-4DC5-9107-7C048ACE4F6B}"/>
                  </a:ext>
                </a:extLst>
              </p:cNvPr>
              <p:cNvSpPr txBox="1"/>
              <p:nvPr/>
            </p:nvSpPr>
            <p:spPr>
              <a:xfrm>
                <a:off x="8368065" y="5786946"/>
                <a:ext cx="372832" cy="266106"/>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333333"/>
                    </a:solidFill>
                    <a:effectLst/>
                    <a:uLnTx/>
                    <a:uFillTx/>
                    <a:latin typeface="Trebuchet MS"/>
                    <a:ea typeface="+mn-ea"/>
                    <a:cs typeface="+mn-cs"/>
                  </a:rPr>
                  <a:t>Oct.</a:t>
                </a:r>
                <a:endParaRPr kumimoji="0" lang="en-ZA" sz="1000" b="0" i="0" u="none" strike="noStrike" kern="1200" cap="none" spc="0" normalizeH="0" baseline="0" noProof="0">
                  <a:ln>
                    <a:noFill/>
                  </a:ln>
                  <a:solidFill>
                    <a:srgbClr val="333333"/>
                  </a:solidFill>
                  <a:effectLst/>
                  <a:uLnTx/>
                  <a:uFillTx/>
                  <a:latin typeface="Trebuchet MS"/>
                  <a:ea typeface="+mn-ea"/>
                  <a:cs typeface="+mn-cs"/>
                </a:endParaRPr>
              </a:p>
            </p:txBody>
          </p:sp>
          <p:sp>
            <p:nvSpPr>
              <p:cNvPr id="107" name="TextBox 106">
                <a:extLst>
                  <a:ext uri="{FF2B5EF4-FFF2-40B4-BE49-F238E27FC236}">
                    <a16:creationId xmlns:a16="http://schemas.microsoft.com/office/drawing/2014/main" id="{1B2A0732-77CE-4CCD-9584-C8A3BD068222}"/>
                  </a:ext>
                </a:extLst>
              </p:cNvPr>
              <p:cNvSpPr txBox="1"/>
              <p:nvPr/>
            </p:nvSpPr>
            <p:spPr>
              <a:xfrm>
                <a:off x="9486379"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333333"/>
                    </a:solidFill>
                    <a:effectLst/>
                    <a:uLnTx/>
                    <a:uFillTx/>
                    <a:latin typeface="Trebuchet MS"/>
                    <a:ea typeface="+mn-ea"/>
                    <a:cs typeface="+mn-cs"/>
                  </a:rPr>
                  <a:t>Nov.</a:t>
                </a:r>
                <a:endParaRPr kumimoji="0" lang="en-ZA" sz="1000" b="0" i="0" u="none" strike="noStrike" kern="1200" cap="none" spc="0" normalizeH="0" baseline="0" noProof="0">
                  <a:ln>
                    <a:noFill/>
                  </a:ln>
                  <a:solidFill>
                    <a:srgbClr val="333333"/>
                  </a:solidFill>
                  <a:effectLst/>
                  <a:uLnTx/>
                  <a:uFillTx/>
                  <a:latin typeface="Trebuchet MS"/>
                  <a:ea typeface="+mn-ea"/>
                  <a:cs typeface="+mn-cs"/>
                </a:endParaRPr>
              </a:p>
            </p:txBody>
          </p:sp>
          <p:sp>
            <p:nvSpPr>
              <p:cNvPr id="108" name="TextBox 107">
                <a:extLst>
                  <a:ext uri="{FF2B5EF4-FFF2-40B4-BE49-F238E27FC236}">
                    <a16:creationId xmlns:a16="http://schemas.microsoft.com/office/drawing/2014/main" id="{D56C61BF-4889-44FB-9251-6B314A0F79CE}"/>
                  </a:ext>
                </a:extLst>
              </p:cNvPr>
              <p:cNvSpPr txBox="1"/>
              <p:nvPr/>
            </p:nvSpPr>
            <p:spPr>
              <a:xfrm>
                <a:off x="10752020" y="5778956"/>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a:ln>
                      <a:noFill/>
                    </a:ln>
                    <a:solidFill>
                      <a:srgbClr val="333333"/>
                    </a:solidFill>
                    <a:effectLst/>
                    <a:uLnTx/>
                    <a:uFillTx/>
                    <a:latin typeface="Trebuchet MS"/>
                    <a:ea typeface="+mn-ea"/>
                    <a:cs typeface="+mn-cs"/>
                  </a:rPr>
                  <a:t>Dec</a:t>
                </a:r>
                <a:endParaRPr kumimoji="0" lang="en-ZA" sz="1000" b="0" i="0" u="none" strike="noStrike" kern="1200" cap="none" spc="0" normalizeH="0" baseline="0" noProof="0">
                  <a:ln>
                    <a:noFill/>
                  </a:ln>
                  <a:solidFill>
                    <a:srgbClr val="333333"/>
                  </a:solidFill>
                  <a:effectLst/>
                  <a:uLnTx/>
                  <a:uFillTx/>
                  <a:latin typeface="Trebuchet MS"/>
                  <a:ea typeface="+mn-ea"/>
                  <a:cs typeface="+mn-cs"/>
                </a:endParaRPr>
              </a:p>
            </p:txBody>
          </p:sp>
        </p:grpSp>
      </p:grpSp>
      <p:sp>
        <p:nvSpPr>
          <p:cNvPr id="7" name="Double vague 6">
            <a:extLst>
              <a:ext uri="{FF2B5EF4-FFF2-40B4-BE49-F238E27FC236}">
                <a16:creationId xmlns:a16="http://schemas.microsoft.com/office/drawing/2014/main" id="{84D2BCF3-A7A0-BCE9-67EE-9504B690B790}"/>
              </a:ext>
            </a:extLst>
          </p:cNvPr>
          <p:cNvSpPr/>
          <p:nvPr/>
        </p:nvSpPr>
        <p:spPr>
          <a:xfrm>
            <a:off x="178949" y="4937624"/>
            <a:ext cx="728691" cy="1001415"/>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Algeria</a:t>
            </a:r>
            <a:endParaRPr kumimoji="0" lang="en-BE" sz="1000" b="0" i="0" u="none" strike="noStrike" kern="1200" cap="none" spc="0" normalizeH="0" baseline="0" noProof="0" dirty="0">
              <a:ln>
                <a:noFill/>
              </a:ln>
              <a:solidFill>
                <a:srgbClr val="333333"/>
              </a:solidFill>
              <a:effectLst/>
              <a:uLnTx/>
              <a:uFillTx/>
              <a:latin typeface="Trebuchet MS"/>
              <a:ea typeface="+mn-ea"/>
              <a:cs typeface="+mn-cs"/>
            </a:endParaRPr>
          </a:p>
        </p:txBody>
      </p:sp>
      <p:sp>
        <p:nvSpPr>
          <p:cNvPr id="9" name="Double vague 8">
            <a:extLst>
              <a:ext uri="{FF2B5EF4-FFF2-40B4-BE49-F238E27FC236}">
                <a16:creationId xmlns:a16="http://schemas.microsoft.com/office/drawing/2014/main" id="{2DEBF356-B3E8-753E-CF6A-ACB6EDC735EF}"/>
              </a:ext>
            </a:extLst>
          </p:cNvPr>
          <p:cNvSpPr/>
          <p:nvPr/>
        </p:nvSpPr>
        <p:spPr>
          <a:xfrm>
            <a:off x="957321" y="4945445"/>
            <a:ext cx="728691" cy="1001415"/>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Slovenia</a:t>
            </a:r>
            <a:endParaRPr kumimoji="0" lang="en-BE" sz="1000" b="0" i="0" u="none" strike="noStrike" kern="1200" cap="none" spc="0" normalizeH="0" baseline="0" noProof="0" dirty="0">
              <a:ln>
                <a:noFill/>
              </a:ln>
              <a:solidFill>
                <a:srgbClr val="333333"/>
              </a:solidFill>
              <a:effectLst/>
              <a:uLnTx/>
              <a:uFillTx/>
              <a:latin typeface="Trebuchet MS"/>
              <a:ea typeface="+mn-ea"/>
              <a:cs typeface="+mn-cs"/>
            </a:endParaRPr>
          </a:p>
        </p:txBody>
      </p:sp>
      <p:sp>
        <p:nvSpPr>
          <p:cNvPr id="17" name="Double vague 16">
            <a:extLst>
              <a:ext uri="{FF2B5EF4-FFF2-40B4-BE49-F238E27FC236}">
                <a16:creationId xmlns:a16="http://schemas.microsoft.com/office/drawing/2014/main" id="{516AEC71-C87E-FB87-0B6C-53AED0C3594B}"/>
              </a:ext>
            </a:extLst>
          </p:cNvPr>
          <p:cNvSpPr/>
          <p:nvPr/>
        </p:nvSpPr>
        <p:spPr>
          <a:xfrm>
            <a:off x="1711242" y="4948809"/>
            <a:ext cx="801163" cy="1001415"/>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Spain</a:t>
            </a:r>
            <a:endParaRPr kumimoji="0" lang="en-BE" sz="1000" b="0" i="0" u="none" strike="noStrike" kern="1200" cap="none" spc="0" normalizeH="0" baseline="0" noProof="0" dirty="0">
              <a:ln>
                <a:noFill/>
              </a:ln>
              <a:solidFill>
                <a:srgbClr val="333333"/>
              </a:solidFill>
              <a:effectLst/>
              <a:uLnTx/>
              <a:uFillTx/>
              <a:latin typeface="Trebuchet MS"/>
              <a:ea typeface="+mn-ea"/>
              <a:cs typeface="+mn-cs"/>
            </a:endParaRPr>
          </a:p>
        </p:txBody>
      </p:sp>
      <p:sp>
        <p:nvSpPr>
          <p:cNvPr id="20" name="Double vague 19">
            <a:extLst>
              <a:ext uri="{FF2B5EF4-FFF2-40B4-BE49-F238E27FC236}">
                <a16:creationId xmlns:a16="http://schemas.microsoft.com/office/drawing/2014/main" id="{FD4388B0-23B4-FD6E-FE7B-545BD654EC75}"/>
              </a:ext>
            </a:extLst>
          </p:cNvPr>
          <p:cNvSpPr/>
          <p:nvPr/>
        </p:nvSpPr>
        <p:spPr>
          <a:xfrm>
            <a:off x="3402396" y="5012600"/>
            <a:ext cx="728691" cy="1001415"/>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Sweden</a:t>
            </a:r>
          </a:p>
        </p:txBody>
      </p:sp>
      <p:sp>
        <p:nvSpPr>
          <p:cNvPr id="24" name="Double vague 23">
            <a:extLst>
              <a:ext uri="{FF2B5EF4-FFF2-40B4-BE49-F238E27FC236}">
                <a16:creationId xmlns:a16="http://schemas.microsoft.com/office/drawing/2014/main" id="{870DB545-D17B-0BD6-523D-176D1E35FFFC}"/>
              </a:ext>
            </a:extLst>
          </p:cNvPr>
          <p:cNvSpPr/>
          <p:nvPr/>
        </p:nvSpPr>
        <p:spPr>
          <a:xfrm>
            <a:off x="4219914" y="5005002"/>
            <a:ext cx="728691" cy="1001415"/>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Austria</a:t>
            </a:r>
            <a:endParaRPr kumimoji="0" lang="en-BE" sz="1000" b="0" i="0" u="none" strike="noStrike" kern="1200" cap="none" spc="0" normalizeH="0" baseline="0" noProof="0" dirty="0">
              <a:ln>
                <a:noFill/>
              </a:ln>
              <a:solidFill>
                <a:srgbClr val="333333"/>
              </a:solidFill>
              <a:effectLst/>
              <a:uLnTx/>
              <a:uFillTx/>
              <a:latin typeface="Trebuchet MS"/>
              <a:ea typeface="+mn-ea"/>
              <a:cs typeface="+mn-cs"/>
            </a:endParaRPr>
          </a:p>
        </p:txBody>
      </p:sp>
      <p:sp>
        <p:nvSpPr>
          <p:cNvPr id="55" name="Double vague 54">
            <a:extLst>
              <a:ext uri="{FF2B5EF4-FFF2-40B4-BE49-F238E27FC236}">
                <a16:creationId xmlns:a16="http://schemas.microsoft.com/office/drawing/2014/main" id="{07BB31E8-0EC8-3F3C-B61B-258E84EBCA5C}"/>
              </a:ext>
            </a:extLst>
          </p:cNvPr>
          <p:cNvSpPr/>
          <p:nvPr/>
        </p:nvSpPr>
        <p:spPr>
          <a:xfrm>
            <a:off x="7214959" y="4942795"/>
            <a:ext cx="832041" cy="1130652"/>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South Korea</a:t>
            </a:r>
            <a:endParaRPr kumimoji="0" lang="en-BE" sz="1000" b="0" i="0" u="none" strike="noStrike" kern="1200" cap="none" spc="0" normalizeH="0" baseline="0" noProof="0" dirty="0">
              <a:ln>
                <a:noFill/>
              </a:ln>
              <a:solidFill>
                <a:srgbClr val="333333"/>
              </a:solidFill>
              <a:effectLst/>
              <a:uLnTx/>
              <a:uFillTx/>
              <a:latin typeface="Trebuchet MS"/>
              <a:ea typeface="+mn-ea"/>
              <a:cs typeface="+mn-cs"/>
            </a:endParaRPr>
          </a:p>
        </p:txBody>
      </p:sp>
      <p:sp>
        <p:nvSpPr>
          <p:cNvPr id="56" name="Double vague 55">
            <a:extLst>
              <a:ext uri="{FF2B5EF4-FFF2-40B4-BE49-F238E27FC236}">
                <a16:creationId xmlns:a16="http://schemas.microsoft.com/office/drawing/2014/main" id="{C18138DA-34FE-56DB-3278-E798C36EA4C8}"/>
              </a:ext>
            </a:extLst>
          </p:cNvPr>
          <p:cNvSpPr/>
          <p:nvPr/>
        </p:nvSpPr>
        <p:spPr>
          <a:xfrm>
            <a:off x="8276875" y="4988480"/>
            <a:ext cx="832041" cy="1084968"/>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Lithuania</a:t>
            </a:r>
          </a:p>
        </p:txBody>
      </p:sp>
      <p:sp>
        <p:nvSpPr>
          <p:cNvPr id="57" name="Double vague 56">
            <a:extLst>
              <a:ext uri="{FF2B5EF4-FFF2-40B4-BE49-F238E27FC236}">
                <a16:creationId xmlns:a16="http://schemas.microsoft.com/office/drawing/2014/main" id="{59AAA3D8-7640-5592-8563-DB1DE9298FFE}"/>
              </a:ext>
            </a:extLst>
          </p:cNvPr>
          <p:cNvSpPr/>
          <p:nvPr/>
        </p:nvSpPr>
        <p:spPr>
          <a:xfrm>
            <a:off x="9373415" y="4964111"/>
            <a:ext cx="832041" cy="1109336"/>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Cambodia</a:t>
            </a:r>
            <a:endParaRPr kumimoji="0" lang="en-BE" sz="1000" b="0" i="0" u="none" strike="noStrike" kern="1200" cap="none" spc="0" normalizeH="0" baseline="0" noProof="0" dirty="0">
              <a:ln>
                <a:noFill/>
              </a:ln>
              <a:solidFill>
                <a:srgbClr val="333333"/>
              </a:solidFill>
              <a:effectLst/>
              <a:uLnTx/>
              <a:uFillTx/>
              <a:latin typeface="Trebuchet MS"/>
              <a:ea typeface="+mn-ea"/>
              <a:cs typeface="+mn-cs"/>
            </a:endParaRPr>
          </a:p>
        </p:txBody>
      </p:sp>
      <p:sp>
        <p:nvSpPr>
          <p:cNvPr id="111" name="Double vague 110">
            <a:extLst>
              <a:ext uri="{FF2B5EF4-FFF2-40B4-BE49-F238E27FC236}">
                <a16:creationId xmlns:a16="http://schemas.microsoft.com/office/drawing/2014/main" id="{3B3714BD-62AE-DDF9-C30E-D7A0D34E0062}"/>
              </a:ext>
            </a:extLst>
          </p:cNvPr>
          <p:cNvSpPr/>
          <p:nvPr/>
        </p:nvSpPr>
        <p:spPr>
          <a:xfrm>
            <a:off x="10491925" y="4988480"/>
            <a:ext cx="832042" cy="1056053"/>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Japan</a:t>
            </a:r>
          </a:p>
        </p:txBody>
      </p:sp>
      <p:sp>
        <p:nvSpPr>
          <p:cNvPr id="112" name="Ellipse 111">
            <a:extLst>
              <a:ext uri="{FF2B5EF4-FFF2-40B4-BE49-F238E27FC236}">
                <a16:creationId xmlns:a16="http://schemas.microsoft.com/office/drawing/2014/main" id="{44EC4463-E0A2-B6D2-57D0-A4E4D6087E58}"/>
              </a:ext>
            </a:extLst>
          </p:cNvPr>
          <p:cNvSpPr/>
          <p:nvPr/>
        </p:nvSpPr>
        <p:spPr>
          <a:xfrm>
            <a:off x="7716279" y="1541597"/>
            <a:ext cx="2511389" cy="1156084"/>
          </a:xfrm>
          <a:prstGeom prst="ellipse">
            <a:avLst/>
          </a:prstGeom>
          <a:solidFill>
            <a:schemeClr val="accent6">
              <a:lumMod val="20000"/>
              <a:lumOff val="80000"/>
            </a:schemeClr>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srgbClr val="666666"/>
                </a:solidFill>
                <a:effectLst/>
                <a:uLnTx/>
                <a:uFillTx/>
                <a:latin typeface="Trebuchet MS"/>
                <a:ea typeface="+mn-ea"/>
                <a:cs typeface="+mn-cs"/>
              </a:rPr>
              <a:t>1st October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srgbClr val="666666"/>
                </a:solidFill>
                <a:effectLst/>
                <a:uLnTx/>
                <a:uFillTx/>
                <a:latin typeface="Trebuchet MS"/>
                <a:ea typeface="+mn-ea"/>
                <a:cs typeface="+mn-cs"/>
              </a:rPr>
              <a:t>Survey Launch on Counselling Services in PES, Project with ICCDPP </a:t>
            </a:r>
            <a:endParaRPr kumimoji="0" lang="en-BE" sz="1200" b="0" i="0" u="none" strike="noStrike" kern="1200" cap="none" spc="0" normalizeH="0" baseline="0" noProof="0" dirty="0">
              <a:ln>
                <a:noFill/>
              </a:ln>
              <a:solidFill>
                <a:srgbClr val="666666"/>
              </a:solidFill>
              <a:effectLst/>
              <a:uLnTx/>
              <a:uFillTx/>
              <a:latin typeface="Trebuchet MS"/>
              <a:ea typeface="+mn-ea"/>
              <a:cs typeface="+mn-cs"/>
            </a:endParaRPr>
          </a:p>
        </p:txBody>
      </p:sp>
      <p:cxnSp>
        <p:nvCxnSpPr>
          <p:cNvPr id="118" name="Connecteur droit avec flèche 117">
            <a:extLst>
              <a:ext uri="{FF2B5EF4-FFF2-40B4-BE49-F238E27FC236}">
                <a16:creationId xmlns:a16="http://schemas.microsoft.com/office/drawing/2014/main" id="{C0E4D3A1-0172-FB2C-A772-A98D2C4B5402}"/>
              </a:ext>
            </a:extLst>
          </p:cNvPr>
          <p:cNvCxnSpPr>
            <a:cxnSpLocks/>
          </p:cNvCxnSpPr>
          <p:nvPr/>
        </p:nvCxnSpPr>
        <p:spPr>
          <a:xfrm flipH="1">
            <a:off x="8591495" y="2718064"/>
            <a:ext cx="254761" cy="1528205"/>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2E8D9F77-EF2B-DE1C-FCB9-BA40EE35D04B}"/>
              </a:ext>
            </a:extLst>
          </p:cNvPr>
          <p:cNvSpPr/>
          <p:nvPr/>
        </p:nvSpPr>
        <p:spPr>
          <a:xfrm>
            <a:off x="10840520" y="324058"/>
            <a:ext cx="1184873" cy="68728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prstClr val="white"/>
                </a:solidFill>
                <a:effectLst/>
                <a:uLnTx/>
                <a:uFillTx/>
                <a:latin typeface="Trebuchet MS"/>
                <a:ea typeface="+mn-ea"/>
                <a:cs typeface="+mn-cs"/>
              </a:rPr>
              <a:t>European Presidency 2024</a:t>
            </a:r>
            <a:r>
              <a:rPr kumimoji="0" lang="en-GB" sz="1100" b="0" i="0" u="none" strike="noStrike" kern="1200" cap="none" spc="0" normalizeH="0" baseline="0" noProof="0" dirty="0">
                <a:ln>
                  <a:noFill/>
                </a:ln>
                <a:solidFill>
                  <a:prstClr val="white"/>
                </a:solidFill>
                <a:effectLst/>
                <a:uLnTx/>
                <a:uFillTx/>
                <a:latin typeface="Trebuchet MS"/>
                <a:ea typeface="+mn-ea"/>
                <a:cs typeface="+mn-cs"/>
              </a:rPr>
              <a:t>: Belgium &amp; Hungary</a:t>
            </a:r>
            <a:endParaRPr kumimoji="0" lang="en-BE"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6" name="Double vague 5">
            <a:extLst>
              <a:ext uri="{FF2B5EF4-FFF2-40B4-BE49-F238E27FC236}">
                <a16:creationId xmlns:a16="http://schemas.microsoft.com/office/drawing/2014/main" id="{619528CA-2273-2224-3F56-F3317E293D82}"/>
              </a:ext>
            </a:extLst>
          </p:cNvPr>
          <p:cNvSpPr/>
          <p:nvPr/>
        </p:nvSpPr>
        <p:spPr>
          <a:xfrm>
            <a:off x="115743" y="986014"/>
            <a:ext cx="959350" cy="1364973"/>
          </a:xfrm>
          <a:prstGeom prst="doubleWav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333333"/>
                </a:solidFill>
                <a:effectLst/>
                <a:uLnTx/>
                <a:uFillTx/>
                <a:latin typeface="Trebuchet MS"/>
                <a:ea typeface="+mn-ea"/>
                <a:cs typeface="+mn-cs"/>
              </a:rPr>
              <a:t>Webinar on Launching Survey World of PES</a:t>
            </a:r>
            <a:r>
              <a:rPr kumimoji="0" lang="en-GB" sz="1100" b="0" i="0" u="none" strike="noStrike" kern="1200" cap="none" spc="0" normalizeH="0" baseline="0" noProof="0" dirty="0">
                <a:ln>
                  <a:noFill/>
                </a:ln>
                <a:solidFill>
                  <a:prstClr val="white"/>
                </a:solidFill>
                <a:effectLst/>
                <a:uLnTx/>
                <a:uFillTx/>
                <a:latin typeface="Trebuchet MS"/>
                <a:ea typeface="+mn-ea"/>
                <a:cs typeface="+mn-cs"/>
              </a:rPr>
              <a:t> </a:t>
            </a:r>
            <a:endParaRPr kumimoji="0" lang="en-BE" sz="11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8" name="Double vague 7">
            <a:extLst>
              <a:ext uri="{FF2B5EF4-FFF2-40B4-BE49-F238E27FC236}">
                <a16:creationId xmlns:a16="http://schemas.microsoft.com/office/drawing/2014/main" id="{C1EF9CDE-3F1F-9D1F-DDC5-E155654858BC}"/>
              </a:ext>
            </a:extLst>
          </p:cNvPr>
          <p:cNvSpPr/>
          <p:nvPr/>
        </p:nvSpPr>
        <p:spPr>
          <a:xfrm>
            <a:off x="9156263" y="2845533"/>
            <a:ext cx="1258984" cy="1510360"/>
          </a:xfrm>
          <a:prstGeom prst="doubleWav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333333"/>
                </a:solidFill>
                <a:effectLst/>
                <a:uLnTx/>
                <a:uFillTx/>
                <a:latin typeface="Trebuchet MS"/>
                <a:ea typeface="+mn-ea"/>
                <a:cs typeface="+mn-cs"/>
              </a:rPr>
              <a:t>21.11.24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333333"/>
                </a:solidFill>
                <a:effectLst/>
                <a:uLnTx/>
                <a:uFillTx/>
                <a:latin typeface="Trebuchet MS"/>
                <a:ea typeface="+mn-ea"/>
                <a:cs typeface="+mn-cs"/>
              </a:rPr>
              <a:t>Webinar on LMI in collaboration with Estonia, Sweden, and UK</a:t>
            </a:r>
          </a:p>
        </p:txBody>
      </p:sp>
      <p:grpSp>
        <p:nvGrpSpPr>
          <p:cNvPr id="46" name="Milestone 8" title="Milestone 8">
            <a:extLst>
              <a:ext uri="{FF2B5EF4-FFF2-40B4-BE49-F238E27FC236}">
                <a16:creationId xmlns:a16="http://schemas.microsoft.com/office/drawing/2014/main" id="{075C0046-4E23-4034-F0CA-96D435B97F2A}"/>
              </a:ext>
            </a:extLst>
          </p:cNvPr>
          <p:cNvGrpSpPr/>
          <p:nvPr/>
        </p:nvGrpSpPr>
        <p:grpSpPr>
          <a:xfrm>
            <a:off x="10624203" y="2562682"/>
            <a:ext cx="799769" cy="1829485"/>
            <a:chOff x="7922337" y="4237246"/>
            <a:chExt cx="1354775" cy="1382924"/>
          </a:xfrm>
        </p:grpSpPr>
        <p:sp>
          <p:nvSpPr>
            <p:cNvPr id="48" name="Arrow: Down 151" title="Short Milestone Arrow">
              <a:extLst>
                <a:ext uri="{FF2B5EF4-FFF2-40B4-BE49-F238E27FC236}">
                  <a16:creationId xmlns:a16="http://schemas.microsoft.com/office/drawing/2014/main" id="{2F372E4D-A383-7581-63A7-AE04077E2EDD}"/>
                </a:ext>
              </a:extLst>
            </p:cNvPr>
            <p:cNvSpPr/>
            <p:nvPr/>
          </p:nvSpPr>
          <p:spPr>
            <a:xfrm>
              <a:off x="8288769" y="5142966"/>
              <a:ext cx="470255" cy="477204"/>
            </a:xfrm>
            <a:prstGeom prst="downArrow">
              <a:avLst>
                <a:gd name="adj1" fmla="val 10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dirty="0">
                <a:ln>
                  <a:noFill/>
                </a:ln>
                <a:solidFill>
                  <a:srgbClr val="333333"/>
                </a:solidFill>
                <a:effectLst/>
                <a:uLnTx/>
                <a:uFillTx/>
                <a:latin typeface="Trebuchet MS"/>
                <a:ea typeface="+mn-ea"/>
                <a:cs typeface="+mn-cs"/>
              </a:endParaRPr>
            </a:p>
          </p:txBody>
        </p:sp>
        <p:grpSp>
          <p:nvGrpSpPr>
            <p:cNvPr id="49" name="Group 152" title="Milestone Text">
              <a:extLst>
                <a:ext uri="{FF2B5EF4-FFF2-40B4-BE49-F238E27FC236}">
                  <a16:creationId xmlns:a16="http://schemas.microsoft.com/office/drawing/2014/main" id="{59E4F5BE-F24C-078E-AF58-BEC0097EC544}"/>
                </a:ext>
              </a:extLst>
            </p:cNvPr>
            <p:cNvGrpSpPr/>
            <p:nvPr/>
          </p:nvGrpSpPr>
          <p:grpSpPr>
            <a:xfrm>
              <a:off x="7922337" y="4237246"/>
              <a:ext cx="1354775" cy="772621"/>
              <a:chOff x="2050562" y="2162177"/>
              <a:chExt cx="1354775" cy="772621"/>
            </a:xfrm>
          </p:grpSpPr>
          <p:sp>
            <p:nvSpPr>
              <p:cNvPr id="58" name="TextBox 153">
                <a:extLst>
                  <a:ext uri="{FF2B5EF4-FFF2-40B4-BE49-F238E27FC236}">
                    <a16:creationId xmlns:a16="http://schemas.microsoft.com/office/drawing/2014/main" id="{9EFB3F12-8AA4-9E89-4897-AFEF188C921E}"/>
                  </a:ext>
                </a:extLst>
              </p:cNvPr>
              <p:cNvSpPr txBox="1"/>
              <p:nvPr/>
            </p:nvSpPr>
            <p:spPr>
              <a:xfrm>
                <a:off x="2110555" y="2162177"/>
                <a:ext cx="1294782" cy="41877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srgbClr val="333333"/>
                    </a:solidFill>
                    <a:effectLst/>
                    <a:uLnTx/>
                    <a:uFillTx/>
                    <a:latin typeface="Trebuchet MS"/>
                    <a:ea typeface="+mn-ea"/>
                    <a:cs typeface="+mn-cs"/>
                  </a:rPr>
                  <a:t>World of PES</a:t>
                </a:r>
              </a:p>
            </p:txBody>
          </p:sp>
          <p:sp>
            <p:nvSpPr>
              <p:cNvPr id="59" name="TextBox 154">
                <a:extLst>
                  <a:ext uri="{FF2B5EF4-FFF2-40B4-BE49-F238E27FC236}">
                    <a16:creationId xmlns:a16="http://schemas.microsoft.com/office/drawing/2014/main" id="{16C5C9C3-28CE-343E-13E9-4FBFBEFE0799}"/>
                  </a:ext>
                </a:extLst>
              </p:cNvPr>
              <p:cNvSpPr txBox="1"/>
              <p:nvPr/>
            </p:nvSpPr>
            <p:spPr>
              <a:xfrm>
                <a:off x="2050562" y="2585821"/>
                <a:ext cx="1251679" cy="3489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srgbClr val="333333"/>
                    </a:solidFill>
                    <a:effectLst/>
                    <a:uLnTx/>
                    <a:uFillTx/>
                    <a:latin typeface="Trebuchet MS"/>
                    <a:ea typeface="+mn-ea"/>
                    <a:cs typeface="+mn-cs"/>
                  </a:rPr>
                  <a:t>Expected Launch of the book</a:t>
                </a:r>
              </a:p>
            </p:txBody>
          </p:sp>
        </p:grpSp>
      </p:grpSp>
      <p:sp>
        <p:nvSpPr>
          <p:cNvPr id="67" name="Rectangle 66">
            <a:extLst>
              <a:ext uri="{FF2B5EF4-FFF2-40B4-BE49-F238E27FC236}">
                <a16:creationId xmlns:a16="http://schemas.microsoft.com/office/drawing/2014/main" id="{BFE95CB1-5D5F-4990-A436-A506A088DDD6}"/>
              </a:ext>
            </a:extLst>
          </p:cNvPr>
          <p:cNvSpPr/>
          <p:nvPr/>
        </p:nvSpPr>
        <p:spPr>
          <a:xfrm>
            <a:off x="9564590" y="324058"/>
            <a:ext cx="1165410" cy="687280"/>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prstClr val="white"/>
                </a:solidFill>
                <a:effectLst/>
                <a:uLnTx/>
                <a:uFillTx/>
                <a:latin typeface="Trebuchet MS"/>
                <a:ea typeface="+mn-ea"/>
                <a:cs typeface="+mn-cs"/>
              </a:rPr>
              <a:t>G7 Presidency 2024</a:t>
            </a:r>
            <a:r>
              <a:rPr kumimoji="0" lang="en-GB" sz="1100" b="0" i="0" u="none" strike="noStrike" kern="1200" cap="none" spc="0" normalizeH="0" baseline="0" noProof="0" dirty="0">
                <a:ln>
                  <a:noFill/>
                </a:ln>
                <a:solidFill>
                  <a:prstClr val="white"/>
                </a:solidFill>
                <a:effectLst/>
                <a:uLnTx/>
                <a:uFillTx/>
                <a:latin typeface="Trebuchet MS"/>
                <a:ea typeface="+mn-ea"/>
                <a:cs typeface="+mn-cs"/>
              </a:rPr>
              <a:t>: Italy</a:t>
            </a:r>
            <a:endParaRPr kumimoji="0" lang="en-BE"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70" name="TextBox 69">
            <a:extLst>
              <a:ext uri="{FF2B5EF4-FFF2-40B4-BE49-F238E27FC236}">
                <a16:creationId xmlns:a16="http://schemas.microsoft.com/office/drawing/2014/main" id="{18CC85F9-7E53-481C-83C5-0A5D31720336}"/>
              </a:ext>
            </a:extLst>
          </p:cNvPr>
          <p:cNvSpPr txBox="1"/>
          <p:nvPr/>
        </p:nvSpPr>
        <p:spPr>
          <a:xfrm>
            <a:off x="5401777" y="5375536"/>
            <a:ext cx="2347312"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000" b="0" i="0" u="none" strike="noStrike" kern="1200" cap="none" spc="0" normalizeH="0" baseline="0" noProof="0" dirty="0">
                <a:ln>
                  <a:noFill/>
                </a:ln>
                <a:solidFill>
                  <a:srgbClr val="00ABA1"/>
                </a:solidFill>
                <a:effectLst/>
                <a:uLnTx/>
                <a:uFillTx/>
                <a:latin typeface="Trebuchet MS"/>
                <a:ea typeface="+mn-ea"/>
                <a:cs typeface="+mn-cs"/>
              </a:rPr>
              <a:t>Summer Break, </a:t>
            </a:r>
            <a:r>
              <a:rPr kumimoji="0" lang="de-DE" sz="1000" b="0" i="0" u="none" strike="noStrike" kern="1200" cap="none" spc="0" normalizeH="0" baseline="0" noProof="0" dirty="0" err="1">
                <a:ln>
                  <a:noFill/>
                </a:ln>
                <a:solidFill>
                  <a:srgbClr val="00ABA1"/>
                </a:solidFill>
                <a:effectLst/>
                <a:uLnTx/>
                <a:uFillTx/>
                <a:latin typeface="Trebuchet MS"/>
                <a:ea typeface="+mn-ea"/>
                <a:cs typeface="+mn-cs"/>
              </a:rPr>
              <a:t>no</a:t>
            </a:r>
            <a:r>
              <a:rPr kumimoji="0" lang="de-DE" sz="1000" b="0" i="0" u="none" strike="noStrike" kern="1200" cap="none" spc="0" normalizeH="0" baseline="0" noProof="0" dirty="0">
                <a:ln>
                  <a:noFill/>
                </a:ln>
                <a:solidFill>
                  <a:srgbClr val="00ABA1"/>
                </a:solidFill>
                <a:effectLst/>
                <a:uLnTx/>
                <a:uFillTx/>
                <a:latin typeface="Trebuchet MS"/>
                <a:ea typeface="+mn-ea"/>
                <a:cs typeface="+mn-cs"/>
              </a:rPr>
              <a:t> </a:t>
            </a:r>
            <a:r>
              <a:rPr kumimoji="0" lang="de-DE" sz="1000" b="0" i="0" u="none" strike="noStrike" kern="1200" cap="none" spc="0" normalizeH="0" baseline="0" noProof="0" dirty="0" err="1">
                <a:ln>
                  <a:noFill/>
                </a:ln>
                <a:solidFill>
                  <a:srgbClr val="00ABA1"/>
                </a:solidFill>
                <a:effectLst/>
                <a:uLnTx/>
                <a:uFillTx/>
                <a:latin typeface="Trebuchet MS"/>
                <a:ea typeface="+mn-ea"/>
                <a:cs typeface="+mn-cs"/>
              </a:rPr>
              <a:t>webinars</a:t>
            </a:r>
            <a:endParaRPr kumimoji="0" lang="de-DE" sz="1000" b="0" i="0" u="none" strike="noStrike" kern="1200" cap="none" spc="0" normalizeH="0" baseline="0" noProof="0" dirty="0">
              <a:ln>
                <a:noFill/>
              </a:ln>
              <a:solidFill>
                <a:srgbClr val="00ABA1"/>
              </a:solidFill>
              <a:effectLst/>
              <a:uLnTx/>
              <a:uFillTx/>
              <a:latin typeface="Trebuchet MS"/>
              <a:ea typeface="+mn-ea"/>
              <a:cs typeface="+mn-cs"/>
            </a:endParaRPr>
          </a:p>
        </p:txBody>
      </p:sp>
      <p:sp>
        <p:nvSpPr>
          <p:cNvPr id="60" name="Ellipse 111">
            <a:extLst>
              <a:ext uri="{FF2B5EF4-FFF2-40B4-BE49-F238E27FC236}">
                <a16:creationId xmlns:a16="http://schemas.microsoft.com/office/drawing/2014/main" id="{DCDAF879-767E-4D4A-B610-8F19E4ED90C9}"/>
              </a:ext>
            </a:extLst>
          </p:cNvPr>
          <p:cNvSpPr/>
          <p:nvPr/>
        </p:nvSpPr>
        <p:spPr>
          <a:xfrm>
            <a:off x="1382251" y="1176691"/>
            <a:ext cx="2500271" cy="1222754"/>
          </a:xfrm>
          <a:prstGeom prst="ellipse">
            <a:avLst/>
          </a:prstGeom>
          <a:solidFill>
            <a:schemeClr val="accent6">
              <a:lumMod val="20000"/>
              <a:lumOff val="80000"/>
            </a:schemeClr>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srgbClr val="666666"/>
                </a:solidFill>
                <a:effectLst/>
                <a:uLnTx/>
                <a:uFillTx/>
                <a:latin typeface="Trebuchet MS"/>
                <a:ea typeface="+mn-ea"/>
                <a:cs typeface="+mn-cs"/>
              </a:rPr>
              <a:t>Survey Launch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srgbClr val="666666"/>
                </a:solidFill>
                <a:effectLst/>
                <a:uLnTx/>
                <a:uFillTx/>
                <a:latin typeface="Trebuchet MS"/>
                <a:ea typeface="+mn-ea"/>
                <a:cs typeface="+mn-cs"/>
              </a:rPr>
              <a:t>World of PES</a:t>
            </a:r>
            <a:endParaRPr kumimoji="0" lang="en-BE" sz="1200" b="0" i="0" u="none" strike="noStrike" kern="1200" cap="none" spc="0" normalizeH="0" baseline="0" noProof="0" dirty="0">
              <a:ln>
                <a:noFill/>
              </a:ln>
              <a:solidFill>
                <a:srgbClr val="666666"/>
              </a:solidFill>
              <a:effectLst/>
              <a:uLnTx/>
              <a:uFillTx/>
              <a:latin typeface="Trebuchet MS"/>
              <a:ea typeface="+mn-ea"/>
              <a:cs typeface="+mn-cs"/>
            </a:endParaRPr>
          </a:p>
        </p:txBody>
      </p:sp>
      <p:cxnSp>
        <p:nvCxnSpPr>
          <p:cNvPr id="61" name="Connecteur droit avec flèche 117">
            <a:extLst>
              <a:ext uri="{FF2B5EF4-FFF2-40B4-BE49-F238E27FC236}">
                <a16:creationId xmlns:a16="http://schemas.microsoft.com/office/drawing/2014/main" id="{846771B0-B5CF-4FB5-A280-6F6A895547DA}"/>
              </a:ext>
            </a:extLst>
          </p:cNvPr>
          <p:cNvCxnSpPr>
            <a:cxnSpLocks/>
            <a:stCxn id="60" idx="4"/>
          </p:cNvCxnSpPr>
          <p:nvPr/>
        </p:nvCxnSpPr>
        <p:spPr>
          <a:xfrm flipH="1">
            <a:off x="1985709" y="2399445"/>
            <a:ext cx="646678" cy="950151"/>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2BE273F-BD26-4B8F-B1A9-AB2C30A3E220}"/>
              </a:ext>
            </a:extLst>
          </p:cNvPr>
          <p:cNvCxnSpPr>
            <a:cxnSpLocks/>
          </p:cNvCxnSpPr>
          <p:nvPr/>
        </p:nvCxnSpPr>
        <p:spPr>
          <a:xfrm>
            <a:off x="5543550" y="5621757"/>
            <a:ext cx="1440330" cy="0"/>
          </a:xfrm>
          <a:prstGeom prst="line">
            <a:avLst/>
          </a:prstGeom>
        </p:spPr>
        <p:style>
          <a:lnRef idx="1">
            <a:schemeClr val="accent1"/>
          </a:lnRef>
          <a:fillRef idx="0">
            <a:schemeClr val="accent1"/>
          </a:fillRef>
          <a:effectRef idx="0">
            <a:schemeClr val="accent1"/>
          </a:effectRef>
          <a:fontRef idx="minor">
            <a:schemeClr val="tx1"/>
          </a:fontRef>
        </p:style>
      </p:cxnSp>
      <p:sp>
        <p:nvSpPr>
          <p:cNvPr id="68" name="Ellipse 111">
            <a:extLst>
              <a:ext uri="{FF2B5EF4-FFF2-40B4-BE49-F238E27FC236}">
                <a16:creationId xmlns:a16="http://schemas.microsoft.com/office/drawing/2014/main" id="{086C703F-25DC-45C2-9A43-2049A480EDD7}"/>
              </a:ext>
            </a:extLst>
          </p:cNvPr>
          <p:cNvSpPr/>
          <p:nvPr/>
        </p:nvSpPr>
        <p:spPr>
          <a:xfrm>
            <a:off x="4751553" y="1180814"/>
            <a:ext cx="2242582" cy="1156083"/>
          </a:xfrm>
          <a:prstGeom prst="ellipse">
            <a:avLst/>
          </a:prstGeom>
          <a:solidFill>
            <a:schemeClr val="accent6">
              <a:lumMod val="20000"/>
              <a:lumOff val="80000"/>
            </a:schemeClr>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srgbClr val="666666"/>
                </a:solidFill>
                <a:effectLst/>
                <a:uLnTx/>
                <a:uFillTx/>
                <a:latin typeface="Trebuchet MS"/>
                <a:ea typeface="+mn-ea"/>
                <a:cs typeface="+mn-cs"/>
              </a:rPr>
              <a:t>Launch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srgbClr val="666666"/>
                </a:solidFill>
                <a:effectLst/>
                <a:uLnTx/>
                <a:uFillTx/>
                <a:latin typeface="Trebuchet MS"/>
                <a:ea typeface="+mn-ea"/>
                <a:cs typeface="+mn-cs"/>
              </a:rPr>
              <a:t>of the G7 </a:t>
            </a:r>
            <a:r>
              <a:rPr kumimoji="0" lang="de-DE" sz="1200" b="0" i="0" u="none" strike="noStrike" kern="1200" cap="none" spc="0" normalizeH="0" baseline="0" noProof="0" dirty="0" err="1">
                <a:ln>
                  <a:noFill/>
                </a:ln>
                <a:solidFill>
                  <a:srgbClr val="666666"/>
                </a:solidFill>
                <a:effectLst/>
                <a:uLnTx/>
                <a:uFillTx/>
                <a:latin typeface="Trebuchet MS"/>
                <a:ea typeface="+mn-ea"/>
                <a:cs typeface="+mn-cs"/>
              </a:rPr>
              <a:t>group</a:t>
            </a:r>
            <a:r>
              <a:rPr kumimoji="0" lang="de-DE" sz="1200" b="0" i="0" u="none" strike="noStrike" kern="1200" cap="none" spc="0" normalizeH="0" baseline="0" noProof="0" dirty="0">
                <a:ln>
                  <a:noFill/>
                </a:ln>
                <a:solidFill>
                  <a:srgbClr val="666666"/>
                </a:solidFill>
                <a:effectLst/>
                <a:uLnTx/>
                <a:uFillTx/>
                <a:latin typeface="Trebuchet MS"/>
                <a:ea typeface="+mn-ea"/>
                <a:cs typeface="+mn-cs"/>
              </a:rPr>
              <a:t> </a:t>
            </a:r>
            <a:r>
              <a:rPr kumimoji="0" lang="de-DE" sz="1200" b="0" i="0" u="none" strike="noStrike" kern="1200" cap="none" spc="0" normalizeH="0" baseline="0" noProof="0" dirty="0" err="1">
                <a:ln>
                  <a:noFill/>
                </a:ln>
                <a:solidFill>
                  <a:srgbClr val="666666"/>
                </a:solidFill>
                <a:effectLst/>
                <a:uLnTx/>
                <a:uFillTx/>
                <a:latin typeface="Trebuchet MS"/>
                <a:ea typeface="+mn-ea"/>
                <a:cs typeface="+mn-cs"/>
              </a:rPr>
              <a:t>working</a:t>
            </a:r>
            <a:r>
              <a:rPr kumimoji="0" lang="de-DE" sz="1200" b="0" i="0" u="none" strike="noStrike" kern="1200" cap="none" spc="0" normalizeH="0" baseline="0" noProof="0" dirty="0">
                <a:ln>
                  <a:noFill/>
                </a:ln>
                <a:solidFill>
                  <a:srgbClr val="666666"/>
                </a:solidFill>
                <a:effectLst/>
                <a:uLnTx/>
                <a:uFillTx/>
                <a:latin typeface="Trebuchet MS"/>
                <a:ea typeface="+mn-ea"/>
                <a:cs typeface="+mn-cs"/>
              </a:rPr>
              <a:t> on </a:t>
            </a:r>
            <a:r>
              <a:rPr kumimoji="0" lang="de-DE" sz="1200" b="0" i="0" u="none" strike="noStrike" kern="1200" cap="none" spc="0" normalizeH="0" baseline="0" noProof="0" dirty="0" err="1">
                <a:ln>
                  <a:noFill/>
                </a:ln>
                <a:solidFill>
                  <a:srgbClr val="666666"/>
                </a:solidFill>
                <a:effectLst/>
                <a:uLnTx/>
                <a:uFillTx/>
                <a:latin typeface="Trebuchet MS"/>
                <a:ea typeface="+mn-ea"/>
                <a:cs typeface="+mn-cs"/>
              </a:rPr>
              <a:t>Demographic</a:t>
            </a:r>
            <a:r>
              <a:rPr kumimoji="0" lang="de-DE" sz="1200" b="0" i="0" u="none" strike="noStrike" kern="1200" cap="none" spc="0" normalizeH="0" baseline="0" noProof="0" dirty="0">
                <a:ln>
                  <a:noFill/>
                </a:ln>
                <a:solidFill>
                  <a:srgbClr val="666666"/>
                </a:solidFill>
                <a:effectLst/>
                <a:uLnTx/>
                <a:uFillTx/>
                <a:latin typeface="Trebuchet MS"/>
                <a:ea typeface="+mn-ea"/>
                <a:cs typeface="+mn-cs"/>
              </a:rPr>
              <a:t> Change</a:t>
            </a:r>
            <a:endParaRPr kumimoji="0" lang="en-BE" sz="1200" b="0" i="0" u="none" strike="noStrike" kern="1200" cap="none" spc="0" normalizeH="0" baseline="0" noProof="0" dirty="0">
              <a:ln>
                <a:noFill/>
              </a:ln>
              <a:solidFill>
                <a:srgbClr val="666666"/>
              </a:solidFill>
              <a:effectLst/>
              <a:uLnTx/>
              <a:uFillTx/>
              <a:latin typeface="Trebuchet MS"/>
              <a:ea typeface="+mn-ea"/>
              <a:cs typeface="+mn-cs"/>
            </a:endParaRPr>
          </a:p>
        </p:txBody>
      </p:sp>
      <p:cxnSp>
        <p:nvCxnSpPr>
          <p:cNvPr id="69" name="Connecteur droit avec flèche 117">
            <a:extLst>
              <a:ext uri="{FF2B5EF4-FFF2-40B4-BE49-F238E27FC236}">
                <a16:creationId xmlns:a16="http://schemas.microsoft.com/office/drawing/2014/main" id="{5B184DC8-F3F1-4E23-B87D-CF90830EDDA6}"/>
              </a:ext>
            </a:extLst>
          </p:cNvPr>
          <p:cNvCxnSpPr>
            <a:cxnSpLocks/>
          </p:cNvCxnSpPr>
          <p:nvPr/>
        </p:nvCxnSpPr>
        <p:spPr>
          <a:xfrm flipH="1">
            <a:off x="2938190" y="2329242"/>
            <a:ext cx="2870598" cy="2191002"/>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77" name="Double vague 5">
            <a:extLst>
              <a:ext uri="{FF2B5EF4-FFF2-40B4-BE49-F238E27FC236}">
                <a16:creationId xmlns:a16="http://schemas.microsoft.com/office/drawing/2014/main" id="{70D9DE08-5F13-43BA-BB1E-661A9549C8D9}"/>
              </a:ext>
            </a:extLst>
          </p:cNvPr>
          <p:cNvSpPr/>
          <p:nvPr/>
        </p:nvSpPr>
        <p:spPr>
          <a:xfrm>
            <a:off x="3865829" y="2727744"/>
            <a:ext cx="958994" cy="1671080"/>
          </a:xfrm>
          <a:prstGeom prst="doubleWav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hlinkClick r:id="rId2">
                  <a:extLst>
                    <a:ext uri="{A12FA001-AC4F-418D-AE19-62706E023703}">
                      <ahyp:hlinkClr xmlns:ahyp="http://schemas.microsoft.com/office/drawing/2018/hyperlinkcolor" val="tx"/>
                    </a:ext>
                  </a:extLst>
                </a:hlinkClick>
              </a:rPr>
              <a:t>PES reform WEBINAR : The role of PES in responding to global megatrends</a:t>
            </a:r>
            <a:endParaRPr kumimoji="0" lang="en-GB" sz="1000" b="0" i="0" u="none" strike="noStrike" kern="1200" cap="none" spc="0" normalizeH="0" baseline="0" noProof="0" dirty="0">
              <a:ln>
                <a:noFill/>
              </a:ln>
              <a:solidFill>
                <a:srgbClr val="333333"/>
              </a:solidFill>
              <a:effectLst/>
              <a:uLnTx/>
              <a:uFillTx/>
              <a:latin typeface="Trebuchet MS"/>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1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78" name="Double vague 5">
            <a:extLst>
              <a:ext uri="{FF2B5EF4-FFF2-40B4-BE49-F238E27FC236}">
                <a16:creationId xmlns:a16="http://schemas.microsoft.com/office/drawing/2014/main" id="{D9A417AB-8B75-46FC-B5B1-77CDC9C8E390}"/>
              </a:ext>
            </a:extLst>
          </p:cNvPr>
          <p:cNvSpPr/>
          <p:nvPr/>
        </p:nvSpPr>
        <p:spPr>
          <a:xfrm>
            <a:off x="4733987" y="2736033"/>
            <a:ext cx="1138857" cy="1632745"/>
          </a:xfrm>
          <a:prstGeom prst="doubleWav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333333"/>
              </a:solidFill>
              <a:effectLst/>
              <a:uLnTx/>
              <a:uFillTx/>
              <a:latin typeface="Trebuchet MS"/>
              <a:ea typeface="+mn-ea"/>
              <a:cs typeface="+mn-cs"/>
              <a:hlinkClick r:id="rId3">
                <a:extLst>
                  <a:ext uri="{A12FA001-AC4F-418D-AE19-62706E023703}">
                    <ahyp:hlinkClr xmlns:ahyp="http://schemas.microsoft.com/office/drawing/2018/hyperlinkcolor" val="tx"/>
                  </a:ext>
                </a:extLst>
              </a:hlinkClick>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hlinkClick r:id="rId3">
                  <a:extLst>
                    <a:ext uri="{A12FA001-AC4F-418D-AE19-62706E023703}">
                      <ahyp:hlinkClr xmlns:ahyp="http://schemas.microsoft.com/office/drawing/2018/hyperlinkcolor" val="tx"/>
                    </a:ext>
                  </a:extLst>
                </a:hlinkClick>
              </a:rPr>
              <a:t>PES reform WEBINAR : Cooperation with external providers in the provision of employment services</a:t>
            </a:r>
            <a:endParaRPr kumimoji="0" lang="en-GB" sz="1000" b="0" i="0" u="none" strike="noStrike" kern="1200" cap="none" spc="0" normalizeH="0" baseline="0" noProof="0" dirty="0">
              <a:ln>
                <a:noFill/>
              </a:ln>
              <a:solidFill>
                <a:srgbClr val="333333"/>
              </a:solidFill>
              <a:effectLst/>
              <a:uLnTx/>
              <a:uFillTx/>
              <a:latin typeface="Trebuchet MS"/>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1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80" name="Double vague 5">
            <a:extLst>
              <a:ext uri="{FF2B5EF4-FFF2-40B4-BE49-F238E27FC236}">
                <a16:creationId xmlns:a16="http://schemas.microsoft.com/office/drawing/2014/main" id="{04EB83C4-02A4-40D1-B4E4-DFC19A223788}"/>
              </a:ext>
            </a:extLst>
          </p:cNvPr>
          <p:cNvSpPr/>
          <p:nvPr/>
        </p:nvSpPr>
        <p:spPr>
          <a:xfrm>
            <a:off x="3026746" y="2688171"/>
            <a:ext cx="958994" cy="1671080"/>
          </a:xfrm>
          <a:prstGeom prst="doubleWav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hlinkClick r:id="rId3">
                  <a:extLst>
                    <a:ext uri="{A12FA001-AC4F-418D-AE19-62706E023703}">
                      <ahyp:hlinkClr xmlns:ahyp="http://schemas.microsoft.com/office/drawing/2018/hyperlinkcolor" val="tx"/>
                    </a:ext>
                  </a:extLst>
                </a:hlinkClick>
              </a:rPr>
              <a:t>PES reform WEBINAR : Cooperation with external providers in the provision of employment services</a:t>
            </a:r>
            <a:endParaRPr kumimoji="0" lang="en-GB" sz="1000" b="0" i="0" u="none" strike="noStrike" kern="1200" cap="none" spc="0" normalizeH="0" baseline="0" noProof="0" dirty="0">
              <a:ln>
                <a:noFill/>
              </a:ln>
              <a:solidFill>
                <a:srgbClr val="333333"/>
              </a:solidFill>
              <a:effectLst/>
              <a:uLnTx/>
              <a:uFillTx/>
              <a:latin typeface="Trebuchet MS"/>
              <a:ea typeface="+mn-ea"/>
              <a:cs typeface="+mn-cs"/>
            </a:endParaRPr>
          </a:p>
        </p:txBody>
      </p:sp>
      <p:sp>
        <p:nvSpPr>
          <p:cNvPr id="85" name="Double vague 5">
            <a:extLst>
              <a:ext uri="{FF2B5EF4-FFF2-40B4-BE49-F238E27FC236}">
                <a16:creationId xmlns:a16="http://schemas.microsoft.com/office/drawing/2014/main" id="{59E6080D-BD5A-4033-857A-CE39E08FE079}"/>
              </a:ext>
            </a:extLst>
          </p:cNvPr>
          <p:cNvSpPr/>
          <p:nvPr/>
        </p:nvSpPr>
        <p:spPr>
          <a:xfrm>
            <a:off x="2161724" y="2671355"/>
            <a:ext cx="958994" cy="1671080"/>
          </a:xfrm>
          <a:prstGeom prst="doubleWav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333333"/>
                </a:solidFill>
                <a:effectLst/>
                <a:uLnTx/>
                <a:uFillTx/>
                <a:latin typeface="Trebuchet MS"/>
                <a:ea typeface="+mn-ea"/>
                <a:cs typeface="+mn-cs"/>
                <a:hlinkClick r:id="rId4">
                  <a:extLst>
                    <a:ext uri="{A12FA001-AC4F-418D-AE19-62706E023703}">
                      <ahyp:hlinkClr xmlns:ahyp="http://schemas.microsoft.com/office/drawing/2018/hyperlinkcolor" val="tx"/>
                    </a:ext>
                  </a:extLst>
                </a:hlinkClick>
              </a:rPr>
              <a:t>PES reform Webinars : Digitalisation of services, remote services, work format</a:t>
            </a:r>
            <a:endParaRPr kumimoji="0" lang="en-GB" sz="1000" b="0" i="0" u="none" strike="noStrike" kern="1200" cap="none" spc="0" normalizeH="0" baseline="0" noProof="0" dirty="0">
              <a:ln>
                <a:noFill/>
              </a:ln>
              <a:solidFill>
                <a:srgbClr val="333333"/>
              </a:solidFill>
              <a:effectLst/>
              <a:uLnTx/>
              <a:uFillTx/>
              <a:latin typeface="Trebuchet MS"/>
              <a:ea typeface="+mn-ea"/>
              <a:cs typeface="+mn-cs"/>
            </a:endParaRPr>
          </a:p>
        </p:txBody>
      </p:sp>
      <p:cxnSp>
        <p:nvCxnSpPr>
          <p:cNvPr id="87" name="Connecteur droit avec flèche 117">
            <a:extLst>
              <a:ext uri="{FF2B5EF4-FFF2-40B4-BE49-F238E27FC236}">
                <a16:creationId xmlns:a16="http://schemas.microsoft.com/office/drawing/2014/main" id="{E22CC348-130F-4C0B-9948-1CC5A3CF7292}"/>
              </a:ext>
            </a:extLst>
          </p:cNvPr>
          <p:cNvCxnSpPr>
            <a:cxnSpLocks/>
            <a:stCxn id="6" idx="2"/>
          </p:cNvCxnSpPr>
          <p:nvPr/>
        </p:nvCxnSpPr>
        <p:spPr>
          <a:xfrm>
            <a:off x="595418" y="2265676"/>
            <a:ext cx="510203" cy="2110894"/>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90" name="Double vague 5">
            <a:extLst>
              <a:ext uri="{FF2B5EF4-FFF2-40B4-BE49-F238E27FC236}">
                <a16:creationId xmlns:a16="http://schemas.microsoft.com/office/drawing/2014/main" id="{E5A1C97B-C1C7-4918-812A-8A72D75EF8CB}"/>
              </a:ext>
            </a:extLst>
          </p:cNvPr>
          <p:cNvSpPr/>
          <p:nvPr/>
        </p:nvSpPr>
        <p:spPr>
          <a:xfrm>
            <a:off x="1267213" y="2643161"/>
            <a:ext cx="958994" cy="1671080"/>
          </a:xfrm>
          <a:prstGeom prst="doubleWav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PES reform WEBINAR : Internal transformation processes within PES</a:t>
            </a:r>
          </a:p>
        </p:txBody>
      </p:sp>
      <p:sp>
        <p:nvSpPr>
          <p:cNvPr id="92" name="Double vague 5">
            <a:extLst>
              <a:ext uri="{FF2B5EF4-FFF2-40B4-BE49-F238E27FC236}">
                <a16:creationId xmlns:a16="http://schemas.microsoft.com/office/drawing/2014/main" id="{E715E097-74A6-411C-81D2-EC3694CDD0B9}"/>
              </a:ext>
            </a:extLst>
          </p:cNvPr>
          <p:cNvSpPr/>
          <p:nvPr/>
        </p:nvSpPr>
        <p:spPr>
          <a:xfrm>
            <a:off x="346775" y="2611326"/>
            <a:ext cx="996896" cy="1654832"/>
          </a:xfrm>
          <a:prstGeom prst="doubleWave">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hlinkClick r:id="rId5">
                  <a:extLst>
                    <a:ext uri="{A12FA001-AC4F-418D-AE19-62706E023703}">
                      <ahyp:hlinkClr xmlns:ahyp="http://schemas.microsoft.com/office/drawing/2018/hyperlinkcolor" val="tx"/>
                    </a:ext>
                  </a:extLst>
                </a:hlinkClick>
              </a:rPr>
              <a:t>The evolution of the profession of job counsellor and its place in the organisation</a:t>
            </a:r>
            <a:endParaRPr kumimoji="0" lang="en-GB" sz="1000" b="0" i="0" u="none" strike="noStrike" kern="1200" cap="none" spc="0" normalizeH="0" baseline="0" noProof="0" dirty="0">
              <a:ln>
                <a:noFill/>
              </a:ln>
              <a:solidFill>
                <a:srgbClr val="333333"/>
              </a:solidFill>
              <a:effectLst/>
              <a:uLnTx/>
              <a:uFillTx/>
              <a:latin typeface="Trebuchet MS"/>
              <a:ea typeface="+mn-ea"/>
              <a:cs typeface="+mn-cs"/>
            </a:endParaRPr>
          </a:p>
        </p:txBody>
      </p:sp>
      <p:sp>
        <p:nvSpPr>
          <p:cNvPr id="66" name="Double vague 19">
            <a:extLst>
              <a:ext uri="{FF2B5EF4-FFF2-40B4-BE49-F238E27FC236}">
                <a16:creationId xmlns:a16="http://schemas.microsoft.com/office/drawing/2014/main" id="{D9EEBC10-EF31-4CED-8B43-3C1C42DD6F5F}"/>
              </a:ext>
            </a:extLst>
          </p:cNvPr>
          <p:cNvSpPr/>
          <p:nvPr/>
        </p:nvSpPr>
        <p:spPr>
          <a:xfrm>
            <a:off x="2584721" y="4964111"/>
            <a:ext cx="801163" cy="1080422"/>
          </a:xfrm>
          <a:prstGeom prst="doubleWav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Webinar ‘WAPES World of PES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33333"/>
                </a:solidFill>
                <a:effectLst/>
                <a:uLnTx/>
                <a:uFillTx/>
                <a:latin typeface="Trebuchet MS"/>
                <a:ea typeface="+mn-ea"/>
                <a:cs typeface="+mn-cs"/>
              </a:rPr>
              <a:t>Switzer-land</a:t>
            </a:r>
          </a:p>
        </p:txBody>
      </p:sp>
      <p:sp>
        <p:nvSpPr>
          <p:cNvPr id="2" name="Slide Number Placeholder 1">
            <a:extLst>
              <a:ext uri="{FF2B5EF4-FFF2-40B4-BE49-F238E27FC236}">
                <a16:creationId xmlns:a16="http://schemas.microsoft.com/office/drawing/2014/main" id="{27A17A0F-7341-4128-92DE-7DD5CE8A968D}"/>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ADE164-D45A-44D8-82C5-2E0962BB70DA}" type="slidenum">
              <a:rPr kumimoji="0" lang="en-ZA" sz="1200" b="0" i="0" u="none" strike="noStrike" kern="1200" cap="none" spc="0" normalizeH="0" baseline="0" noProof="0" smtClean="0">
                <a:ln>
                  <a:noFill/>
                </a:ln>
                <a:solidFill>
                  <a:srgbClr val="33333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ZA" sz="1200" b="0" i="0" u="none" strike="noStrike" kern="1200" cap="none" spc="0" normalizeH="0" baseline="0" noProof="0" dirty="0">
              <a:ln>
                <a:noFill/>
              </a:ln>
              <a:solidFill>
                <a:srgbClr val="333333"/>
              </a:solidFill>
              <a:effectLst/>
              <a:uLnTx/>
              <a:uFillTx/>
              <a:latin typeface="Trebuchet MS"/>
              <a:ea typeface="+mn-ea"/>
              <a:cs typeface="+mn-cs"/>
            </a:endParaRPr>
          </a:p>
        </p:txBody>
      </p:sp>
    </p:spTree>
    <p:extLst>
      <p:ext uri="{BB962C8B-B14F-4D97-AF65-F5344CB8AC3E}">
        <p14:creationId xmlns:p14="http://schemas.microsoft.com/office/powerpoint/2010/main" val="396632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E03C62-1971-436C-4654-1B47D9045B4E}"/>
              </a:ext>
            </a:extLst>
          </p:cNvPr>
          <p:cNvSpPr/>
          <p:nvPr/>
        </p:nvSpPr>
        <p:spPr>
          <a:xfrm>
            <a:off x="8469297" y="2124171"/>
            <a:ext cx="2406684" cy="3417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pic>
        <p:nvPicPr>
          <p:cNvPr id="2" name="Image 1">
            <a:extLst>
              <a:ext uri="{FF2B5EF4-FFF2-40B4-BE49-F238E27FC236}">
                <a16:creationId xmlns:a16="http://schemas.microsoft.com/office/drawing/2014/main" id="{3A2CEC6A-38CA-3772-EA94-388EF5B3C3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75981" y="6385697"/>
            <a:ext cx="1060524" cy="472303"/>
          </a:xfrm>
          <a:prstGeom prst="rect">
            <a:avLst/>
          </a:prstGeom>
        </p:spPr>
      </p:pic>
      <p:sp>
        <p:nvSpPr>
          <p:cNvPr id="4" name="Rectangle 3">
            <a:extLst>
              <a:ext uri="{FF2B5EF4-FFF2-40B4-BE49-F238E27FC236}">
                <a16:creationId xmlns:a16="http://schemas.microsoft.com/office/drawing/2014/main" id="{34587CF6-4564-D752-7FA4-73ED47D464A5}"/>
              </a:ext>
            </a:extLst>
          </p:cNvPr>
          <p:cNvSpPr/>
          <p:nvPr/>
        </p:nvSpPr>
        <p:spPr>
          <a:xfrm>
            <a:off x="9391426" y="2818504"/>
            <a:ext cx="215153" cy="2289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2" name="TextBox 11">
            <a:extLst>
              <a:ext uri="{FF2B5EF4-FFF2-40B4-BE49-F238E27FC236}">
                <a16:creationId xmlns:a16="http://schemas.microsoft.com/office/drawing/2014/main" id="{8A866ABA-31EB-4828-9B29-F805E818C66B}"/>
              </a:ext>
            </a:extLst>
          </p:cNvPr>
          <p:cNvSpPr txBox="1"/>
          <p:nvPr/>
        </p:nvSpPr>
        <p:spPr>
          <a:xfrm>
            <a:off x="310693" y="837875"/>
            <a:ext cx="8795901" cy="4739759"/>
          </a:xfrm>
          <a:prstGeom prst="rect">
            <a:avLst/>
          </a:prstGeom>
          <a:noFill/>
        </p:spPr>
        <p:txBody>
          <a:bodyPr wrap="square" rtlCol="0">
            <a:spAutoFit/>
          </a:bodyPr>
          <a:lstStyle/>
          <a:p>
            <a:r>
              <a:rPr lang="en-GB" sz="1800" b="1" dirty="0">
                <a:solidFill>
                  <a:srgbClr val="333333"/>
                </a:solidFill>
                <a:latin typeface="Baloo Thambi 2" pitchFamily="2" charset="0"/>
                <a:ea typeface="Verdana" panose="020B0604030504040204" pitchFamily="34" charset="0"/>
                <a:cs typeface="Baloo Thambi 2" pitchFamily="2" charset="0"/>
              </a:rPr>
              <a:t>G7 Working Group</a:t>
            </a:r>
          </a:p>
          <a:p>
            <a:endParaRPr lang="en-GB" sz="1800" b="1" dirty="0">
              <a:solidFill>
                <a:srgbClr val="333333"/>
              </a:solidFill>
              <a:latin typeface="Baloo Thambi 2" pitchFamily="2" charset="0"/>
              <a:ea typeface="Verdana" panose="020B0604030504040204" pitchFamily="34" charset="0"/>
              <a:cs typeface="Baloo Thambi 2" pitchFamily="2" charset="0"/>
            </a:endParaRPr>
          </a:p>
          <a:p>
            <a:r>
              <a:rPr lang="en-GB" sz="1400" b="1" dirty="0">
                <a:latin typeface="Baloo Thambi 2" pitchFamily="2" charset="0"/>
                <a:cs typeface="Baloo Thambi 2" pitchFamily="2" charset="0"/>
              </a:rPr>
              <a:t>Greening of the Labour Market &amp; Demographic Change Initiatives</a:t>
            </a:r>
          </a:p>
          <a:p>
            <a:endParaRPr lang="en-GB" sz="1400" b="1" dirty="0">
              <a:latin typeface="Baloo Thambi 2" pitchFamily="2" charset="0"/>
              <a:cs typeface="Baloo Thambi 2" pitchFamily="2" charset="0"/>
            </a:endParaRPr>
          </a:p>
          <a:p>
            <a:r>
              <a:rPr lang="en-GB" sz="1400" b="1" dirty="0">
                <a:latin typeface="Baloo Thambi 2" pitchFamily="2" charset="0"/>
                <a:cs typeface="Baloo Thambi 2" pitchFamily="2" charset="0"/>
              </a:rPr>
              <a:t>Timeline</a:t>
            </a:r>
            <a:r>
              <a:rPr lang="en-GB" sz="1400" dirty="0">
                <a:latin typeface="Baloo Thambi 2" pitchFamily="2" charset="0"/>
                <a:cs typeface="Baloo Thambi 2" pitchFamily="2" charset="0"/>
              </a:rPr>
              <a:t>:</a:t>
            </a:r>
          </a:p>
          <a:p>
            <a:pPr marL="742950" lvl="1" indent="-285750">
              <a:buFont typeface="Arial" panose="020B0604020202020204" pitchFamily="34" charset="0"/>
              <a:buChar char="•"/>
            </a:pPr>
            <a:r>
              <a:rPr lang="en-GB" sz="1400" dirty="0">
                <a:latin typeface="Baloo Thambi 2" pitchFamily="2" charset="0"/>
                <a:cs typeface="Baloo Thambi 2" pitchFamily="2" charset="0"/>
              </a:rPr>
              <a:t>Greening of the Labour Market: Since January 2023</a:t>
            </a:r>
          </a:p>
          <a:p>
            <a:pPr marL="742950" lvl="1" indent="-285750">
              <a:buFont typeface="Arial" panose="020B0604020202020204" pitchFamily="34" charset="0"/>
              <a:buChar char="•"/>
            </a:pPr>
            <a:r>
              <a:rPr lang="en-GB" sz="1400" dirty="0">
                <a:latin typeface="Baloo Thambi 2" pitchFamily="2" charset="0"/>
                <a:cs typeface="Baloo Thambi 2" pitchFamily="2" charset="0"/>
              </a:rPr>
              <a:t>Demographic Change: Since April 2024</a:t>
            </a:r>
          </a:p>
          <a:p>
            <a:pPr lvl="1"/>
            <a:endParaRPr lang="en-GB" sz="1400" dirty="0">
              <a:latin typeface="Baloo Thambi 2" pitchFamily="2" charset="0"/>
              <a:cs typeface="Baloo Thambi 2" pitchFamily="2" charset="0"/>
            </a:endParaRPr>
          </a:p>
          <a:p>
            <a:r>
              <a:rPr lang="en-GB" sz="1400" b="1" dirty="0">
                <a:latin typeface="Baloo Thambi 2" pitchFamily="2" charset="0"/>
                <a:cs typeface="Baloo Thambi 2" pitchFamily="2" charset="0"/>
              </a:rPr>
              <a:t>Participating G7 Countries</a:t>
            </a:r>
            <a:r>
              <a:rPr lang="en-GB" sz="1400" dirty="0">
                <a:latin typeface="Baloo Thambi 2" pitchFamily="2" charset="0"/>
                <a:cs typeface="Baloo Thambi 2" pitchFamily="2" charset="0"/>
              </a:rPr>
              <a:t>:</a:t>
            </a:r>
          </a:p>
          <a:p>
            <a:pPr marL="742950" lvl="1" indent="-285750">
              <a:buFont typeface="Arial" panose="020B0604020202020204" pitchFamily="34" charset="0"/>
              <a:buChar char="•"/>
            </a:pPr>
            <a:r>
              <a:rPr lang="en-GB" sz="1400" dirty="0">
                <a:latin typeface="Baloo Thambi 2" pitchFamily="2" charset="0"/>
                <a:cs typeface="Baloo Thambi 2" pitchFamily="2" charset="0"/>
              </a:rPr>
              <a:t>Canada</a:t>
            </a:r>
          </a:p>
          <a:p>
            <a:pPr marL="742950" lvl="1" indent="-285750">
              <a:buFont typeface="Arial" panose="020B0604020202020204" pitchFamily="34" charset="0"/>
              <a:buChar char="•"/>
            </a:pPr>
            <a:r>
              <a:rPr lang="en-GB" sz="1400" dirty="0">
                <a:latin typeface="Baloo Thambi 2" pitchFamily="2" charset="0"/>
                <a:cs typeface="Baloo Thambi 2" pitchFamily="2" charset="0"/>
              </a:rPr>
              <a:t>France</a:t>
            </a:r>
          </a:p>
          <a:p>
            <a:pPr marL="742950" lvl="1" indent="-285750">
              <a:buFont typeface="Arial" panose="020B0604020202020204" pitchFamily="34" charset="0"/>
              <a:buChar char="•"/>
            </a:pPr>
            <a:r>
              <a:rPr lang="en-GB" sz="1400" dirty="0">
                <a:latin typeface="Baloo Thambi 2" pitchFamily="2" charset="0"/>
                <a:cs typeface="Baloo Thambi 2" pitchFamily="2" charset="0"/>
              </a:rPr>
              <a:t>Germany</a:t>
            </a:r>
          </a:p>
          <a:p>
            <a:pPr marL="742950" lvl="1" indent="-285750">
              <a:buFont typeface="Arial" panose="020B0604020202020204" pitchFamily="34" charset="0"/>
              <a:buChar char="•"/>
            </a:pPr>
            <a:r>
              <a:rPr lang="en-GB" sz="1400" dirty="0">
                <a:latin typeface="Baloo Thambi 2" pitchFamily="2" charset="0"/>
                <a:cs typeface="Baloo Thambi 2" pitchFamily="2" charset="0"/>
              </a:rPr>
              <a:t>Italy</a:t>
            </a:r>
          </a:p>
          <a:p>
            <a:pPr marL="742950" lvl="1" indent="-285750">
              <a:buFont typeface="Arial" panose="020B0604020202020204" pitchFamily="34" charset="0"/>
              <a:buChar char="•"/>
            </a:pPr>
            <a:r>
              <a:rPr lang="en-GB" sz="1400" dirty="0">
                <a:latin typeface="Baloo Thambi 2" pitchFamily="2" charset="0"/>
                <a:cs typeface="Baloo Thambi 2" pitchFamily="2" charset="0"/>
              </a:rPr>
              <a:t>Japan</a:t>
            </a:r>
          </a:p>
          <a:p>
            <a:pPr marL="742950" lvl="1" indent="-285750">
              <a:buFont typeface="Arial" panose="020B0604020202020204" pitchFamily="34" charset="0"/>
              <a:buChar char="•"/>
            </a:pPr>
            <a:r>
              <a:rPr lang="en-GB" sz="1400" dirty="0">
                <a:latin typeface="Baloo Thambi 2" pitchFamily="2" charset="0"/>
                <a:cs typeface="Baloo Thambi 2" pitchFamily="2" charset="0"/>
              </a:rPr>
              <a:t>United Kingdom</a:t>
            </a:r>
          </a:p>
          <a:p>
            <a:pPr marL="742950" lvl="1" indent="-285750">
              <a:buFont typeface="Arial" panose="020B0604020202020204" pitchFamily="34" charset="0"/>
              <a:buChar char="•"/>
            </a:pPr>
            <a:r>
              <a:rPr lang="en-GB" sz="1400" dirty="0">
                <a:latin typeface="Baloo Thambi 2" pitchFamily="2" charset="0"/>
                <a:cs typeface="Baloo Thambi 2" pitchFamily="2" charset="0"/>
              </a:rPr>
              <a:t>United States</a:t>
            </a:r>
          </a:p>
          <a:p>
            <a:pPr marL="742950" lvl="1" indent="-285750">
              <a:buFont typeface="Arial" panose="020B0604020202020204" pitchFamily="34" charset="0"/>
              <a:buChar char="•"/>
            </a:pPr>
            <a:endParaRPr lang="en-GB" sz="1400" dirty="0">
              <a:latin typeface="Baloo Thambi 2" pitchFamily="2" charset="0"/>
              <a:cs typeface="Baloo Thambi 2" pitchFamily="2" charset="0"/>
            </a:endParaRPr>
          </a:p>
          <a:p>
            <a:r>
              <a:rPr lang="en-GB" sz="1400" b="1" dirty="0">
                <a:latin typeface="Baloo Thambi 2" pitchFamily="2" charset="0"/>
                <a:cs typeface="Baloo Thambi 2" pitchFamily="2" charset="0"/>
              </a:rPr>
              <a:t>Objectives of the Working Group</a:t>
            </a:r>
            <a:r>
              <a:rPr lang="en-GB" sz="1400" dirty="0">
                <a:latin typeface="Baloo Thambi 2" pitchFamily="2" charset="0"/>
                <a:cs typeface="Baloo Thambi 2" pitchFamily="2" charset="0"/>
              </a:rPr>
              <a:t>:</a:t>
            </a:r>
          </a:p>
          <a:p>
            <a:pPr marL="742950" lvl="1" indent="-285750">
              <a:buFont typeface="Arial" panose="020B0604020202020204" pitchFamily="34" charset="0"/>
              <a:buChar char="•"/>
            </a:pPr>
            <a:r>
              <a:rPr lang="en-GB" sz="1400" dirty="0">
                <a:latin typeface="Baloo Thambi 2" pitchFamily="2" charset="0"/>
                <a:cs typeface="Baloo Thambi 2" pitchFamily="2" charset="0"/>
              </a:rPr>
              <a:t>Collect and share best practice labour initiatives among member countries</a:t>
            </a:r>
          </a:p>
          <a:p>
            <a:pPr marL="742950" lvl="1" indent="-285750">
              <a:buFont typeface="Arial" panose="020B0604020202020204" pitchFamily="34" charset="0"/>
              <a:buChar char="•"/>
            </a:pPr>
            <a:r>
              <a:rPr lang="en-GB" sz="1400" dirty="0">
                <a:latin typeface="Baloo Thambi 2" pitchFamily="2" charset="0"/>
                <a:cs typeface="Baloo Thambi 2" pitchFamily="2" charset="0"/>
              </a:rPr>
              <a:t>Produce a comprehensive working paper</a:t>
            </a:r>
          </a:p>
          <a:p>
            <a:pPr marL="742950" lvl="1" indent="-285750">
              <a:buFont typeface="Arial" panose="020B0604020202020204" pitchFamily="34" charset="0"/>
              <a:buChar char="•"/>
            </a:pPr>
            <a:r>
              <a:rPr lang="en-GB" sz="1400" dirty="0">
                <a:latin typeface="Baloo Thambi 2" pitchFamily="2" charset="0"/>
                <a:cs typeface="Baloo Thambi 2" pitchFamily="2" charset="0"/>
              </a:rPr>
              <a:t>Disseminate findings and recommendations to all members</a:t>
            </a:r>
          </a:p>
        </p:txBody>
      </p:sp>
      <p:sp>
        <p:nvSpPr>
          <p:cNvPr id="7" name="Slide Number Placeholder 6">
            <a:extLst>
              <a:ext uri="{FF2B5EF4-FFF2-40B4-BE49-F238E27FC236}">
                <a16:creationId xmlns:a16="http://schemas.microsoft.com/office/drawing/2014/main" id="{56B003BD-2FA3-4DF4-B8DD-F0C255DDC950}"/>
              </a:ext>
            </a:extLst>
          </p:cNvPr>
          <p:cNvSpPr>
            <a:spLocks noGrp="1"/>
          </p:cNvSpPr>
          <p:nvPr>
            <p:ph type="sldNum" sz="quarter" idx="12"/>
          </p:nvPr>
        </p:nvSpPr>
        <p:spPr/>
        <p:txBody>
          <a:bodyPr/>
          <a:lstStyle/>
          <a:p>
            <a:fld id="{F79B8E74-036F-419C-B0C0-7AA3A219676E}" type="slidenum">
              <a:rPr lang="en-GB" smtClean="0"/>
              <a:t>18</a:t>
            </a:fld>
            <a:endParaRPr lang="en-GB"/>
          </a:p>
        </p:txBody>
      </p:sp>
      <p:pic>
        <p:nvPicPr>
          <p:cNvPr id="8" name="Picture 7" descr="A group of people in a video conference&#10;&#10;Description automatically generated">
            <a:extLst>
              <a:ext uri="{FF2B5EF4-FFF2-40B4-BE49-F238E27FC236}">
                <a16:creationId xmlns:a16="http://schemas.microsoft.com/office/drawing/2014/main" id="{0853B5C3-87BE-4E4B-ACE4-71145029DB9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07988" y="1947488"/>
            <a:ext cx="4566876" cy="25205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75567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E03C62-1971-436C-4654-1B47D9045B4E}"/>
              </a:ext>
            </a:extLst>
          </p:cNvPr>
          <p:cNvSpPr/>
          <p:nvPr/>
        </p:nvSpPr>
        <p:spPr>
          <a:xfrm>
            <a:off x="8469297" y="2124171"/>
            <a:ext cx="2406684" cy="3417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Rectangle 3">
            <a:extLst>
              <a:ext uri="{FF2B5EF4-FFF2-40B4-BE49-F238E27FC236}">
                <a16:creationId xmlns:a16="http://schemas.microsoft.com/office/drawing/2014/main" id="{34587CF6-4564-D752-7FA4-73ED47D464A5}"/>
              </a:ext>
            </a:extLst>
          </p:cNvPr>
          <p:cNvSpPr/>
          <p:nvPr/>
        </p:nvSpPr>
        <p:spPr>
          <a:xfrm>
            <a:off x="9391426" y="2818504"/>
            <a:ext cx="215153" cy="2289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6" name="Slide Number Placeholder 5">
            <a:extLst>
              <a:ext uri="{FF2B5EF4-FFF2-40B4-BE49-F238E27FC236}">
                <a16:creationId xmlns:a16="http://schemas.microsoft.com/office/drawing/2014/main" id="{97609B0F-9C49-45C3-A726-5CA0E8798C36}"/>
              </a:ext>
            </a:extLst>
          </p:cNvPr>
          <p:cNvSpPr>
            <a:spLocks noGrp="1"/>
          </p:cNvSpPr>
          <p:nvPr>
            <p:ph type="sldNum" sz="quarter" idx="12"/>
          </p:nvPr>
        </p:nvSpPr>
        <p:spPr/>
        <p:txBody>
          <a:bodyPr/>
          <a:lstStyle/>
          <a:p>
            <a:fld id="{F79B8E74-036F-419C-B0C0-7AA3A219676E}" type="slidenum">
              <a:rPr lang="en-GB" smtClean="0"/>
              <a:t>19</a:t>
            </a:fld>
            <a:endParaRPr lang="en-GB" dirty="0"/>
          </a:p>
        </p:txBody>
      </p:sp>
      <p:sp>
        <p:nvSpPr>
          <p:cNvPr id="18" name="TextBox 17">
            <a:extLst>
              <a:ext uri="{FF2B5EF4-FFF2-40B4-BE49-F238E27FC236}">
                <a16:creationId xmlns:a16="http://schemas.microsoft.com/office/drawing/2014/main" id="{52E8DA18-2687-4F61-8531-D016C95BEF93}"/>
              </a:ext>
            </a:extLst>
          </p:cNvPr>
          <p:cNvSpPr txBox="1"/>
          <p:nvPr/>
        </p:nvSpPr>
        <p:spPr>
          <a:xfrm>
            <a:off x="276996" y="839803"/>
            <a:ext cx="5733954" cy="3748847"/>
          </a:xfrm>
          <a:prstGeom prst="rect">
            <a:avLst/>
          </a:prstGeom>
          <a:noFill/>
        </p:spPr>
        <p:txBody>
          <a:bodyPr wrap="square">
            <a:spAutoFit/>
          </a:bodyPr>
          <a:lstStyle/>
          <a:p>
            <a:pPr algn="just"/>
            <a:r>
              <a:rPr lang="en-GB" sz="1400" b="1" dirty="0">
                <a:effectLst/>
                <a:latin typeface="Baloo Thambi 2" pitchFamily="2" charset="0"/>
                <a:ea typeface="Times New Roman" panose="02020603050405020304" pitchFamily="18" charset="0"/>
                <a:cs typeface="Baloo Thambi 2" pitchFamily="2" charset="0"/>
              </a:rPr>
              <a:t>2023 Working Paper: Greening the Labour Market</a:t>
            </a:r>
          </a:p>
          <a:p>
            <a:pPr algn="just"/>
            <a:endParaRPr lang="de-DE" sz="1200" dirty="0">
              <a:effectLst/>
              <a:latin typeface="Baloo Thambi 2" pitchFamily="2" charset="0"/>
              <a:ea typeface="Times New Roman" panose="02020603050405020304" pitchFamily="18" charset="0"/>
              <a:cs typeface="Baloo Thambi 2" pitchFamily="2"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en-GB" sz="1200" dirty="0">
                <a:effectLst/>
                <a:latin typeface="Baloo Thambi 2" pitchFamily="2" charset="0"/>
                <a:ea typeface="Calibri" panose="020F0502020204030204" pitchFamily="34" charset="0"/>
                <a:cs typeface="Baloo Thambi 2" pitchFamily="2" charset="0"/>
              </a:rPr>
              <a:t>Focused on best practices and strategies for greening the labour market.</a:t>
            </a:r>
            <a:endParaRPr lang="de-DE" sz="1200" dirty="0">
              <a:effectLst/>
              <a:latin typeface="Baloo Thambi 2" pitchFamily="2" charset="0"/>
              <a:ea typeface="Calibri" panose="020F0502020204030204" pitchFamily="34" charset="0"/>
              <a:cs typeface="Baloo Thambi 2" pitchFamily="2"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de-DE" sz="1200" b="1" dirty="0">
                <a:effectLst/>
                <a:latin typeface="Baloo Thambi 2" pitchFamily="2" charset="0"/>
                <a:ea typeface="Calibri" panose="020F0502020204030204" pitchFamily="34" charset="0"/>
                <a:cs typeface="Baloo Thambi 2" pitchFamily="2" charset="0"/>
              </a:rPr>
              <a:t>Key </a:t>
            </a:r>
            <a:r>
              <a:rPr lang="de-DE" sz="1200" b="1" dirty="0" err="1">
                <a:effectLst/>
                <a:latin typeface="Baloo Thambi 2" pitchFamily="2" charset="0"/>
                <a:ea typeface="Calibri" panose="020F0502020204030204" pitchFamily="34" charset="0"/>
                <a:cs typeface="Baloo Thambi 2" pitchFamily="2" charset="0"/>
              </a:rPr>
              <a:t>Inclusions</a:t>
            </a:r>
            <a:r>
              <a:rPr lang="de-DE" sz="1200" dirty="0">
                <a:effectLst/>
                <a:latin typeface="Baloo Thambi 2" pitchFamily="2" charset="0"/>
                <a:ea typeface="Calibri" panose="020F0502020204030204" pitchFamily="34" charset="0"/>
                <a:cs typeface="Baloo Thambi 2" pitchFamily="2" charset="0"/>
              </a:rPr>
              <a:t>:</a:t>
            </a:r>
          </a:p>
          <a:p>
            <a:pPr marL="742950" lvl="1" indent="-285750" algn="just">
              <a:lnSpc>
                <a:spcPct val="107000"/>
              </a:lnSpc>
              <a:spcAft>
                <a:spcPts val="800"/>
              </a:spcAft>
              <a:buSzPts val="1000"/>
              <a:buFont typeface="Courier New" panose="02070309020205020404" pitchFamily="49" charset="0"/>
              <a:buChar char="o"/>
              <a:tabLst>
                <a:tab pos="914400" algn="l"/>
              </a:tabLst>
            </a:pPr>
            <a:r>
              <a:rPr lang="en-GB" sz="1200" b="1" dirty="0">
                <a:effectLst/>
                <a:latin typeface="Baloo Thambi 2" pitchFamily="2" charset="0"/>
                <a:ea typeface="Calibri" panose="020F0502020204030204" pitchFamily="34" charset="0"/>
                <a:cs typeface="Baloo Thambi 2" pitchFamily="2" charset="0"/>
              </a:rPr>
              <a:t>Demographic &amp; Labour Market Insights</a:t>
            </a:r>
            <a:r>
              <a:rPr lang="en-GB" sz="1200" dirty="0">
                <a:effectLst/>
                <a:latin typeface="Baloo Thambi 2" pitchFamily="2" charset="0"/>
                <a:ea typeface="Calibri" panose="020F0502020204030204" pitchFamily="34" charset="0"/>
                <a:cs typeface="Baloo Thambi 2" pitchFamily="2" charset="0"/>
              </a:rPr>
              <a:t>: Definitions of green jobs and skills.</a:t>
            </a:r>
            <a:endParaRPr lang="de-DE" sz="1200" dirty="0">
              <a:effectLst/>
              <a:latin typeface="Baloo Thambi 2" pitchFamily="2" charset="0"/>
              <a:ea typeface="Calibri" panose="020F0502020204030204" pitchFamily="34" charset="0"/>
              <a:cs typeface="Baloo Thambi 2" pitchFamily="2"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en-GB" sz="1200" b="1" dirty="0">
                <a:effectLst/>
                <a:latin typeface="Baloo Thambi 2" pitchFamily="2" charset="0"/>
                <a:ea typeface="Calibri" panose="020F0502020204030204" pitchFamily="34" charset="0"/>
                <a:cs typeface="Baloo Thambi 2" pitchFamily="2" charset="0"/>
              </a:rPr>
              <a:t>Strengthening Services</a:t>
            </a:r>
            <a:r>
              <a:rPr lang="en-GB" sz="1200" dirty="0">
                <a:effectLst/>
                <a:latin typeface="Baloo Thambi 2" pitchFamily="2" charset="0"/>
                <a:ea typeface="Calibri" panose="020F0502020204030204" pitchFamily="34" charset="0"/>
                <a:cs typeface="Baloo Thambi 2" pitchFamily="2" charset="0"/>
              </a:rPr>
              <a:t>: Support for jobseekers and employers in skills development.</a:t>
            </a:r>
            <a:endParaRPr lang="de-DE" sz="1200" dirty="0">
              <a:effectLst/>
              <a:latin typeface="Baloo Thambi 2" pitchFamily="2" charset="0"/>
              <a:ea typeface="Calibri" panose="020F0502020204030204" pitchFamily="34" charset="0"/>
              <a:cs typeface="Baloo Thambi 2" pitchFamily="2"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en-GB" sz="1200" b="1" dirty="0">
                <a:effectLst/>
                <a:latin typeface="Baloo Thambi 2" pitchFamily="2" charset="0"/>
                <a:ea typeface="Calibri" panose="020F0502020204030204" pitchFamily="34" charset="0"/>
                <a:cs typeface="Baloo Thambi 2" pitchFamily="2" charset="0"/>
              </a:rPr>
              <a:t>Active Labour Market Policy (ALMP)</a:t>
            </a:r>
            <a:r>
              <a:rPr lang="en-GB" sz="1200" dirty="0">
                <a:effectLst/>
                <a:latin typeface="Baloo Thambi 2" pitchFamily="2" charset="0"/>
                <a:ea typeface="Calibri" panose="020F0502020204030204" pitchFamily="34" charset="0"/>
                <a:cs typeface="Baloo Thambi 2" pitchFamily="2" charset="0"/>
              </a:rPr>
              <a:t>: Effective training measures and incentives.</a:t>
            </a:r>
            <a:endParaRPr lang="de-DE" sz="1200" dirty="0">
              <a:effectLst/>
              <a:latin typeface="Baloo Thambi 2" pitchFamily="2" charset="0"/>
              <a:ea typeface="Calibri" panose="020F0502020204030204" pitchFamily="34" charset="0"/>
              <a:cs typeface="Baloo Thambi 2" pitchFamily="2"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en-GB" sz="1200" b="1" dirty="0">
                <a:effectLst/>
                <a:latin typeface="Baloo Thambi 2" pitchFamily="2" charset="0"/>
                <a:ea typeface="Calibri" panose="020F0502020204030204" pitchFamily="34" charset="0"/>
                <a:cs typeface="Baloo Thambi 2" pitchFamily="2" charset="0"/>
              </a:rPr>
              <a:t>Partnerships</a:t>
            </a:r>
            <a:r>
              <a:rPr lang="en-GB" sz="1200" dirty="0">
                <a:effectLst/>
                <a:latin typeface="Baloo Thambi 2" pitchFamily="2" charset="0"/>
                <a:ea typeface="Calibri" panose="020F0502020204030204" pitchFamily="34" charset="0"/>
                <a:cs typeface="Baloo Thambi 2" pitchFamily="2" charset="0"/>
              </a:rPr>
              <a:t>: Roles of Public Employment Services in providing labour market information.</a:t>
            </a:r>
            <a:endParaRPr lang="de-DE" sz="1200" dirty="0">
              <a:effectLst/>
              <a:latin typeface="Baloo Thambi 2" pitchFamily="2" charset="0"/>
              <a:ea typeface="Calibri" panose="020F0502020204030204" pitchFamily="34" charset="0"/>
              <a:cs typeface="Baloo Thambi 2" pitchFamily="2"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en-GB" sz="1200" b="1" dirty="0">
                <a:effectLst/>
                <a:latin typeface="Baloo Thambi 2" pitchFamily="2" charset="0"/>
                <a:ea typeface="Calibri" panose="020F0502020204030204" pitchFamily="34" charset="0"/>
                <a:cs typeface="Baloo Thambi 2" pitchFamily="2" charset="0"/>
              </a:rPr>
              <a:t>Greening PES</a:t>
            </a:r>
            <a:r>
              <a:rPr lang="en-GB" sz="1200" dirty="0">
                <a:effectLst/>
                <a:latin typeface="Baloo Thambi 2" pitchFamily="2" charset="0"/>
                <a:ea typeface="Calibri" panose="020F0502020204030204" pitchFamily="34" charset="0"/>
                <a:cs typeface="Baloo Thambi 2" pitchFamily="2" charset="0"/>
              </a:rPr>
              <a:t>: Strategies for sustainability and basic green skills among staff.</a:t>
            </a:r>
            <a:endParaRPr lang="de-DE" sz="1200" dirty="0">
              <a:effectLst/>
              <a:latin typeface="Baloo Thambi 2" pitchFamily="2" charset="0"/>
              <a:ea typeface="Calibri" panose="020F0502020204030204" pitchFamily="34" charset="0"/>
              <a:cs typeface="Baloo Thambi 2" pitchFamily="2"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en-GB" sz="1200" b="1" dirty="0">
                <a:effectLst/>
                <a:latin typeface="Baloo Thambi 2" pitchFamily="2" charset="0"/>
                <a:ea typeface="Calibri" panose="020F0502020204030204" pitchFamily="34" charset="0"/>
                <a:cs typeface="Baloo Thambi 2" pitchFamily="2" charset="0"/>
              </a:rPr>
              <a:t>Good Practices</a:t>
            </a:r>
            <a:r>
              <a:rPr lang="en-GB" sz="1200" dirty="0">
                <a:effectLst/>
                <a:latin typeface="Baloo Thambi 2" pitchFamily="2" charset="0"/>
                <a:ea typeface="Calibri" panose="020F0502020204030204" pitchFamily="34" charset="0"/>
                <a:cs typeface="Baloo Thambi 2" pitchFamily="2" charset="0"/>
              </a:rPr>
              <a:t>: Collected from G7 PES and WAPES regions.</a:t>
            </a:r>
            <a:endParaRPr lang="de-DE" sz="1200" dirty="0">
              <a:effectLst/>
              <a:latin typeface="Baloo Thambi 2" pitchFamily="2" charset="0"/>
              <a:ea typeface="Calibri" panose="020F0502020204030204" pitchFamily="34" charset="0"/>
              <a:cs typeface="Baloo Thambi 2" pitchFamily="2" charset="0"/>
            </a:endParaRPr>
          </a:p>
        </p:txBody>
      </p:sp>
      <p:sp>
        <p:nvSpPr>
          <p:cNvPr id="19" name="TextBox 18">
            <a:extLst>
              <a:ext uri="{FF2B5EF4-FFF2-40B4-BE49-F238E27FC236}">
                <a16:creationId xmlns:a16="http://schemas.microsoft.com/office/drawing/2014/main" id="{40B636C5-C842-4692-967B-6FE20083E12C}"/>
              </a:ext>
            </a:extLst>
          </p:cNvPr>
          <p:cNvSpPr txBox="1"/>
          <p:nvPr/>
        </p:nvSpPr>
        <p:spPr>
          <a:xfrm>
            <a:off x="6679926" y="856981"/>
            <a:ext cx="5312229" cy="5344925"/>
          </a:xfrm>
          <a:prstGeom prst="rect">
            <a:avLst/>
          </a:prstGeom>
          <a:noFill/>
        </p:spPr>
        <p:txBody>
          <a:bodyPr wrap="square" rtlCol="0">
            <a:spAutoFit/>
          </a:bodyPr>
          <a:lstStyle/>
          <a:p>
            <a:r>
              <a:rPr lang="de-DE" sz="1400" b="1" dirty="0">
                <a:effectLst/>
                <a:latin typeface="Baloo Thambi 2" pitchFamily="2" charset="0"/>
                <a:ea typeface="Times New Roman" panose="02020603050405020304" pitchFamily="18" charset="0"/>
                <a:cs typeface="Baloo Thambi 2" pitchFamily="2" charset="0"/>
              </a:rPr>
              <a:t>2024 Working Paper: </a:t>
            </a:r>
            <a:r>
              <a:rPr lang="de-DE" sz="1400" b="1" dirty="0" err="1">
                <a:effectLst/>
                <a:latin typeface="Baloo Thambi 2" pitchFamily="2" charset="0"/>
                <a:ea typeface="Times New Roman" panose="02020603050405020304" pitchFamily="18" charset="0"/>
                <a:cs typeface="Baloo Thambi 2" pitchFamily="2" charset="0"/>
              </a:rPr>
              <a:t>Demographic</a:t>
            </a:r>
            <a:r>
              <a:rPr lang="de-DE" sz="1400" b="1" dirty="0">
                <a:effectLst/>
                <a:latin typeface="Baloo Thambi 2" pitchFamily="2" charset="0"/>
                <a:ea typeface="Times New Roman" panose="02020603050405020304" pitchFamily="18" charset="0"/>
                <a:cs typeface="Baloo Thambi 2" pitchFamily="2" charset="0"/>
              </a:rPr>
              <a:t> Change</a:t>
            </a:r>
          </a:p>
          <a:p>
            <a:endParaRPr lang="de-DE" sz="1200" dirty="0">
              <a:effectLst/>
              <a:latin typeface="Baloo Thambi 2" pitchFamily="2" charset="0"/>
              <a:ea typeface="Times New Roman" panose="02020603050405020304" pitchFamily="18" charset="0"/>
              <a:cs typeface="Baloo Thambi 2" pitchFamily="2"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en-GB" sz="1200" dirty="0">
                <a:effectLst/>
                <a:latin typeface="Baloo Thambi 2" pitchFamily="2" charset="0"/>
                <a:ea typeface="Calibri" panose="020F0502020204030204" pitchFamily="34" charset="0"/>
                <a:cs typeface="Baloo Thambi 2" pitchFamily="2" charset="0"/>
              </a:rPr>
              <a:t>A WAPES G7 Working Group supporting labour market transformation.</a:t>
            </a:r>
            <a:endParaRPr lang="de-DE" sz="1200" dirty="0">
              <a:effectLst/>
              <a:latin typeface="Baloo Thambi 2" pitchFamily="2" charset="0"/>
              <a:ea typeface="Calibri" panose="020F0502020204030204" pitchFamily="34" charset="0"/>
              <a:cs typeface="Baloo Thambi 2" pitchFamily="2"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de-DE" sz="1200" b="1" dirty="0">
                <a:effectLst/>
                <a:latin typeface="Baloo Thambi 2" pitchFamily="2" charset="0"/>
                <a:ea typeface="Calibri" panose="020F0502020204030204" pitchFamily="34" charset="0"/>
                <a:cs typeface="Baloo Thambi 2" pitchFamily="2" charset="0"/>
              </a:rPr>
              <a:t>Key </a:t>
            </a:r>
            <a:r>
              <a:rPr lang="de-DE" sz="1200" b="1" dirty="0" err="1">
                <a:effectLst/>
                <a:latin typeface="Baloo Thambi 2" pitchFamily="2" charset="0"/>
                <a:ea typeface="Calibri" panose="020F0502020204030204" pitchFamily="34" charset="0"/>
                <a:cs typeface="Baloo Thambi 2" pitchFamily="2" charset="0"/>
              </a:rPr>
              <a:t>Inclusions</a:t>
            </a:r>
            <a:r>
              <a:rPr lang="de-DE" sz="1200" dirty="0">
                <a:effectLst/>
                <a:latin typeface="Baloo Thambi 2" pitchFamily="2" charset="0"/>
                <a:ea typeface="Calibri" panose="020F0502020204030204" pitchFamily="34" charset="0"/>
                <a:cs typeface="Baloo Thambi 2" pitchFamily="2" charset="0"/>
              </a:rPr>
              <a:t>:</a:t>
            </a:r>
          </a:p>
          <a:p>
            <a:pPr marL="742950" lvl="1" indent="-285750">
              <a:lnSpc>
                <a:spcPct val="107000"/>
              </a:lnSpc>
              <a:spcAft>
                <a:spcPts val="800"/>
              </a:spcAft>
              <a:buFont typeface="+mj-lt"/>
              <a:buAutoNum type="arabicPeriod"/>
              <a:tabLst>
                <a:tab pos="914400" algn="l"/>
              </a:tabLst>
            </a:pPr>
            <a:r>
              <a:rPr lang="en-GB" sz="1200" b="1" dirty="0">
                <a:effectLst/>
                <a:latin typeface="Baloo Thambi 2" pitchFamily="2" charset="0"/>
                <a:ea typeface="Calibri" panose="020F0502020204030204" pitchFamily="34" charset="0"/>
                <a:cs typeface="Baloo Thambi 2" pitchFamily="2" charset="0"/>
              </a:rPr>
              <a:t>Existing Policies on Demographic Change</a:t>
            </a:r>
            <a:r>
              <a:rPr lang="en-GB" sz="1200" dirty="0">
                <a:effectLst/>
                <a:latin typeface="Baloo Thambi 2" pitchFamily="2" charset="0"/>
                <a:ea typeface="Calibri" panose="020F0502020204030204" pitchFamily="34" charset="0"/>
                <a:cs typeface="Baloo Thambi 2" pitchFamily="2" charset="0"/>
              </a:rPr>
              <a:t>: Analysing impacts on PES (OECD, ILO, EU Commission).</a:t>
            </a:r>
            <a:endParaRPr lang="de-DE" sz="1200" dirty="0">
              <a:effectLst/>
              <a:latin typeface="Baloo Thambi 2" pitchFamily="2" charset="0"/>
              <a:ea typeface="Calibri" panose="020F0502020204030204" pitchFamily="34" charset="0"/>
              <a:cs typeface="Baloo Thambi 2" pitchFamily="2" charset="0"/>
            </a:endParaRPr>
          </a:p>
          <a:p>
            <a:pPr marL="742950" lvl="1" indent="-285750">
              <a:lnSpc>
                <a:spcPct val="107000"/>
              </a:lnSpc>
              <a:spcAft>
                <a:spcPts val="800"/>
              </a:spcAft>
              <a:buFont typeface="+mj-lt"/>
              <a:buAutoNum type="arabicPeriod"/>
              <a:tabLst>
                <a:tab pos="914400" algn="l"/>
              </a:tabLst>
            </a:pPr>
            <a:r>
              <a:rPr lang="de-DE" sz="1200" b="1" dirty="0" err="1">
                <a:effectLst/>
                <a:latin typeface="Baloo Thambi 2" pitchFamily="2" charset="0"/>
                <a:ea typeface="Calibri" panose="020F0502020204030204" pitchFamily="34" charset="0"/>
                <a:cs typeface="Baloo Thambi 2" pitchFamily="2" charset="0"/>
              </a:rPr>
              <a:t>Introduction</a:t>
            </a:r>
            <a:r>
              <a:rPr lang="de-DE" sz="1200" b="1" dirty="0">
                <a:effectLst/>
                <a:latin typeface="Baloo Thambi 2" pitchFamily="2" charset="0"/>
                <a:ea typeface="Calibri" panose="020F0502020204030204" pitchFamily="34" charset="0"/>
                <a:cs typeface="Baloo Thambi 2" pitchFamily="2" charset="0"/>
              </a:rPr>
              <a:t> </a:t>
            </a:r>
            <a:r>
              <a:rPr lang="de-DE" sz="1200" b="1" dirty="0" err="1">
                <a:effectLst/>
                <a:latin typeface="Baloo Thambi 2" pitchFamily="2" charset="0"/>
                <a:ea typeface="Calibri" panose="020F0502020204030204" pitchFamily="34" charset="0"/>
                <a:cs typeface="Baloo Thambi 2" pitchFamily="2" charset="0"/>
              </a:rPr>
              <a:t>to</a:t>
            </a:r>
            <a:r>
              <a:rPr lang="de-DE" sz="1200" b="1" dirty="0">
                <a:effectLst/>
                <a:latin typeface="Baloo Thambi 2" pitchFamily="2" charset="0"/>
                <a:ea typeface="Calibri" panose="020F0502020204030204" pitchFamily="34" charset="0"/>
                <a:cs typeface="Baloo Thambi 2" pitchFamily="2" charset="0"/>
              </a:rPr>
              <a:t> G7 PES</a:t>
            </a:r>
            <a:r>
              <a:rPr lang="de-DE" sz="1200" dirty="0">
                <a:effectLst/>
                <a:latin typeface="Baloo Thambi 2" pitchFamily="2" charset="0"/>
                <a:ea typeface="Calibri" panose="020F0502020204030204" pitchFamily="34" charset="0"/>
                <a:cs typeface="Baloo Thambi 2" pitchFamily="2" charset="0"/>
              </a:rPr>
              <a:t>:</a:t>
            </a:r>
          </a:p>
          <a:p>
            <a:pPr marL="1143000" lvl="2" indent="-228600">
              <a:lnSpc>
                <a:spcPct val="107000"/>
              </a:lnSpc>
              <a:spcAft>
                <a:spcPts val="800"/>
              </a:spcAft>
              <a:buSzPts val="1000"/>
              <a:buFont typeface="Wingdings" panose="05000000000000000000" pitchFamily="2" charset="2"/>
              <a:buChar char=""/>
              <a:tabLst>
                <a:tab pos="1371600" algn="l"/>
              </a:tabLst>
            </a:pPr>
            <a:r>
              <a:rPr lang="en-GB" sz="1200" dirty="0">
                <a:effectLst/>
                <a:latin typeface="Baloo Thambi 2" pitchFamily="2" charset="0"/>
                <a:ea typeface="Calibri" panose="020F0502020204030204" pitchFamily="34" charset="0"/>
                <a:cs typeface="Baloo Thambi 2" pitchFamily="2" charset="0"/>
              </a:rPr>
              <a:t>Organisational setup and reflections on demographic change in G7 countries.</a:t>
            </a:r>
            <a:endParaRPr lang="de-DE" sz="1200" dirty="0">
              <a:effectLst/>
              <a:latin typeface="Baloo Thambi 2" pitchFamily="2" charset="0"/>
              <a:ea typeface="Calibri" panose="020F0502020204030204" pitchFamily="34" charset="0"/>
              <a:cs typeface="Baloo Thambi 2" pitchFamily="2" charset="0"/>
            </a:endParaRPr>
          </a:p>
          <a:p>
            <a:pPr marL="742950" lvl="1" indent="-285750">
              <a:lnSpc>
                <a:spcPct val="107000"/>
              </a:lnSpc>
              <a:spcAft>
                <a:spcPts val="800"/>
              </a:spcAft>
              <a:buFont typeface="+mj-lt"/>
              <a:buAutoNum type="arabicPeriod"/>
              <a:tabLst>
                <a:tab pos="914400" algn="l"/>
              </a:tabLst>
            </a:pPr>
            <a:r>
              <a:rPr lang="de-DE" sz="1200" b="1" dirty="0" err="1">
                <a:effectLst/>
                <a:latin typeface="Baloo Thambi 2" pitchFamily="2" charset="0"/>
                <a:ea typeface="Calibri" panose="020F0502020204030204" pitchFamily="34" charset="0"/>
                <a:cs typeface="Baloo Thambi 2" pitchFamily="2" charset="0"/>
              </a:rPr>
              <a:t>Adjusting</a:t>
            </a:r>
            <a:r>
              <a:rPr lang="de-DE" sz="1200" b="1" dirty="0">
                <a:effectLst/>
                <a:latin typeface="Baloo Thambi 2" pitchFamily="2" charset="0"/>
                <a:ea typeface="Calibri" panose="020F0502020204030204" pitchFamily="34" charset="0"/>
                <a:cs typeface="Baloo Thambi 2" pitchFamily="2" charset="0"/>
              </a:rPr>
              <a:t> PES Services</a:t>
            </a:r>
            <a:r>
              <a:rPr lang="de-DE" sz="1200" dirty="0">
                <a:effectLst/>
                <a:latin typeface="Baloo Thambi 2" pitchFamily="2" charset="0"/>
                <a:ea typeface="Calibri" panose="020F0502020204030204" pitchFamily="34" charset="0"/>
                <a:cs typeface="Baloo Thambi 2" pitchFamily="2" charset="0"/>
              </a:rPr>
              <a:t>:</a:t>
            </a:r>
          </a:p>
          <a:p>
            <a:pPr marL="1143000" lvl="2" indent="-228600">
              <a:lnSpc>
                <a:spcPct val="107000"/>
              </a:lnSpc>
              <a:spcAft>
                <a:spcPts val="800"/>
              </a:spcAft>
              <a:buSzPts val="1000"/>
              <a:buFont typeface="Wingdings" panose="05000000000000000000" pitchFamily="2" charset="2"/>
              <a:buChar char=""/>
              <a:tabLst>
                <a:tab pos="1371600" algn="l"/>
              </a:tabLst>
            </a:pPr>
            <a:r>
              <a:rPr lang="en-GB" sz="1200" b="1" dirty="0">
                <a:effectLst/>
                <a:latin typeface="Baloo Thambi 2" pitchFamily="2" charset="0"/>
                <a:ea typeface="Calibri" panose="020F0502020204030204" pitchFamily="34" charset="0"/>
                <a:cs typeface="Baloo Thambi 2" pitchFamily="2" charset="0"/>
              </a:rPr>
              <a:t>Technology &amp; Automation</a:t>
            </a:r>
            <a:r>
              <a:rPr lang="en-GB" sz="1200" dirty="0">
                <a:effectLst/>
                <a:latin typeface="Baloo Thambi 2" pitchFamily="2" charset="0"/>
                <a:ea typeface="Calibri" panose="020F0502020204030204" pitchFamily="34" charset="0"/>
                <a:cs typeface="Baloo Thambi 2" pitchFamily="2" charset="0"/>
              </a:rPr>
              <a:t>: G7 best practices.</a:t>
            </a:r>
            <a:endParaRPr lang="de-DE" sz="1200" dirty="0">
              <a:effectLst/>
              <a:latin typeface="Baloo Thambi 2" pitchFamily="2" charset="0"/>
              <a:ea typeface="Calibri" panose="020F0502020204030204" pitchFamily="34" charset="0"/>
              <a:cs typeface="Baloo Thambi 2" pitchFamily="2" charset="0"/>
            </a:endParaRPr>
          </a:p>
          <a:p>
            <a:pPr marL="1143000" lvl="2" indent="-228600">
              <a:lnSpc>
                <a:spcPct val="107000"/>
              </a:lnSpc>
              <a:spcAft>
                <a:spcPts val="800"/>
              </a:spcAft>
              <a:buSzPts val="1000"/>
              <a:buFont typeface="Wingdings" panose="05000000000000000000" pitchFamily="2" charset="2"/>
              <a:buChar char=""/>
              <a:tabLst>
                <a:tab pos="1371600" algn="l"/>
              </a:tabLst>
            </a:pPr>
            <a:r>
              <a:rPr lang="en-GB" sz="1200" b="1" dirty="0">
                <a:effectLst/>
                <a:latin typeface="Baloo Thambi 2" pitchFamily="2" charset="0"/>
                <a:ea typeface="Calibri" panose="020F0502020204030204" pitchFamily="34" charset="0"/>
                <a:cs typeface="Baloo Thambi 2" pitchFamily="2" charset="0"/>
              </a:rPr>
              <a:t>Inclusive Labour Markets for Aging Populations</a:t>
            </a:r>
            <a:r>
              <a:rPr lang="en-GB" sz="1200" dirty="0">
                <a:effectLst/>
                <a:latin typeface="Baloo Thambi 2" pitchFamily="2" charset="0"/>
                <a:ea typeface="Calibri" panose="020F0502020204030204" pitchFamily="34" charset="0"/>
                <a:cs typeface="Baloo Thambi 2" pitchFamily="2" charset="0"/>
              </a:rPr>
              <a:t>: Strategies for promoting employment opportunities for older workers.</a:t>
            </a:r>
            <a:endParaRPr lang="de-DE" sz="1200" dirty="0">
              <a:effectLst/>
              <a:latin typeface="Baloo Thambi 2" pitchFamily="2" charset="0"/>
              <a:ea typeface="Calibri" panose="020F0502020204030204" pitchFamily="34" charset="0"/>
              <a:cs typeface="Baloo Thambi 2" pitchFamily="2" charset="0"/>
            </a:endParaRPr>
          </a:p>
          <a:p>
            <a:pPr marL="1143000" lvl="2" indent="-228600">
              <a:lnSpc>
                <a:spcPct val="107000"/>
              </a:lnSpc>
              <a:spcAft>
                <a:spcPts val="800"/>
              </a:spcAft>
              <a:buSzPts val="1000"/>
              <a:buFont typeface="Wingdings" panose="05000000000000000000" pitchFamily="2" charset="2"/>
              <a:buChar char=""/>
              <a:tabLst>
                <a:tab pos="1371600" algn="l"/>
              </a:tabLst>
            </a:pPr>
            <a:r>
              <a:rPr lang="en-GB" sz="1200" b="1" dirty="0">
                <a:effectLst/>
                <a:latin typeface="Baloo Thambi 2" pitchFamily="2" charset="0"/>
                <a:ea typeface="Calibri" panose="020F0502020204030204" pitchFamily="34" charset="0"/>
                <a:cs typeface="Baloo Thambi 2" pitchFamily="2" charset="0"/>
              </a:rPr>
              <a:t>Skill Mismatch</a:t>
            </a:r>
            <a:r>
              <a:rPr lang="en-GB" sz="1200" dirty="0">
                <a:effectLst/>
                <a:latin typeface="Baloo Thambi 2" pitchFamily="2" charset="0"/>
                <a:ea typeface="Calibri" panose="020F0502020204030204" pitchFamily="34" charset="0"/>
                <a:cs typeface="Baloo Thambi 2" pitchFamily="2" charset="0"/>
              </a:rPr>
              <a:t>: Addressing skill mismatches and employment opportunities.</a:t>
            </a:r>
            <a:endParaRPr lang="de-DE" sz="1200" dirty="0">
              <a:effectLst/>
              <a:latin typeface="Baloo Thambi 2" pitchFamily="2" charset="0"/>
              <a:ea typeface="Calibri" panose="020F0502020204030204" pitchFamily="34" charset="0"/>
              <a:cs typeface="Baloo Thambi 2" pitchFamily="2" charset="0"/>
            </a:endParaRPr>
          </a:p>
          <a:p>
            <a:pPr marL="1143000" lvl="2" indent="-228600">
              <a:lnSpc>
                <a:spcPct val="107000"/>
              </a:lnSpc>
              <a:spcAft>
                <a:spcPts val="800"/>
              </a:spcAft>
              <a:buSzPts val="1000"/>
              <a:buFont typeface="Wingdings" panose="05000000000000000000" pitchFamily="2" charset="2"/>
              <a:buChar char=""/>
              <a:tabLst>
                <a:tab pos="1371600" algn="l"/>
              </a:tabLst>
            </a:pPr>
            <a:r>
              <a:rPr lang="en-GB" sz="1200" b="1" dirty="0">
                <a:effectLst/>
                <a:latin typeface="Baloo Thambi 2" pitchFamily="2" charset="0"/>
                <a:ea typeface="Calibri" panose="020F0502020204030204" pitchFamily="34" charset="0"/>
                <a:cs typeface="Baloo Thambi 2" pitchFamily="2" charset="0"/>
              </a:rPr>
              <a:t>Youth Unemployment</a:t>
            </a:r>
            <a:r>
              <a:rPr lang="en-GB" sz="1200" dirty="0">
                <a:effectLst/>
                <a:latin typeface="Baloo Thambi 2" pitchFamily="2" charset="0"/>
                <a:ea typeface="Calibri" panose="020F0502020204030204" pitchFamily="34" charset="0"/>
                <a:cs typeface="Baloo Thambi 2" pitchFamily="2" charset="0"/>
              </a:rPr>
              <a:t>: Supporting youth employment in light of demographic shifts.</a:t>
            </a:r>
            <a:endParaRPr lang="de-DE" sz="1200" dirty="0">
              <a:effectLst/>
              <a:latin typeface="Baloo Thambi 2" pitchFamily="2" charset="0"/>
              <a:ea typeface="Calibri" panose="020F0502020204030204" pitchFamily="34" charset="0"/>
              <a:cs typeface="Baloo Thambi 2" pitchFamily="2" charset="0"/>
            </a:endParaRPr>
          </a:p>
          <a:p>
            <a:pPr marL="1143000" lvl="2" indent="-228600">
              <a:lnSpc>
                <a:spcPct val="107000"/>
              </a:lnSpc>
              <a:spcAft>
                <a:spcPts val="800"/>
              </a:spcAft>
              <a:buSzPts val="1000"/>
              <a:buFont typeface="Wingdings" panose="05000000000000000000" pitchFamily="2" charset="2"/>
              <a:buChar char=""/>
              <a:tabLst>
                <a:tab pos="1371600" algn="l"/>
              </a:tabLst>
            </a:pPr>
            <a:r>
              <a:rPr lang="en-GB" sz="1200" b="1" dirty="0">
                <a:effectLst/>
                <a:latin typeface="Baloo Thambi 2" pitchFamily="2" charset="0"/>
                <a:ea typeface="Calibri" panose="020F0502020204030204" pitchFamily="34" charset="0"/>
                <a:cs typeface="Baloo Thambi 2" pitchFamily="2" charset="0"/>
              </a:rPr>
              <a:t>Gender Disparities</a:t>
            </a:r>
            <a:r>
              <a:rPr lang="en-GB" sz="1200" dirty="0">
                <a:effectLst/>
                <a:latin typeface="Baloo Thambi 2" pitchFamily="2" charset="0"/>
                <a:ea typeface="Calibri" panose="020F0502020204030204" pitchFamily="34" charset="0"/>
                <a:cs typeface="Baloo Thambi 2" pitchFamily="2" charset="0"/>
              </a:rPr>
              <a:t>: Promoting gender equality in employment opportunities..</a:t>
            </a:r>
            <a:endParaRPr lang="de-DE" sz="1200" dirty="0">
              <a:effectLst/>
              <a:latin typeface="Baloo Thambi 2" pitchFamily="2" charset="0"/>
              <a:ea typeface="Calibri" panose="020F0502020204030204" pitchFamily="34" charset="0"/>
              <a:cs typeface="Baloo Thambi 2" pitchFamily="2" charset="0"/>
            </a:endParaRPr>
          </a:p>
          <a:p>
            <a:pPr marL="742950" lvl="1" indent="-285750">
              <a:lnSpc>
                <a:spcPct val="107000"/>
              </a:lnSpc>
              <a:spcAft>
                <a:spcPts val="800"/>
              </a:spcAft>
              <a:buFont typeface="+mj-lt"/>
              <a:buAutoNum type="arabicPeriod"/>
              <a:tabLst>
                <a:tab pos="914400" algn="l"/>
              </a:tabLst>
            </a:pPr>
            <a:r>
              <a:rPr lang="en-GB" sz="1200" b="1" dirty="0">
                <a:effectLst/>
                <a:latin typeface="Baloo Thambi 2" pitchFamily="2" charset="0"/>
                <a:ea typeface="Calibri" panose="020F0502020204030204" pitchFamily="34" charset="0"/>
                <a:cs typeface="Baloo Thambi 2" pitchFamily="2" charset="0"/>
              </a:rPr>
              <a:t>Outlook for PES</a:t>
            </a:r>
            <a:r>
              <a:rPr lang="en-GB" sz="1200" dirty="0">
                <a:effectLst/>
                <a:latin typeface="Baloo Thambi 2" pitchFamily="2" charset="0"/>
                <a:ea typeface="Calibri" panose="020F0502020204030204" pitchFamily="34" charset="0"/>
                <a:cs typeface="Baloo Thambi 2" pitchFamily="2" charset="0"/>
              </a:rPr>
              <a:t>: Adapting labour market policies to demographic shifts and evolving needs.</a:t>
            </a:r>
            <a:endParaRPr lang="de-DE" sz="1200" dirty="0">
              <a:effectLst/>
              <a:latin typeface="Baloo Thambi 2" pitchFamily="2" charset="0"/>
              <a:ea typeface="Calibri" panose="020F0502020204030204" pitchFamily="34" charset="0"/>
              <a:cs typeface="Baloo Thambi 2" pitchFamily="2" charset="0"/>
            </a:endParaRPr>
          </a:p>
        </p:txBody>
      </p:sp>
      <p:cxnSp>
        <p:nvCxnSpPr>
          <p:cNvPr id="21" name="Straight Connector 20">
            <a:extLst>
              <a:ext uri="{FF2B5EF4-FFF2-40B4-BE49-F238E27FC236}">
                <a16:creationId xmlns:a16="http://schemas.microsoft.com/office/drawing/2014/main" id="{9010E716-0666-4CFE-BBAC-2E2A9D334562}"/>
              </a:ext>
            </a:extLst>
          </p:cNvPr>
          <p:cNvCxnSpPr>
            <a:cxnSpLocks/>
          </p:cNvCxnSpPr>
          <p:nvPr/>
        </p:nvCxnSpPr>
        <p:spPr>
          <a:xfrm>
            <a:off x="6096000" y="260539"/>
            <a:ext cx="0" cy="6278373"/>
          </a:xfrm>
          <a:prstGeom prst="line">
            <a:avLst/>
          </a:prstGeom>
        </p:spPr>
        <p:style>
          <a:lnRef idx="1">
            <a:schemeClr val="dk1"/>
          </a:lnRef>
          <a:fillRef idx="0">
            <a:schemeClr val="dk1"/>
          </a:fillRef>
          <a:effectRef idx="0">
            <a:schemeClr val="dk1"/>
          </a:effectRef>
          <a:fontRef idx="minor">
            <a:schemeClr val="tx1"/>
          </a:fontRef>
        </p:style>
      </p:cxnSp>
      <p:pic>
        <p:nvPicPr>
          <p:cNvPr id="8" name="Image 2">
            <a:extLst>
              <a:ext uri="{FF2B5EF4-FFF2-40B4-BE49-F238E27FC236}">
                <a16:creationId xmlns:a16="http://schemas.microsoft.com/office/drawing/2014/main" id="{CF75F51C-1738-4E29-B876-F36258B040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36741" y="5198894"/>
            <a:ext cx="3566265" cy="2006023"/>
          </a:xfrm>
          <a:prstGeom prst="rect">
            <a:avLst/>
          </a:prstGeom>
        </p:spPr>
      </p:pic>
    </p:spTree>
    <p:extLst>
      <p:ext uri="{BB962C8B-B14F-4D97-AF65-F5344CB8AC3E}">
        <p14:creationId xmlns:p14="http://schemas.microsoft.com/office/powerpoint/2010/main" val="447413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ourglass and a calendar">
            <a:extLst>
              <a:ext uri="{FF2B5EF4-FFF2-40B4-BE49-F238E27FC236}">
                <a16:creationId xmlns:a16="http://schemas.microsoft.com/office/drawing/2014/main" id="{5DF232E2-0BA0-40B4-A8F6-BDCFFAC2ED4F}"/>
              </a:ext>
            </a:extLst>
          </p:cNvPr>
          <p:cNvPicPr>
            <a:picLocks noChangeAspect="1"/>
          </p:cNvPicPr>
          <p:nvPr/>
        </p:nvPicPr>
        <p:blipFill>
          <a:blip r:embed="rId2" cstate="email">
            <a:alphaModFix amt="42000"/>
            <a:extLst>
              <a:ext uri="{28A0092B-C50C-407E-A947-70E740481C1C}">
                <a14:useLocalDpi xmlns:a14="http://schemas.microsoft.com/office/drawing/2010/main"/>
              </a:ext>
            </a:extLst>
          </a:blip>
          <a:stretch>
            <a:fillRect/>
          </a:stretch>
        </p:blipFill>
        <p:spPr>
          <a:xfrm>
            <a:off x="0" y="0"/>
            <a:ext cx="12175672" cy="6858000"/>
          </a:xfrm>
          <a:prstGeom prst="rect">
            <a:avLst/>
          </a:prstGeom>
        </p:spPr>
      </p:pic>
      <p:sp>
        <p:nvSpPr>
          <p:cNvPr id="5" name="TextBox 4">
            <a:extLst>
              <a:ext uri="{FF2B5EF4-FFF2-40B4-BE49-F238E27FC236}">
                <a16:creationId xmlns:a16="http://schemas.microsoft.com/office/drawing/2014/main" id="{D4091FA5-1D6D-45E3-A77B-E467A9BC93A9}"/>
              </a:ext>
            </a:extLst>
          </p:cNvPr>
          <p:cNvSpPr txBox="1"/>
          <p:nvPr/>
        </p:nvSpPr>
        <p:spPr>
          <a:xfrm>
            <a:off x="680357" y="520511"/>
            <a:ext cx="8333014" cy="5878532"/>
          </a:xfrm>
          <a:prstGeom prst="rect">
            <a:avLst/>
          </a:prstGeom>
          <a:noFill/>
        </p:spPr>
        <p:txBody>
          <a:bodyPr wrap="square">
            <a:spAutoFit/>
          </a:bodyPr>
          <a:lstStyle/>
          <a:p>
            <a:r>
              <a:rPr lang="de-DE" sz="1600" b="1" dirty="0">
                <a:latin typeface="Arial" panose="020B0604020202020204" pitchFamily="34" charset="0"/>
                <a:cs typeface="Arial" panose="020B0604020202020204" pitchFamily="34" charset="0"/>
              </a:rPr>
              <a:t>Program Outline</a:t>
            </a:r>
          </a:p>
          <a:p>
            <a:endParaRPr lang="de-DE" sz="1200" dirty="0">
              <a:latin typeface="Arial" panose="020B0604020202020204" pitchFamily="34" charset="0"/>
              <a:cs typeface="Arial" panose="020B0604020202020204" pitchFamily="34" charset="0"/>
            </a:endParaRPr>
          </a:p>
          <a:p>
            <a:pPr>
              <a:buFont typeface="+mj-lt"/>
              <a:buAutoNum type="arabicPeriod"/>
            </a:pPr>
            <a:r>
              <a:rPr lang="de-DE" sz="1200" b="1" dirty="0">
                <a:latin typeface="Arial" panose="020B0604020202020204" pitchFamily="34" charset="0"/>
                <a:cs typeface="Arial" panose="020B0604020202020204" pitchFamily="34" charset="0"/>
              </a:rPr>
              <a:t>Welcome &amp; </a:t>
            </a:r>
            <a:r>
              <a:rPr lang="de-DE" sz="1200" b="1" dirty="0" err="1">
                <a:latin typeface="Arial" panose="020B0604020202020204" pitchFamily="34" charset="0"/>
                <a:cs typeface="Arial" panose="020B0604020202020204" pitchFamily="34" charset="0"/>
              </a:rPr>
              <a:t>Introduction</a:t>
            </a:r>
            <a:endParaRPr lang="de-DE" sz="1200" dirty="0">
              <a:latin typeface="Arial" panose="020B0604020202020204" pitchFamily="34" charset="0"/>
              <a:cs typeface="Arial" panose="020B0604020202020204" pitchFamily="34" charset="0"/>
            </a:endParaRPr>
          </a:p>
          <a:p>
            <a:pPr marL="742950" lvl="1" indent="-285750">
              <a:buFont typeface="+mj-lt"/>
              <a:buAutoNum type="arabicPeriod"/>
            </a:pPr>
            <a:r>
              <a:rPr lang="de-DE" sz="1200" dirty="0">
                <a:latin typeface="Arial" panose="020B0604020202020204" pitchFamily="34" charset="0"/>
                <a:cs typeface="Arial" panose="020B0604020202020204" pitchFamily="34" charset="0"/>
              </a:rPr>
              <a:t>Moderator: Dorit </a:t>
            </a:r>
            <a:r>
              <a:rPr lang="de-DE" sz="1200" dirty="0" err="1">
                <a:latin typeface="Arial" panose="020B0604020202020204" pitchFamily="34" charset="0"/>
                <a:cs typeface="Arial" panose="020B0604020202020204" pitchFamily="34" charset="0"/>
              </a:rPr>
              <a:t>Griga</a:t>
            </a:r>
            <a:r>
              <a:rPr lang="de-DE" sz="1200" dirty="0">
                <a:latin typeface="Arial" panose="020B0604020202020204" pitchFamily="34" charset="0"/>
                <a:cs typeface="Arial" panose="020B0604020202020204" pitchFamily="34" charset="0"/>
              </a:rPr>
              <a:t> (SECO)</a:t>
            </a:r>
          </a:p>
          <a:p>
            <a:pPr marL="742950" lvl="1" indent="-285750">
              <a:buFont typeface="+mj-lt"/>
              <a:buAutoNum type="arabicPeriod"/>
            </a:pPr>
            <a:r>
              <a:rPr lang="de-DE" sz="1200" dirty="0">
                <a:latin typeface="Arial" panose="020B0604020202020204" pitchFamily="34" charset="0"/>
                <a:cs typeface="Arial" panose="020B0604020202020204" pitchFamily="34" charset="0"/>
              </a:rPr>
              <a:t>Topic </a:t>
            </a:r>
            <a:r>
              <a:rPr lang="de-DE" sz="1200" dirty="0" err="1">
                <a:latin typeface="Arial" panose="020B0604020202020204" pitchFamily="34" charset="0"/>
                <a:cs typeface="Arial" panose="020B0604020202020204" pitchFamily="34" charset="0"/>
              </a:rPr>
              <a:t>relevance</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panelist</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intro</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session</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overview</a:t>
            </a:r>
            <a:r>
              <a:rPr lang="de-DE" sz="1200" dirty="0">
                <a:latin typeface="Arial" panose="020B0604020202020204" pitchFamily="34" charset="0"/>
                <a:cs typeface="Arial" panose="020B0604020202020204" pitchFamily="34" charset="0"/>
              </a:rPr>
              <a:t>.</a:t>
            </a:r>
          </a:p>
          <a:p>
            <a:pPr marL="742950" lvl="1" indent="-285750">
              <a:buFont typeface="+mj-lt"/>
              <a:buAutoNum type="arabicPeriod"/>
            </a:pPr>
            <a:endParaRPr lang="de-DE" sz="1200" dirty="0">
              <a:latin typeface="Arial" panose="020B0604020202020204" pitchFamily="34" charset="0"/>
              <a:cs typeface="Arial" panose="020B0604020202020204" pitchFamily="34" charset="0"/>
            </a:endParaRPr>
          </a:p>
          <a:p>
            <a:pPr>
              <a:buFont typeface="+mj-lt"/>
              <a:buAutoNum type="arabicPeriod"/>
            </a:pPr>
            <a:r>
              <a:rPr lang="de-DE" sz="1200" b="1" dirty="0">
                <a:latin typeface="Arial" panose="020B0604020202020204" pitchFamily="34" charset="0"/>
                <a:cs typeface="Arial" panose="020B0604020202020204" pitchFamily="34" charset="0"/>
              </a:rPr>
              <a:t>AI &amp; Labour Market</a:t>
            </a:r>
            <a:endParaRPr lang="de-DE" sz="1200" dirty="0">
              <a:latin typeface="Arial" panose="020B0604020202020204" pitchFamily="34" charset="0"/>
              <a:cs typeface="Arial" panose="020B0604020202020204" pitchFamily="34" charset="0"/>
            </a:endParaRPr>
          </a:p>
          <a:p>
            <a:pPr marL="742950" lvl="1" indent="-285750">
              <a:buFont typeface="+mj-lt"/>
              <a:buAutoNum type="arabicPeriod"/>
            </a:pPr>
            <a:r>
              <a:rPr lang="de-DE" sz="1200" dirty="0">
                <a:latin typeface="Arial" panose="020B0604020202020204" pitchFamily="34" charset="0"/>
                <a:cs typeface="Arial" panose="020B0604020202020204" pitchFamily="34" charset="0"/>
              </a:rPr>
              <a:t>Speaker: Charles Terrell (Accenture)</a:t>
            </a:r>
          </a:p>
          <a:p>
            <a:pPr marL="742950" lvl="1" indent="-285750">
              <a:buFont typeface="+mj-lt"/>
              <a:buAutoNum type="arabicPeriod"/>
            </a:pPr>
            <a:r>
              <a:rPr lang="de-DE" sz="1200" dirty="0">
                <a:latin typeface="Arial" panose="020B0604020202020204" pitchFamily="34" charset="0"/>
                <a:cs typeface="Arial" panose="020B0604020202020204" pitchFamily="34" charset="0"/>
              </a:rPr>
              <a:t>Impact of AI, ICT </a:t>
            </a:r>
            <a:r>
              <a:rPr lang="de-DE" sz="1200" dirty="0" err="1">
                <a:latin typeface="Arial" panose="020B0604020202020204" pitchFamily="34" charset="0"/>
                <a:cs typeface="Arial" panose="020B0604020202020204" pitchFamily="34" charset="0"/>
              </a:rPr>
              <a:t>job</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landscape</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reskilling</a:t>
            </a:r>
            <a:r>
              <a:rPr lang="de-DE" sz="1200" dirty="0">
                <a:latin typeface="Arial" panose="020B0604020202020204" pitchFamily="34" charset="0"/>
                <a:cs typeface="Arial" panose="020B0604020202020204" pitchFamily="34" charset="0"/>
              </a:rPr>
              <a:t>.</a:t>
            </a:r>
          </a:p>
          <a:p>
            <a:pPr marL="742950" lvl="1" indent="-285750">
              <a:buFont typeface="+mj-lt"/>
              <a:buAutoNum type="arabicPeriod"/>
            </a:pPr>
            <a:endParaRPr lang="de-DE" sz="1200" dirty="0">
              <a:latin typeface="Arial" panose="020B0604020202020204" pitchFamily="34" charset="0"/>
              <a:cs typeface="Arial" panose="020B0604020202020204" pitchFamily="34" charset="0"/>
            </a:endParaRPr>
          </a:p>
          <a:p>
            <a:pPr>
              <a:buFont typeface="+mj-lt"/>
              <a:buAutoNum type="arabicPeriod"/>
            </a:pPr>
            <a:r>
              <a:rPr lang="de-DE" sz="1200" b="1" dirty="0">
                <a:latin typeface="Arial" panose="020B0604020202020204" pitchFamily="34" charset="0"/>
                <a:cs typeface="Arial" panose="020B0604020202020204" pitchFamily="34" charset="0"/>
              </a:rPr>
              <a:t>WAPES on Green Transition &amp; </a:t>
            </a:r>
            <a:r>
              <a:rPr lang="de-DE" sz="1200" b="1" dirty="0" err="1">
                <a:latin typeface="Arial" panose="020B0604020202020204" pitchFamily="34" charset="0"/>
                <a:cs typeface="Arial" panose="020B0604020202020204" pitchFamily="34" charset="0"/>
              </a:rPr>
              <a:t>Demographics</a:t>
            </a:r>
            <a:endParaRPr lang="de-DE" sz="1200" dirty="0">
              <a:latin typeface="Arial" panose="020B0604020202020204" pitchFamily="34" charset="0"/>
              <a:cs typeface="Arial" panose="020B0604020202020204" pitchFamily="34" charset="0"/>
            </a:endParaRPr>
          </a:p>
          <a:p>
            <a:pPr marL="742950" lvl="1" indent="-285750">
              <a:buFont typeface="+mj-lt"/>
              <a:buAutoNum type="arabicPeriod"/>
            </a:pPr>
            <a:r>
              <a:rPr lang="de-DE" sz="1200" dirty="0">
                <a:latin typeface="Arial" panose="020B0604020202020204" pitchFamily="34" charset="0"/>
                <a:cs typeface="Arial" panose="020B0604020202020204" pitchFamily="34" charset="0"/>
              </a:rPr>
              <a:t>Speakers: Barbora Novotna </a:t>
            </a:r>
            <a:r>
              <a:rPr lang="de-DE" sz="1200" dirty="0" err="1">
                <a:latin typeface="Arial" panose="020B0604020202020204" pitchFamily="34" charset="0"/>
                <a:cs typeface="Arial" panose="020B0604020202020204" pitchFamily="34" charset="0"/>
              </a:rPr>
              <a:t>Svojse</a:t>
            </a:r>
            <a:r>
              <a:rPr lang="de-DE" sz="1200" dirty="0">
                <a:latin typeface="Arial" panose="020B0604020202020204" pitchFamily="34" charset="0"/>
                <a:cs typeface="Arial" panose="020B0604020202020204" pitchFamily="34" charset="0"/>
              </a:rPr>
              <a:t> &amp; Nicole Clobes (WAPES)</a:t>
            </a:r>
          </a:p>
          <a:p>
            <a:pPr marL="742950" lvl="1" indent="-285750">
              <a:buFont typeface="+mj-lt"/>
              <a:buAutoNum type="arabicPeriod"/>
            </a:pPr>
            <a:r>
              <a:rPr lang="de-DE" sz="1200" dirty="0">
                <a:latin typeface="Arial" panose="020B0604020202020204" pitchFamily="34" charset="0"/>
                <a:cs typeface="Arial" panose="020B0604020202020204" pitchFamily="34" charset="0"/>
              </a:rPr>
              <a:t>WAPES initiatives, PES </a:t>
            </a:r>
            <a:r>
              <a:rPr lang="de-DE" sz="1200" dirty="0" err="1">
                <a:latin typeface="Arial" panose="020B0604020202020204" pitchFamily="34" charset="0"/>
                <a:cs typeface="Arial" panose="020B0604020202020204" pitchFamily="34" charset="0"/>
              </a:rPr>
              <a:t>strategies</a:t>
            </a:r>
            <a:r>
              <a:rPr lang="de-DE" sz="1200" dirty="0">
                <a:latin typeface="Arial" panose="020B0604020202020204" pitchFamily="34" charset="0"/>
                <a:cs typeface="Arial" panose="020B0604020202020204" pitchFamily="34" charset="0"/>
              </a:rPr>
              <a:t>, G7 </a:t>
            </a:r>
            <a:r>
              <a:rPr lang="de-DE" sz="1200" dirty="0" err="1">
                <a:latin typeface="Arial" panose="020B0604020202020204" pitchFamily="34" charset="0"/>
                <a:cs typeface="Arial" panose="020B0604020202020204" pitchFamily="34" charset="0"/>
              </a:rPr>
              <a:t>insights</a:t>
            </a:r>
            <a:r>
              <a:rPr lang="de-DE" sz="1200" dirty="0">
                <a:latin typeface="Arial" panose="020B0604020202020204" pitchFamily="34" charset="0"/>
                <a:cs typeface="Arial" panose="020B0604020202020204" pitchFamily="34" charset="0"/>
              </a:rPr>
              <a:t>.</a:t>
            </a:r>
          </a:p>
          <a:p>
            <a:pPr marL="742950" lvl="1" indent="-285750">
              <a:buFont typeface="+mj-lt"/>
              <a:buAutoNum type="arabicPeriod"/>
            </a:pPr>
            <a:endParaRPr lang="de-DE" sz="1200" dirty="0">
              <a:latin typeface="Arial" panose="020B0604020202020204" pitchFamily="34" charset="0"/>
              <a:cs typeface="Arial" panose="020B0604020202020204" pitchFamily="34" charset="0"/>
            </a:endParaRPr>
          </a:p>
          <a:p>
            <a:pPr>
              <a:buFont typeface="+mj-lt"/>
              <a:buAutoNum type="arabicPeriod"/>
            </a:pPr>
            <a:r>
              <a:rPr lang="de-DE" sz="1200" b="1" dirty="0">
                <a:latin typeface="Arial" panose="020B0604020202020204" pitchFamily="34" charset="0"/>
                <a:cs typeface="Arial" panose="020B0604020202020204" pitchFamily="34" charset="0"/>
              </a:rPr>
              <a:t>G7 </a:t>
            </a:r>
            <a:r>
              <a:rPr lang="de-DE" sz="1200" b="1" dirty="0" err="1">
                <a:latin typeface="Arial" panose="020B0604020202020204" pitchFamily="34" charset="0"/>
                <a:cs typeface="Arial" panose="020B0604020202020204" pitchFamily="34" charset="0"/>
              </a:rPr>
              <a:t>Italian</a:t>
            </a:r>
            <a:r>
              <a:rPr lang="de-DE" sz="1200" b="1" dirty="0">
                <a:latin typeface="Arial" panose="020B0604020202020204" pitchFamily="34" charset="0"/>
                <a:cs typeface="Arial" panose="020B0604020202020204" pitchFamily="34" charset="0"/>
              </a:rPr>
              <a:t> </a:t>
            </a:r>
            <a:r>
              <a:rPr lang="de-DE" sz="1200" b="1" dirty="0" err="1">
                <a:latin typeface="Arial" panose="020B0604020202020204" pitchFamily="34" charset="0"/>
                <a:cs typeface="Arial" panose="020B0604020202020204" pitchFamily="34" charset="0"/>
              </a:rPr>
              <a:t>Presidency</a:t>
            </a:r>
            <a:r>
              <a:rPr lang="de-DE" sz="1200" b="1" dirty="0">
                <a:latin typeface="Arial" panose="020B0604020202020204" pitchFamily="34" charset="0"/>
                <a:cs typeface="Arial" panose="020B0604020202020204" pitchFamily="34" charset="0"/>
              </a:rPr>
              <a:t> and WAPES </a:t>
            </a:r>
            <a:r>
              <a:rPr lang="de-DE" sz="1200" b="1" dirty="0" err="1">
                <a:latin typeface="Arial" panose="020B0604020202020204" pitchFamily="34" charset="0"/>
                <a:cs typeface="Arial" panose="020B0604020202020204" pitchFamily="34" charset="0"/>
              </a:rPr>
              <a:t>working</a:t>
            </a:r>
            <a:r>
              <a:rPr lang="de-DE" sz="1200" b="1" dirty="0">
                <a:latin typeface="Arial" panose="020B0604020202020204" pitchFamily="34" charset="0"/>
                <a:cs typeface="Arial" panose="020B0604020202020204" pitchFamily="34" charset="0"/>
              </a:rPr>
              <a:t> </a:t>
            </a:r>
            <a:r>
              <a:rPr lang="de-DE" sz="1200" b="1" dirty="0" err="1">
                <a:latin typeface="Arial" panose="020B0604020202020204" pitchFamily="34" charset="0"/>
                <a:cs typeface="Arial" panose="020B0604020202020204" pitchFamily="34" charset="0"/>
              </a:rPr>
              <a:t>group</a:t>
            </a:r>
            <a:r>
              <a:rPr lang="de-DE" sz="1200" b="1" dirty="0">
                <a:latin typeface="Arial" panose="020B0604020202020204" pitchFamily="34" charset="0"/>
                <a:cs typeface="Arial" panose="020B0604020202020204" pitchFamily="34" charset="0"/>
              </a:rPr>
              <a:t> </a:t>
            </a:r>
            <a:r>
              <a:rPr lang="de-DE" sz="1200" b="1" dirty="0" err="1">
                <a:latin typeface="Arial" panose="020B0604020202020204" pitchFamily="34" charset="0"/>
                <a:cs typeface="Arial" panose="020B0604020202020204" pitchFamily="34" charset="0"/>
              </a:rPr>
              <a:t>member</a:t>
            </a:r>
            <a:endParaRPr lang="de-DE" sz="1200" dirty="0">
              <a:latin typeface="Arial" panose="020B0604020202020204" pitchFamily="34" charset="0"/>
              <a:cs typeface="Arial" panose="020B0604020202020204" pitchFamily="34" charset="0"/>
            </a:endParaRPr>
          </a:p>
          <a:p>
            <a:pPr marL="742950" lvl="1" indent="-285750">
              <a:buFont typeface="+mj-lt"/>
              <a:buAutoNum type="arabicPeriod"/>
            </a:pPr>
            <a:r>
              <a:rPr lang="de-DE" sz="1200" dirty="0">
                <a:latin typeface="Arial" panose="020B0604020202020204" pitchFamily="34" charset="0"/>
                <a:cs typeface="Arial" panose="020B0604020202020204" pitchFamily="34" charset="0"/>
              </a:rPr>
              <a:t>Speaker: Romano Benini (</a:t>
            </a:r>
            <a:r>
              <a:rPr lang="de-DE" sz="1200" dirty="0" err="1">
                <a:latin typeface="Arial" panose="020B0604020202020204" pitchFamily="34" charset="0"/>
                <a:cs typeface="Arial" panose="020B0604020202020204" pitchFamily="34" charset="0"/>
              </a:rPr>
              <a:t>Italian</a:t>
            </a:r>
            <a:r>
              <a:rPr lang="de-DE" sz="1200" dirty="0">
                <a:latin typeface="Arial" panose="020B0604020202020204" pitchFamily="34" charset="0"/>
                <a:cs typeface="Arial" panose="020B0604020202020204" pitchFamily="34" charset="0"/>
              </a:rPr>
              <a:t> Labour Ministry)</a:t>
            </a:r>
          </a:p>
          <a:p>
            <a:pPr marL="742950" lvl="1" indent="-285750">
              <a:buFont typeface="+mj-lt"/>
              <a:buAutoNum type="arabicPeriod"/>
            </a:pPr>
            <a:r>
              <a:rPr lang="de-DE" sz="1200" dirty="0">
                <a:latin typeface="Arial" panose="020B0604020202020204" pitchFamily="34" charset="0"/>
                <a:cs typeface="Arial" panose="020B0604020202020204" pitchFamily="34" charset="0"/>
              </a:rPr>
              <a:t>Labour </a:t>
            </a:r>
            <a:r>
              <a:rPr lang="de-DE" sz="1200" dirty="0" err="1">
                <a:latin typeface="Arial" panose="020B0604020202020204" pitchFamily="34" charset="0"/>
                <a:cs typeface="Arial" panose="020B0604020202020204" pitchFamily="34" charset="0"/>
              </a:rPr>
              <a:t>market</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resilience</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megatrend</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adaptability</a:t>
            </a:r>
            <a:r>
              <a:rPr lang="de-DE" sz="1200" dirty="0">
                <a:latin typeface="Arial" panose="020B0604020202020204" pitchFamily="34" charset="0"/>
                <a:cs typeface="Arial" panose="020B0604020202020204" pitchFamily="34" charset="0"/>
              </a:rPr>
              <a:t>.</a:t>
            </a:r>
          </a:p>
          <a:p>
            <a:pPr marL="742950" lvl="1" indent="-285750">
              <a:buFont typeface="+mj-lt"/>
              <a:buAutoNum type="arabicPeriod"/>
            </a:pPr>
            <a:endParaRPr lang="de-DE" sz="1200" dirty="0">
              <a:latin typeface="Arial" panose="020B0604020202020204" pitchFamily="34" charset="0"/>
              <a:cs typeface="Arial" panose="020B0604020202020204" pitchFamily="34" charset="0"/>
            </a:endParaRPr>
          </a:p>
          <a:p>
            <a:pPr>
              <a:buFont typeface="+mj-lt"/>
              <a:buAutoNum type="arabicPeriod"/>
            </a:pPr>
            <a:r>
              <a:rPr lang="de-DE" sz="1200" b="1" dirty="0" err="1">
                <a:latin typeface="Arial" panose="020B0604020202020204" pitchFamily="34" charset="0"/>
                <a:cs typeface="Arial" panose="020B0604020202020204" pitchFamily="34" charset="0"/>
              </a:rPr>
              <a:t>Skilling</a:t>
            </a:r>
            <a:r>
              <a:rPr lang="de-DE" sz="1200" b="1" dirty="0">
                <a:latin typeface="Arial" panose="020B0604020202020204" pitchFamily="34" charset="0"/>
                <a:cs typeface="Arial" panose="020B0604020202020204" pitchFamily="34" charset="0"/>
              </a:rPr>
              <a:t> </a:t>
            </a:r>
            <a:r>
              <a:rPr lang="de-DE" sz="1200" b="1" dirty="0" err="1">
                <a:latin typeface="Arial" panose="020B0604020202020204" pitchFamily="34" charset="0"/>
                <a:cs typeface="Arial" panose="020B0604020202020204" pitchFamily="34" charset="0"/>
              </a:rPr>
              <a:t>for</a:t>
            </a:r>
            <a:r>
              <a:rPr lang="de-DE" sz="1200" b="1" dirty="0">
                <a:latin typeface="Arial" panose="020B0604020202020204" pitchFamily="34" charset="0"/>
                <a:cs typeface="Arial" panose="020B0604020202020204" pitchFamily="34" charset="0"/>
              </a:rPr>
              <a:t> Green Transition</a:t>
            </a:r>
            <a:endParaRPr lang="de-DE" sz="1200" dirty="0">
              <a:latin typeface="Arial" panose="020B0604020202020204" pitchFamily="34" charset="0"/>
              <a:cs typeface="Arial" panose="020B0604020202020204" pitchFamily="34" charset="0"/>
            </a:endParaRPr>
          </a:p>
          <a:p>
            <a:pPr marL="742950" lvl="1" indent="-285750">
              <a:buFont typeface="+mj-lt"/>
              <a:buAutoNum type="arabicPeriod"/>
            </a:pPr>
            <a:r>
              <a:rPr lang="de-DE" sz="1200" dirty="0">
                <a:latin typeface="Arial" panose="020B0604020202020204" pitchFamily="34" charset="0"/>
                <a:cs typeface="Arial" panose="020B0604020202020204" pitchFamily="34" charset="0"/>
              </a:rPr>
              <a:t>Speaker: Cristina Mereuta (ETF)</a:t>
            </a:r>
          </a:p>
          <a:p>
            <a:pPr marL="742950" lvl="1" indent="-285750">
              <a:buFont typeface="+mj-lt"/>
              <a:buAutoNum type="arabicPeriod"/>
            </a:pPr>
            <a:r>
              <a:rPr lang="de-DE" sz="1200" dirty="0">
                <a:latin typeface="Arial" panose="020B0604020202020204" pitchFamily="34" charset="0"/>
                <a:cs typeface="Arial" panose="020B0604020202020204" pitchFamily="34" charset="0"/>
              </a:rPr>
              <a:t>Fair </a:t>
            </a:r>
            <a:r>
              <a:rPr lang="de-DE" sz="1200" dirty="0" err="1">
                <a:latin typeface="Arial" panose="020B0604020202020204" pitchFamily="34" charset="0"/>
                <a:cs typeface="Arial" panose="020B0604020202020204" pitchFamily="34" charset="0"/>
              </a:rPr>
              <a:t>transition</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strategies</a:t>
            </a:r>
            <a:r>
              <a:rPr lang="de-DE" sz="1200" dirty="0">
                <a:latin typeface="Arial" panose="020B0604020202020204" pitchFamily="34" charset="0"/>
                <a:cs typeface="Arial" panose="020B0604020202020204" pitchFamily="34" charset="0"/>
              </a:rPr>
              <a:t>, ETF initiatives.</a:t>
            </a:r>
          </a:p>
          <a:p>
            <a:pPr marL="742950" lvl="1" indent="-285750">
              <a:buFont typeface="+mj-lt"/>
              <a:buAutoNum type="arabicPeriod"/>
            </a:pPr>
            <a:endParaRPr lang="de-DE" sz="1200" dirty="0">
              <a:latin typeface="Arial" panose="020B0604020202020204" pitchFamily="34" charset="0"/>
              <a:cs typeface="Arial" panose="020B0604020202020204" pitchFamily="34" charset="0"/>
            </a:endParaRPr>
          </a:p>
          <a:p>
            <a:pPr>
              <a:buFont typeface="+mj-lt"/>
              <a:buAutoNum type="arabicPeriod"/>
            </a:pPr>
            <a:r>
              <a:rPr lang="de-DE" sz="1200" b="1" dirty="0">
                <a:latin typeface="Arial" panose="020B0604020202020204" pitchFamily="34" charset="0"/>
                <a:cs typeface="Arial" panose="020B0604020202020204" pitchFamily="34" charset="0"/>
              </a:rPr>
              <a:t>Panel </a:t>
            </a:r>
            <a:r>
              <a:rPr lang="de-DE" sz="1200" b="1" dirty="0" err="1">
                <a:latin typeface="Arial" panose="020B0604020202020204" pitchFamily="34" charset="0"/>
                <a:cs typeface="Arial" panose="020B0604020202020204" pitchFamily="34" charset="0"/>
              </a:rPr>
              <a:t>Discussion</a:t>
            </a:r>
            <a:endParaRPr lang="de-DE" sz="1200" dirty="0">
              <a:latin typeface="Arial" panose="020B0604020202020204" pitchFamily="34" charset="0"/>
              <a:cs typeface="Arial" panose="020B0604020202020204" pitchFamily="34" charset="0"/>
            </a:endParaRPr>
          </a:p>
          <a:p>
            <a:pPr marL="742950" lvl="1" indent="-285750">
              <a:buFont typeface="+mj-lt"/>
              <a:buAutoNum type="arabicPeriod"/>
            </a:pPr>
            <a:r>
              <a:rPr lang="de-DE" sz="1200" dirty="0">
                <a:latin typeface="Arial" panose="020B0604020202020204" pitchFamily="34" charset="0"/>
                <a:cs typeface="Arial" panose="020B0604020202020204" pitchFamily="34" charset="0"/>
              </a:rPr>
              <a:t>All Speakers: </a:t>
            </a:r>
            <a:r>
              <a:rPr lang="de-DE" sz="1200" dirty="0" err="1">
                <a:latin typeface="Arial" panose="020B0604020202020204" pitchFamily="34" charset="0"/>
                <a:cs typeface="Arial" panose="020B0604020202020204" pitchFamily="34" charset="0"/>
              </a:rPr>
              <a:t>Strategies</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for</a:t>
            </a:r>
            <a:r>
              <a:rPr lang="de-DE" sz="1200" dirty="0">
                <a:latin typeface="Arial" panose="020B0604020202020204" pitchFamily="34" charset="0"/>
                <a:cs typeface="Arial" panose="020B0604020202020204" pitchFamily="34" charset="0"/>
              </a:rPr>
              <a:t> AI, Green Transition, </a:t>
            </a:r>
            <a:r>
              <a:rPr lang="de-DE" sz="1200" dirty="0" err="1">
                <a:latin typeface="Arial" panose="020B0604020202020204" pitchFamily="34" charset="0"/>
                <a:cs typeface="Arial" panose="020B0604020202020204" pitchFamily="34" charset="0"/>
              </a:rPr>
              <a:t>Demographics</a:t>
            </a:r>
            <a:r>
              <a:rPr lang="de-DE" sz="1200" dirty="0">
                <a:latin typeface="Arial" panose="020B0604020202020204" pitchFamily="34" charset="0"/>
                <a:cs typeface="Arial" panose="020B0604020202020204" pitchFamily="34" charset="0"/>
              </a:rPr>
              <a:t>.</a:t>
            </a:r>
          </a:p>
          <a:p>
            <a:pPr marL="742950" lvl="1" indent="-285750">
              <a:buFont typeface="+mj-lt"/>
              <a:buAutoNum type="arabicPeriod"/>
            </a:pPr>
            <a:endParaRPr lang="de-DE" sz="1200" dirty="0">
              <a:latin typeface="Arial" panose="020B0604020202020204" pitchFamily="34" charset="0"/>
              <a:cs typeface="Arial" panose="020B0604020202020204" pitchFamily="34" charset="0"/>
            </a:endParaRPr>
          </a:p>
          <a:p>
            <a:pPr>
              <a:buFont typeface="+mj-lt"/>
              <a:buAutoNum type="arabicPeriod"/>
            </a:pPr>
            <a:r>
              <a:rPr lang="de-DE" sz="1200" b="1" dirty="0">
                <a:latin typeface="Arial" panose="020B0604020202020204" pitchFamily="34" charset="0"/>
                <a:cs typeface="Arial" panose="020B0604020202020204" pitchFamily="34" charset="0"/>
              </a:rPr>
              <a:t>Q&amp;A Session</a:t>
            </a:r>
            <a:endParaRPr lang="de-DE" sz="1200" dirty="0">
              <a:latin typeface="Arial" panose="020B0604020202020204" pitchFamily="34" charset="0"/>
              <a:cs typeface="Arial" panose="020B0604020202020204" pitchFamily="34" charset="0"/>
            </a:endParaRPr>
          </a:p>
          <a:p>
            <a:pPr marL="742950" lvl="1" indent="-285750">
              <a:buFont typeface="+mj-lt"/>
              <a:buAutoNum type="arabicPeriod"/>
            </a:pPr>
            <a:r>
              <a:rPr lang="de-DE" sz="1200" dirty="0" err="1">
                <a:latin typeface="Arial" panose="020B0604020202020204" pitchFamily="34" charset="0"/>
                <a:cs typeface="Arial" panose="020B0604020202020204" pitchFamily="34" charset="0"/>
              </a:rPr>
              <a:t>Audience</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questions</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panelist</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responses</a:t>
            </a:r>
            <a:r>
              <a:rPr lang="de-DE" sz="1200" dirty="0">
                <a:latin typeface="Arial" panose="020B0604020202020204" pitchFamily="34" charset="0"/>
                <a:cs typeface="Arial" panose="020B0604020202020204" pitchFamily="34" charset="0"/>
              </a:rPr>
              <a:t>.</a:t>
            </a:r>
          </a:p>
          <a:p>
            <a:pPr marL="742950" lvl="1" indent="-285750">
              <a:buFont typeface="+mj-lt"/>
              <a:buAutoNum type="arabicPeriod"/>
            </a:pPr>
            <a:endParaRPr lang="de-DE" sz="1200" dirty="0">
              <a:latin typeface="Arial" panose="020B0604020202020204" pitchFamily="34" charset="0"/>
              <a:cs typeface="Arial" panose="020B0604020202020204" pitchFamily="34" charset="0"/>
            </a:endParaRPr>
          </a:p>
          <a:p>
            <a:pPr>
              <a:buFont typeface="+mj-lt"/>
              <a:buAutoNum type="arabicPeriod"/>
            </a:pPr>
            <a:r>
              <a:rPr lang="de-DE" sz="1200" b="1" dirty="0" err="1">
                <a:latin typeface="Arial" panose="020B0604020202020204" pitchFamily="34" charset="0"/>
                <a:cs typeface="Arial" panose="020B0604020202020204" pitchFamily="34" charset="0"/>
              </a:rPr>
              <a:t>Concluding</a:t>
            </a:r>
            <a:r>
              <a:rPr lang="de-DE" sz="1200" b="1" dirty="0">
                <a:latin typeface="Arial" panose="020B0604020202020204" pitchFamily="34" charset="0"/>
                <a:cs typeface="Arial" panose="020B0604020202020204" pitchFamily="34" charset="0"/>
              </a:rPr>
              <a:t> </a:t>
            </a:r>
            <a:r>
              <a:rPr lang="de-DE" sz="1200" b="1" dirty="0" err="1">
                <a:latin typeface="Arial" panose="020B0604020202020204" pitchFamily="34" charset="0"/>
                <a:cs typeface="Arial" panose="020B0604020202020204" pitchFamily="34" charset="0"/>
              </a:rPr>
              <a:t>Remarks</a:t>
            </a:r>
            <a:endParaRPr lang="de-DE" sz="1200" dirty="0">
              <a:latin typeface="Arial" panose="020B0604020202020204" pitchFamily="34" charset="0"/>
              <a:cs typeface="Arial" panose="020B0604020202020204" pitchFamily="34" charset="0"/>
            </a:endParaRPr>
          </a:p>
          <a:p>
            <a:pPr marL="742950" lvl="1" indent="-285750">
              <a:buFont typeface="+mj-lt"/>
              <a:buAutoNum type="arabicPeriod"/>
            </a:pPr>
            <a:r>
              <a:rPr lang="de-DE" sz="1200" dirty="0">
                <a:latin typeface="Arial" panose="020B0604020202020204" pitchFamily="34" charset="0"/>
                <a:cs typeface="Arial" panose="020B0604020202020204" pitchFamily="34" charset="0"/>
              </a:rPr>
              <a:t>Moderator: Dorit </a:t>
            </a:r>
            <a:r>
              <a:rPr lang="de-DE" sz="1200" dirty="0" err="1">
                <a:latin typeface="Arial" panose="020B0604020202020204" pitchFamily="34" charset="0"/>
                <a:cs typeface="Arial" panose="020B0604020202020204" pitchFamily="34" charset="0"/>
              </a:rPr>
              <a:t>Griga</a:t>
            </a:r>
            <a:r>
              <a:rPr lang="de-DE" sz="1200" dirty="0">
                <a:latin typeface="Arial" panose="020B0604020202020204" pitchFamily="34" charset="0"/>
                <a:cs typeface="Arial" panose="020B0604020202020204" pitchFamily="34" charset="0"/>
              </a:rPr>
              <a:t> (SECO)</a:t>
            </a:r>
          </a:p>
          <a:p>
            <a:pPr marL="742950" lvl="1" indent="-285750">
              <a:buFont typeface="+mj-lt"/>
              <a:buAutoNum type="arabicPeriod"/>
            </a:pPr>
            <a:r>
              <a:rPr lang="de-DE" sz="1200" dirty="0">
                <a:latin typeface="Arial" panose="020B0604020202020204" pitchFamily="34" charset="0"/>
                <a:cs typeface="Arial" panose="020B0604020202020204" pitchFamily="34" charset="0"/>
              </a:rPr>
              <a:t>Key </a:t>
            </a:r>
            <a:r>
              <a:rPr lang="de-DE" sz="1200" dirty="0" err="1">
                <a:latin typeface="Arial" panose="020B0604020202020204" pitchFamily="34" charset="0"/>
                <a:cs typeface="Arial" panose="020B0604020202020204" pitchFamily="34" charset="0"/>
              </a:rPr>
              <a:t>takeaways</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action</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steps</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collaboration</a:t>
            </a:r>
            <a:r>
              <a:rPr lang="de-DE" sz="1200" dirty="0">
                <a:latin typeface="Arial" panose="020B0604020202020204" pitchFamily="34" charset="0"/>
                <a:cs typeface="Arial" panose="020B0604020202020204" pitchFamily="34" charset="0"/>
              </a:rPr>
              <a:t> </a:t>
            </a:r>
            <a:r>
              <a:rPr lang="de-DE" sz="1200" dirty="0" err="1">
                <a:latin typeface="Arial" panose="020B0604020202020204" pitchFamily="34" charset="0"/>
                <a:cs typeface="Arial" panose="020B0604020202020204" pitchFamily="34" charset="0"/>
              </a:rPr>
              <a:t>invitation</a:t>
            </a:r>
            <a:r>
              <a:rPr lang="de-DE" sz="1200" dirty="0">
                <a:latin typeface="Arial" panose="020B0604020202020204" pitchFamily="34" charset="0"/>
                <a:cs typeface="Arial" panose="020B0604020202020204" pitchFamily="34" charset="0"/>
              </a:rPr>
              <a:t>.</a:t>
            </a:r>
          </a:p>
        </p:txBody>
      </p:sp>
      <p:sp>
        <p:nvSpPr>
          <p:cNvPr id="8" name="Slide Number Placeholder 7">
            <a:extLst>
              <a:ext uri="{FF2B5EF4-FFF2-40B4-BE49-F238E27FC236}">
                <a16:creationId xmlns:a16="http://schemas.microsoft.com/office/drawing/2014/main" id="{03C35A46-5EC0-4CC1-93A5-4D5D32535D7A}"/>
              </a:ext>
            </a:extLst>
          </p:cNvPr>
          <p:cNvSpPr>
            <a:spLocks noGrp="1"/>
          </p:cNvSpPr>
          <p:nvPr>
            <p:ph type="sldNum" sz="quarter" idx="12"/>
          </p:nvPr>
        </p:nvSpPr>
        <p:spPr/>
        <p:txBody>
          <a:bodyPr/>
          <a:lstStyle/>
          <a:p>
            <a:fld id="{3E670B2A-D168-4DD7-89FB-F7F241F14F91}" type="slidenum">
              <a:rPr lang="de-DE" smtClean="0"/>
              <a:t>2</a:t>
            </a:fld>
            <a:endParaRPr lang="de-DE"/>
          </a:p>
        </p:txBody>
      </p:sp>
    </p:spTree>
    <p:extLst>
      <p:ext uri="{BB962C8B-B14F-4D97-AF65-F5344CB8AC3E}">
        <p14:creationId xmlns:p14="http://schemas.microsoft.com/office/powerpoint/2010/main" val="32332470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D856E102-5BD6-4CBA-B116-2A3FC5A82171}"/>
              </a:ext>
            </a:extLst>
          </p:cNvPr>
          <p:cNvSpPr/>
          <p:nvPr/>
        </p:nvSpPr>
        <p:spPr>
          <a:xfrm>
            <a:off x="0" y="0"/>
            <a:ext cx="12192000" cy="6858000"/>
          </a:xfrm>
          <a:prstGeom prst="rect">
            <a:avLst/>
          </a:prstGeom>
          <a:solidFill>
            <a:srgbClr val="00ABA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a:ea typeface="+mn-ea"/>
              <a:cs typeface="+mn-cs"/>
            </a:endParaRPr>
          </a:p>
        </p:txBody>
      </p:sp>
      <p:pic>
        <p:nvPicPr>
          <p:cNvPr id="6" name="Image 5" descr="Une image contenant texte, Police, Graphique, logo&#10;&#10;Description générée automatiquement">
            <a:extLst>
              <a:ext uri="{FF2B5EF4-FFF2-40B4-BE49-F238E27FC236}">
                <a16:creationId xmlns:a16="http://schemas.microsoft.com/office/drawing/2014/main" id="{A9B5E120-B348-34CE-6DD9-52B2607DDF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9247" y="5131362"/>
            <a:ext cx="2333318" cy="2333318"/>
          </a:xfrm>
          <a:prstGeom prst="rect">
            <a:avLst/>
          </a:prstGeom>
        </p:spPr>
      </p:pic>
      <p:sp>
        <p:nvSpPr>
          <p:cNvPr id="2" name="TextBox 1">
            <a:extLst>
              <a:ext uri="{FF2B5EF4-FFF2-40B4-BE49-F238E27FC236}">
                <a16:creationId xmlns:a16="http://schemas.microsoft.com/office/drawing/2014/main" id="{36C83FF7-95A7-414C-9653-A44292715661}"/>
              </a:ext>
            </a:extLst>
          </p:cNvPr>
          <p:cNvSpPr txBox="1"/>
          <p:nvPr/>
        </p:nvSpPr>
        <p:spPr>
          <a:xfrm>
            <a:off x="2705623" y="2605415"/>
            <a:ext cx="5523978" cy="707886"/>
          </a:xfrm>
          <a:prstGeom prst="rect">
            <a:avLst/>
          </a:prstGeom>
          <a:noFill/>
        </p:spPr>
        <p:txBody>
          <a:bodyPr wrap="square" rtlCol="0">
            <a:spAutoFit/>
          </a:bodyPr>
          <a:lstStyle/>
          <a:p>
            <a:r>
              <a:rPr lang="de-DE" sz="4000" dirty="0" err="1">
                <a:solidFill>
                  <a:schemeClr val="bg1"/>
                </a:solidFill>
              </a:rPr>
              <a:t>Thanks</a:t>
            </a:r>
            <a:r>
              <a:rPr lang="de-DE" sz="4000" dirty="0">
                <a:solidFill>
                  <a:schemeClr val="bg1"/>
                </a:solidFill>
              </a:rPr>
              <a:t> </a:t>
            </a:r>
            <a:r>
              <a:rPr lang="de-DE" sz="4000" dirty="0" err="1">
                <a:solidFill>
                  <a:schemeClr val="bg1"/>
                </a:solidFill>
              </a:rPr>
              <a:t>for</a:t>
            </a:r>
            <a:r>
              <a:rPr lang="de-DE" sz="4000" dirty="0">
                <a:solidFill>
                  <a:schemeClr val="bg1"/>
                </a:solidFill>
              </a:rPr>
              <a:t> </a:t>
            </a:r>
            <a:r>
              <a:rPr lang="de-DE" sz="4000" dirty="0" err="1">
                <a:solidFill>
                  <a:schemeClr val="bg1"/>
                </a:solidFill>
              </a:rPr>
              <a:t>listening</a:t>
            </a:r>
            <a:r>
              <a:rPr lang="de-DE" sz="4000" dirty="0">
                <a:solidFill>
                  <a:schemeClr val="bg1"/>
                </a:solidFill>
              </a:rPr>
              <a:t>!</a:t>
            </a:r>
          </a:p>
        </p:txBody>
      </p:sp>
    </p:spTree>
    <p:extLst>
      <p:ext uri="{BB962C8B-B14F-4D97-AF65-F5344CB8AC3E}">
        <p14:creationId xmlns:p14="http://schemas.microsoft.com/office/powerpoint/2010/main" val="133625125"/>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16">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8" name="Freeform: Shape 18">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9" name="Freeform: Shape 20">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F6DF52C2-E56E-4AA8-8B82-F4EA14A89C57}"/>
              </a:ext>
            </a:extLst>
          </p:cNvPr>
          <p:cNvSpPr>
            <a:spLocks noGrp="1"/>
          </p:cNvSpPr>
          <p:nvPr>
            <p:ph type="ctrTitle"/>
          </p:nvPr>
        </p:nvSpPr>
        <p:spPr>
          <a:xfrm>
            <a:off x="1524003" y="1999615"/>
            <a:ext cx="9144000" cy="2764028"/>
          </a:xfrm>
        </p:spPr>
        <p:txBody>
          <a:bodyPr anchor="ctr">
            <a:normAutofit/>
          </a:bodyPr>
          <a:lstStyle/>
          <a:p>
            <a:r>
              <a:rPr lang="it-IT" sz="4500" b="1" dirty="0"/>
              <a:t>WAPES </a:t>
            </a:r>
            <a:r>
              <a:rPr lang="it-IT" sz="4500" b="1" dirty="0" err="1"/>
              <a:t>Podium</a:t>
            </a:r>
            <a:r>
              <a:rPr lang="it-IT" sz="4500" b="1" dirty="0"/>
              <a:t> </a:t>
            </a:r>
            <a:br>
              <a:rPr lang="it-IT" sz="4500" b="1" dirty="0"/>
            </a:br>
            <a:r>
              <a:rPr lang="it-IT" sz="4500" b="1" dirty="0"/>
              <a:t>at 19th ANNUAL</a:t>
            </a:r>
            <a:br>
              <a:rPr lang="it-IT" sz="4500" b="1" dirty="0"/>
            </a:br>
            <a:r>
              <a:rPr lang="it-IT" sz="4500" b="1" dirty="0"/>
              <a:t>EN RLMM MEETING LUGANO </a:t>
            </a:r>
          </a:p>
        </p:txBody>
      </p:sp>
      <p:sp>
        <p:nvSpPr>
          <p:cNvPr id="3" name="Sottotitolo 2">
            <a:extLst>
              <a:ext uri="{FF2B5EF4-FFF2-40B4-BE49-F238E27FC236}">
                <a16:creationId xmlns:a16="http://schemas.microsoft.com/office/drawing/2014/main" id="{3FAE3F31-3842-4162-9B52-BA1ECD0358E6}"/>
              </a:ext>
            </a:extLst>
          </p:cNvPr>
          <p:cNvSpPr>
            <a:spLocks noGrp="1"/>
          </p:cNvSpPr>
          <p:nvPr>
            <p:ph type="subTitle" idx="1"/>
          </p:nvPr>
        </p:nvSpPr>
        <p:spPr>
          <a:xfrm>
            <a:off x="1966912" y="5645150"/>
            <a:ext cx="8258176" cy="631825"/>
          </a:xfrm>
        </p:spPr>
        <p:txBody>
          <a:bodyPr anchor="ctr">
            <a:normAutofit/>
          </a:bodyPr>
          <a:lstStyle/>
          <a:p>
            <a:r>
              <a:rPr lang="it-IT" sz="1500" dirty="0"/>
              <a:t>ROMANO BENINI </a:t>
            </a:r>
          </a:p>
          <a:p>
            <a:r>
              <a:rPr lang="it-IT" sz="1500" dirty="0"/>
              <a:t>MINISTRY OF LABOUR ITALY </a:t>
            </a:r>
          </a:p>
        </p:txBody>
      </p:sp>
      <p:sp>
        <p:nvSpPr>
          <p:cNvPr id="30" name="Rectangle 22">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8121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7517A47C-B2E5-4B79-8061-D74B1311A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7" name="Freeform: Shape 46">
            <a:extLst>
              <a:ext uri="{FF2B5EF4-FFF2-40B4-BE49-F238E27FC236}">
                <a16:creationId xmlns:a16="http://schemas.microsoft.com/office/drawing/2014/main" id="{C505E780-2083-4CB5-A42A-5E0E2908E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9" name="Freeform: Shape 48">
            <a:extLst>
              <a:ext uri="{FF2B5EF4-FFF2-40B4-BE49-F238E27FC236}">
                <a16:creationId xmlns:a16="http://schemas.microsoft.com/office/drawing/2014/main" id="{D2C0AE1C-0118-41AE-8A10-7CDCBF10E9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5428053A-2E31-4AC3-8D56-D6785AAA0E5F}"/>
              </a:ext>
            </a:extLst>
          </p:cNvPr>
          <p:cNvSpPr>
            <a:spLocks noGrp="1"/>
          </p:cNvSpPr>
          <p:nvPr>
            <p:ph type="title"/>
          </p:nvPr>
        </p:nvSpPr>
        <p:spPr>
          <a:xfrm>
            <a:off x="621792" y="1161288"/>
            <a:ext cx="3602736" cy="4526280"/>
          </a:xfrm>
        </p:spPr>
        <p:txBody>
          <a:bodyPr>
            <a:normAutofit/>
          </a:bodyPr>
          <a:lstStyle/>
          <a:p>
            <a:r>
              <a:rPr lang="it-IT" sz="4000" b="1"/>
              <a:t>G 7 PRESIDENCY IN GENERAL : THE APULIA G7 LEADERS COMMUNIQUE’,  A COMMON STRATEGY </a:t>
            </a:r>
          </a:p>
        </p:txBody>
      </p:sp>
      <p:sp>
        <p:nvSpPr>
          <p:cNvPr id="51" name="Rectangle 50">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081528"/>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2" name="Rectangle 2">
            <a:extLst>
              <a:ext uri="{FF2B5EF4-FFF2-40B4-BE49-F238E27FC236}">
                <a16:creationId xmlns:a16="http://schemas.microsoft.com/office/drawing/2014/main" id="{60AB958A-38B9-634D-1F3D-E541E242C6F5}"/>
              </a:ext>
            </a:extLst>
          </p:cNvPr>
          <p:cNvGraphicFramePr>
            <a:graphicFrameLocks noGrp="1"/>
          </p:cNvGraphicFramePr>
          <p:nvPr>
            <p:ph idx="1"/>
          </p:nvPr>
        </p:nvGraphicFramePr>
        <p:xfrm>
          <a:off x="5303520" y="676656"/>
          <a:ext cx="6364224" cy="55138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14555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6E9B3E6-E277-4D68-BA48-9CB43FFBD6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2" name="Rectangle 11">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29810C82-8B44-4267-85B2-F7E8F77910DA}"/>
              </a:ext>
            </a:extLst>
          </p:cNvPr>
          <p:cNvSpPr>
            <a:spLocks noGrp="1"/>
          </p:cNvSpPr>
          <p:nvPr>
            <p:ph type="title"/>
          </p:nvPr>
        </p:nvSpPr>
        <p:spPr>
          <a:xfrm>
            <a:off x="1043631" y="809898"/>
            <a:ext cx="10173010" cy="1554480"/>
          </a:xfrm>
        </p:spPr>
        <p:txBody>
          <a:bodyPr anchor="ctr">
            <a:normAutofit/>
          </a:bodyPr>
          <a:lstStyle/>
          <a:p>
            <a:r>
              <a:rPr lang="it-IT" sz="4800" b="1"/>
              <a:t> </a:t>
            </a:r>
            <a:r>
              <a:rPr lang="en-US" sz="4800" b="1"/>
              <a:t>G 7 LEADERS APULIA LEADERS COMMUNIQUE’ ABOUT EMPLOYMENT</a:t>
            </a:r>
            <a:endParaRPr lang="it-IT" sz="4800" b="1"/>
          </a:p>
        </p:txBody>
      </p:sp>
      <p:cxnSp>
        <p:nvCxnSpPr>
          <p:cNvPr id="18" name="Straight Connector 17">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aphicFrame>
        <p:nvGraphicFramePr>
          <p:cNvPr id="5" name="Segnaposto contenuto 2">
            <a:extLst>
              <a:ext uri="{FF2B5EF4-FFF2-40B4-BE49-F238E27FC236}">
                <a16:creationId xmlns:a16="http://schemas.microsoft.com/office/drawing/2014/main" id="{B879FC61-A6D8-9E28-F32B-A288715E1D88}"/>
              </a:ext>
            </a:extLst>
          </p:cNvPr>
          <p:cNvGraphicFramePr>
            <a:graphicFrameLocks noGrp="1"/>
          </p:cNvGraphicFramePr>
          <p:nvPr>
            <p:ph idx="1"/>
          </p:nvPr>
        </p:nvGraphicFramePr>
        <p:xfrm>
          <a:off x="904602" y="3017519"/>
          <a:ext cx="10378440" cy="32099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826865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15562E54-6BCC-46EA-A964-7F778B1A01E4}"/>
              </a:ext>
            </a:extLst>
          </p:cNvPr>
          <p:cNvSpPr>
            <a:spLocks noGrp="1"/>
          </p:cNvSpPr>
          <p:nvPr>
            <p:ph type="title"/>
          </p:nvPr>
        </p:nvSpPr>
        <p:spPr>
          <a:xfrm>
            <a:off x="838200" y="557188"/>
            <a:ext cx="10515600" cy="1133499"/>
          </a:xfrm>
        </p:spPr>
        <p:txBody>
          <a:bodyPr>
            <a:normAutofit/>
          </a:bodyPr>
          <a:lstStyle/>
          <a:p>
            <a:pPr algn="ctr"/>
            <a:r>
              <a:rPr lang="it-IT" sz="3600" b="1"/>
              <a:t>G 7 COMMUNIQUE’: HUMAN CENTERED DIGITAL TRASFORMATION</a:t>
            </a:r>
          </a:p>
        </p:txBody>
      </p:sp>
      <p:graphicFrame>
        <p:nvGraphicFramePr>
          <p:cNvPr id="5" name="Segnaposto contenuto 2">
            <a:extLst>
              <a:ext uri="{FF2B5EF4-FFF2-40B4-BE49-F238E27FC236}">
                <a16:creationId xmlns:a16="http://schemas.microsoft.com/office/drawing/2014/main" id="{DC4D51E4-6EBC-5D2C-D697-FF328DBBACC4}"/>
              </a:ext>
            </a:extLst>
          </p:cNvPr>
          <p:cNvGraphicFramePr>
            <a:graphicFrameLocks noGrp="1"/>
          </p:cNvGraphicFramePr>
          <p:nvPr>
            <p:ph idx="1"/>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309624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6E9B3E6-E277-4D68-BA48-9CB43FFBD6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2" name="Rectangle 11">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7E2DE9C3-1034-4393-B7A3-9B845ED6A62C}"/>
              </a:ext>
            </a:extLst>
          </p:cNvPr>
          <p:cNvSpPr>
            <a:spLocks noGrp="1"/>
          </p:cNvSpPr>
          <p:nvPr>
            <p:ph type="title"/>
          </p:nvPr>
        </p:nvSpPr>
        <p:spPr>
          <a:xfrm>
            <a:off x="1043631" y="809898"/>
            <a:ext cx="10173010" cy="1554480"/>
          </a:xfrm>
        </p:spPr>
        <p:txBody>
          <a:bodyPr anchor="ctr">
            <a:normAutofit/>
          </a:bodyPr>
          <a:lstStyle/>
          <a:p>
            <a:r>
              <a:rPr lang="it-IT" sz="4800"/>
              <a:t>GOALS FOR GOVERNEMENTS AND ACTION PLANS </a:t>
            </a:r>
          </a:p>
        </p:txBody>
      </p:sp>
      <p:cxnSp>
        <p:nvCxnSpPr>
          <p:cNvPr id="18" name="Straight Connector 17">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aphicFrame>
        <p:nvGraphicFramePr>
          <p:cNvPr id="5" name="Segnaposto contenuto 2">
            <a:extLst>
              <a:ext uri="{FF2B5EF4-FFF2-40B4-BE49-F238E27FC236}">
                <a16:creationId xmlns:a16="http://schemas.microsoft.com/office/drawing/2014/main" id="{D3EC6738-FCFE-C3A1-DF9E-459873D2C41E}"/>
              </a:ext>
            </a:extLst>
          </p:cNvPr>
          <p:cNvGraphicFramePr>
            <a:graphicFrameLocks noGrp="1"/>
          </p:cNvGraphicFramePr>
          <p:nvPr>
            <p:ph idx="1"/>
          </p:nvPr>
        </p:nvGraphicFramePr>
        <p:xfrm>
          <a:off x="904602" y="3017519"/>
          <a:ext cx="10378440" cy="32099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97887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E35551D6-84B7-467D-B412-7E53F9D7B6D9}"/>
              </a:ext>
            </a:extLst>
          </p:cNvPr>
          <p:cNvSpPr>
            <a:spLocks noGrp="1"/>
          </p:cNvSpPr>
          <p:nvPr>
            <p:ph type="title"/>
          </p:nvPr>
        </p:nvSpPr>
        <p:spPr>
          <a:xfrm>
            <a:off x="838200" y="557188"/>
            <a:ext cx="10515600" cy="1133499"/>
          </a:xfrm>
        </p:spPr>
        <p:txBody>
          <a:bodyPr>
            <a:normAutofit/>
          </a:bodyPr>
          <a:lstStyle/>
          <a:p>
            <a:pPr algn="ctr"/>
            <a:r>
              <a:rPr lang="it-IT" sz="4800"/>
              <a:t>THE KEY ROLE OF AWARENESS AND SKILLS</a:t>
            </a:r>
          </a:p>
        </p:txBody>
      </p:sp>
      <p:graphicFrame>
        <p:nvGraphicFramePr>
          <p:cNvPr id="5" name="Segnaposto contenuto 2">
            <a:extLst>
              <a:ext uri="{FF2B5EF4-FFF2-40B4-BE49-F238E27FC236}">
                <a16:creationId xmlns:a16="http://schemas.microsoft.com/office/drawing/2014/main" id="{F720D473-886B-C14F-2939-212105F75C5B}"/>
              </a:ext>
            </a:extLst>
          </p:cNvPr>
          <p:cNvGraphicFramePr>
            <a:graphicFrameLocks noGrp="1"/>
          </p:cNvGraphicFramePr>
          <p:nvPr>
            <p:ph idx="1"/>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39783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4" descr="One in a crowd">
            <a:extLst>
              <a:ext uri="{FF2B5EF4-FFF2-40B4-BE49-F238E27FC236}">
                <a16:creationId xmlns:a16="http://schemas.microsoft.com/office/drawing/2014/main" id="{363EF096-EB36-E247-3FAB-371B6F655D4F}"/>
              </a:ext>
            </a:extLst>
          </p:cNvPr>
          <p:cNvPicPr>
            <a:picLocks noChangeAspect="1"/>
          </p:cNvPicPr>
          <p:nvPr/>
        </p:nvPicPr>
        <p:blipFill>
          <a:blip r:embed="rId2"/>
          <a:srcRect l="24512" r="16321"/>
          <a:stretch/>
        </p:blipFill>
        <p:spPr>
          <a:xfrm>
            <a:off x="-1" y="-2"/>
            <a:ext cx="5410198" cy="6858002"/>
          </a:xfrm>
          <a:prstGeom prst="rect">
            <a:avLst/>
          </a:prstGeom>
        </p:spPr>
      </p:pic>
      <p:sp useBgFill="1">
        <p:nvSpPr>
          <p:cNvPr id="11" name="Rectangle 10">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EC8FBCB1-CE7C-4523-8845-FF1402B1902D}"/>
              </a:ext>
            </a:extLst>
          </p:cNvPr>
          <p:cNvSpPr>
            <a:spLocks noGrp="1"/>
          </p:cNvSpPr>
          <p:nvPr>
            <p:ph type="title"/>
          </p:nvPr>
        </p:nvSpPr>
        <p:spPr>
          <a:xfrm>
            <a:off x="6115317" y="405685"/>
            <a:ext cx="5464968" cy="1559301"/>
          </a:xfrm>
        </p:spPr>
        <p:txBody>
          <a:bodyPr>
            <a:normAutofit/>
          </a:bodyPr>
          <a:lstStyle/>
          <a:p>
            <a:r>
              <a:rPr lang="it-IT" sz="4000"/>
              <a:t>DIRECTIONS FOR LABOR AND EMPLOYMENT </a:t>
            </a:r>
          </a:p>
        </p:txBody>
      </p:sp>
      <p:sp>
        <p:nvSpPr>
          <p:cNvPr id="14" name="Segnaposto contenuto 2">
            <a:extLst>
              <a:ext uri="{FF2B5EF4-FFF2-40B4-BE49-F238E27FC236}">
                <a16:creationId xmlns:a16="http://schemas.microsoft.com/office/drawing/2014/main" id="{0448301C-C3C6-40BE-96E4-03963A2EF917}"/>
              </a:ext>
            </a:extLst>
          </p:cNvPr>
          <p:cNvSpPr>
            <a:spLocks noGrp="1"/>
          </p:cNvSpPr>
          <p:nvPr>
            <p:ph idx="1"/>
          </p:nvPr>
        </p:nvSpPr>
        <p:spPr>
          <a:xfrm>
            <a:off x="6115317" y="2285999"/>
            <a:ext cx="5757596" cy="4166316"/>
          </a:xfrm>
        </p:spPr>
        <p:txBody>
          <a:bodyPr anchor="ctr">
            <a:noAutofit/>
          </a:bodyPr>
          <a:lstStyle/>
          <a:p>
            <a:pPr>
              <a:buFont typeface="Wingdings" panose="05000000000000000000" pitchFamily="2" charset="2"/>
              <a:buChar char="§"/>
            </a:pPr>
            <a:r>
              <a:rPr lang="en-GB" sz="1800" dirty="0"/>
              <a:t>Promote Job Quality: Support decent work, safe environments, and the importance of social dialogue and collective bargaining.</a:t>
            </a:r>
          </a:p>
          <a:p>
            <a:pPr>
              <a:buFont typeface="Wingdings" panose="05000000000000000000" pitchFamily="2" charset="2"/>
              <a:buChar char="§"/>
            </a:pPr>
            <a:r>
              <a:rPr lang="en-GB" sz="1800" dirty="0"/>
              <a:t>Respect </a:t>
            </a:r>
            <a:r>
              <a:rPr lang="en-GB" sz="1800" dirty="0" err="1"/>
              <a:t>Labor</a:t>
            </a:r>
            <a:r>
              <a:rPr lang="en-GB" sz="1800" dirty="0"/>
              <a:t> Standards: Ensure fair working conditions and uphold international </a:t>
            </a:r>
            <a:r>
              <a:rPr lang="en-GB" sz="1800" dirty="0" err="1"/>
              <a:t>labor</a:t>
            </a:r>
            <a:r>
              <a:rPr lang="en-GB" sz="1800" dirty="0"/>
              <a:t> standards and human rights, especially in global value chains.</a:t>
            </a:r>
          </a:p>
          <a:p>
            <a:pPr>
              <a:buFont typeface="Wingdings" panose="05000000000000000000" pitchFamily="2" charset="2"/>
              <a:buChar char="§"/>
            </a:pPr>
            <a:r>
              <a:rPr lang="en-GB" sz="1800" dirty="0"/>
              <a:t>Abolish Forced </a:t>
            </a:r>
            <a:r>
              <a:rPr lang="en-GB" sz="1800" dirty="0" err="1"/>
              <a:t>Labor</a:t>
            </a:r>
            <a:r>
              <a:rPr lang="en-GB" sz="1800" dirty="0"/>
              <a:t>: Intensify efforts to eliminate forced, compulsory, and child </a:t>
            </a:r>
            <a:r>
              <a:rPr lang="en-GB" sz="1800" dirty="0" err="1"/>
              <a:t>labor</a:t>
            </a:r>
            <a:r>
              <a:rPr lang="en-GB" sz="1800" dirty="0"/>
              <a:t>.</a:t>
            </a:r>
          </a:p>
          <a:p>
            <a:pPr>
              <a:buFont typeface="Wingdings" panose="05000000000000000000" pitchFamily="2" charset="2"/>
              <a:buChar char="§"/>
            </a:pPr>
            <a:r>
              <a:rPr lang="en-GB" sz="1800" dirty="0"/>
              <a:t>Advance Inclusion &amp; Equality: Promote the inclusion of persons with disabilities and accelerate gender and other forms of equality in the workplace.</a:t>
            </a:r>
          </a:p>
          <a:p>
            <a:pPr>
              <a:buFont typeface="Wingdings" panose="05000000000000000000" pitchFamily="2" charset="2"/>
              <a:buChar char="§"/>
            </a:pPr>
            <a:r>
              <a:rPr lang="en-GB" sz="1800" dirty="0"/>
              <a:t>Invest in Human Capital: Strengthen lifelong learning systems to create high-quality job opportunities, especially in the green and digital economy.</a:t>
            </a:r>
            <a:endParaRPr lang="it-IT" sz="1800" dirty="0"/>
          </a:p>
        </p:txBody>
      </p:sp>
    </p:spTree>
    <p:extLst>
      <p:ext uri="{BB962C8B-B14F-4D97-AF65-F5344CB8AC3E}">
        <p14:creationId xmlns:p14="http://schemas.microsoft.com/office/powerpoint/2010/main" val="29798438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A8055960-9062-4404-A79B-3ADE735C9A82}"/>
              </a:ext>
            </a:extLst>
          </p:cNvPr>
          <p:cNvSpPr>
            <a:spLocks noGrp="1"/>
          </p:cNvSpPr>
          <p:nvPr>
            <p:ph type="title"/>
          </p:nvPr>
        </p:nvSpPr>
        <p:spPr>
          <a:xfrm>
            <a:off x="466722" y="586855"/>
            <a:ext cx="3201366" cy="3387497"/>
          </a:xfrm>
        </p:spPr>
        <p:txBody>
          <a:bodyPr anchor="b">
            <a:normAutofit/>
          </a:bodyPr>
          <a:lstStyle/>
          <a:p>
            <a:r>
              <a:rPr lang="it-IT" sz="2800" dirty="0">
                <a:solidFill>
                  <a:srgbClr val="FFFFFF"/>
                </a:solidFill>
              </a:rPr>
              <a:t>ITALIAN STRATEGY AND PROPOSAL FOR G 7 GROUP FOR LABOR EMPLOYMENT AND DEMOGRAPHIC TREND </a:t>
            </a:r>
          </a:p>
        </p:txBody>
      </p:sp>
      <p:sp>
        <p:nvSpPr>
          <p:cNvPr id="4" name="Rectangle 1">
            <a:extLst>
              <a:ext uri="{FF2B5EF4-FFF2-40B4-BE49-F238E27FC236}">
                <a16:creationId xmlns:a16="http://schemas.microsoft.com/office/drawing/2014/main" id="{0D354EA5-53A5-4E41-B948-BBBBBE68CBAE}"/>
              </a:ext>
            </a:extLst>
          </p:cNvPr>
          <p:cNvSpPr>
            <a:spLocks noGrp="1" noChangeArrowheads="1"/>
          </p:cNvSpPr>
          <p:nvPr>
            <p:ph idx="1"/>
          </p:nvPr>
        </p:nvSpPr>
        <p:spPr bwMode="auto">
          <a:xfrm>
            <a:off x="4810259" y="649480"/>
            <a:ext cx="6555347" cy="554604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 anchorCtr="0" compatLnSpc="1">
            <a:prstTxWarp prst="textNoShape">
              <a:avLst/>
            </a:prstTxWarp>
            <a:normAutofit/>
          </a:bodyPr>
          <a:lstStyle/>
          <a:p>
            <a:pPr marL="0" marR="0" lvl="0" indent="0" algn="just" defTabSz="914400" rtl="0" eaLnBrk="0" fontAlgn="base" latinLnBrk="0" hangingPunct="0">
              <a:spcBef>
                <a:spcPct val="0"/>
              </a:spcBef>
              <a:spcAft>
                <a:spcPts val="600"/>
              </a:spcAft>
              <a:buClrTx/>
              <a:buSzTx/>
              <a:buNone/>
              <a:tabLst/>
            </a:pPr>
            <a:r>
              <a:rPr kumimoji="0" lang="de-DE" altLang="de-DE" sz="2400" b="1" i="0" u="none" strike="noStrike" cap="none" normalizeH="0" baseline="0" dirty="0" err="1">
                <a:ln>
                  <a:noFill/>
                </a:ln>
                <a:effectLst/>
                <a:latin typeface="Arial" panose="020B0604020202020204" pitchFamily="34" charset="0"/>
              </a:rPr>
              <a:t>Opportunities</a:t>
            </a:r>
            <a:r>
              <a:rPr kumimoji="0" lang="de-DE" altLang="de-DE" sz="2400" b="1" i="0" u="none" strike="noStrike" cap="none" normalizeH="0" baseline="0" dirty="0">
                <a:ln>
                  <a:noFill/>
                </a:ln>
                <a:effectLst/>
                <a:latin typeface="Arial" panose="020B0604020202020204" pitchFamily="34" charset="0"/>
              </a:rPr>
              <a:t> &amp; Challenges</a:t>
            </a:r>
            <a:endParaRPr kumimoji="0" lang="de-DE" altLang="de-DE" sz="2400" b="0" i="0" u="none" strike="noStrike" cap="none" normalizeH="0" baseline="0" dirty="0">
              <a:ln>
                <a:noFill/>
              </a:ln>
              <a:effectLst/>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tabLst/>
            </a:pPr>
            <a:r>
              <a:rPr kumimoji="0" lang="de-DE" altLang="de-DE" sz="2400" b="0" i="0" u="none" strike="noStrike" cap="none" normalizeH="0" baseline="0" dirty="0">
                <a:ln>
                  <a:noFill/>
                </a:ln>
                <a:effectLst/>
                <a:latin typeface="Arial" panose="020B0604020202020204" pitchFamily="34" charset="0"/>
              </a:rPr>
              <a:t>AI </a:t>
            </a:r>
            <a:r>
              <a:rPr kumimoji="0" lang="de-DE" altLang="de-DE" sz="2400" b="0" i="0" u="none" strike="noStrike" cap="none" normalizeH="0" baseline="0" dirty="0" err="1">
                <a:ln>
                  <a:noFill/>
                </a:ln>
                <a:effectLst/>
                <a:latin typeface="Arial" panose="020B0604020202020204" pitchFamily="34" charset="0"/>
              </a:rPr>
              <a:t>offers</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benefits</a:t>
            </a:r>
            <a:r>
              <a:rPr kumimoji="0" lang="de-DE" altLang="de-DE" sz="2400" b="0" i="0" u="none" strike="noStrike" cap="none" normalizeH="0" baseline="0" dirty="0">
                <a:ln>
                  <a:noFill/>
                </a:ln>
                <a:effectLst/>
                <a:latin typeface="Arial" panose="020B0604020202020204" pitchFamily="34" charset="0"/>
              </a:rPr>
              <a:t> but </a:t>
            </a:r>
            <a:r>
              <a:rPr kumimoji="0" lang="de-DE" altLang="de-DE" sz="2400" b="0" i="0" u="none" strike="noStrike" cap="none" normalizeH="0" baseline="0" dirty="0" err="1">
                <a:ln>
                  <a:noFill/>
                </a:ln>
                <a:effectLst/>
                <a:latin typeface="Arial" panose="020B0604020202020204" pitchFamily="34" charset="0"/>
              </a:rPr>
              <a:t>raises</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ethical</a:t>
            </a:r>
            <a:r>
              <a:rPr kumimoji="0" lang="de-DE" altLang="de-DE" sz="2400" b="0" i="0" u="none" strike="noStrike" cap="none" normalizeH="0" baseline="0" dirty="0">
                <a:ln>
                  <a:noFill/>
                </a:ln>
                <a:effectLst/>
                <a:latin typeface="Arial" panose="020B0604020202020204" pitchFamily="34" charset="0"/>
              </a:rPr>
              <a:t> and </a:t>
            </a:r>
            <a:r>
              <a:rPr kumimoji="0" lang="de-DE" altLang="de-DE" sz="2400" b="0" i="0" u="none" strike="noStrike" cap="none" normalizeH="0" baseline="0" dirty="0" err="1">
                <a:ln>
                  <a:noFill/>
                </a:ln>
                <a:effectLst/>
                <a:latin typeface="Arial" panose="020B0604020202020204" pitchFamily="34" charset="0"/>
              </a:rPr>
              <a:t>regulatory</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concerns</a:t>
            </a:r>
            <a:r>
              <a:rPr kumimoji="0" lang="de-DE" altLang="de-DE" sz="2400" b="0" i="0" u="none" strike="noStrike" cap="none" normalizeH="0" baseline="0" dirty="0">
                <a:ln>
                  <a:noFill/>
                </a:ln>
                <a:effectLst/>
                <a:latin typeface="Arial" panose="020B0604020202020204" pitchFamily="34" charset="0"/>
              </a:rPr>
              <a:t>.</a:t>
            </a:r>
          </a:p>
          <a:p>
            <a:pPr marR="0" lvl="0" algn="just" defTabSz="914400" rtl="0" eaLnBrk="0" fontAlgn="base" latinLnBrk="0" hangingPunct="0">
              <a:spcBef>
                <a:spcPct val="0"/>
              </a:spcBef>
              <a:spcAft>
                <a:spcPts val="600"/>
              </a:spcAft>
              <a:buClrTx/>
              <a:buSzTx/>
              <a:tabLst/>
            </a:pPr>
            <a:endParaRPr kumimoji="0" lang="de-DE" altLang="de-DE" sz="2400" b="1" i="0" u="none" strike="noStrike" cap="none" normalizeH="0" baseline="0" dirty="0">
              <a:ln>
                <a:noFill/>
              </a:ln>
              <a:effectLst/>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tabLst/>
            </a:pPr>
            <a:r>
              <a:rPr kumimoji="0" lang="de-DE" altLang="de-DE" sz="2400" b="1" i="0" u="none" strike="noStrike" cap="none" normalizeH="0" baseline="0" dirty="0">
                <a:ln>
                  <a:noFill/>
                </a:ln>
                <a:effectLst/>
                <a:latin typeface="Arial" panose="020B0604020202020204" pitchFamily="34" charset="0"/>
              </a:rPr>
              <a:t>Skills Impact</a:t>
            </a:r>
            <a:endParaRPr kumimoji="0" lang="de-DE" altLang="de-DE" sz="2400" b="0" i="0" u="none" strike="noStrike" cap="none" normalizeH="0" baseline="0" dirty="0">
              <a:ln>
                <a:noFill/>
              </a:ln>
              <a:effectLst/>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tabLst/>
            </a:pPr>
            <a:r>
              <a:rPr kumimoji="0" lang="de-DE" altLang="de-DE" sz="2400" b="0" i="0" u="none" strike="noStrike" cap="none" normalizeH="0" baseline="0" dirty="0" err="1">
                <a:ln>
                  <a:noFill/>
                </a:ln>
                <a:effectLst/>
                <a:latin typeface="Arial" panose="020B0604020202020204" pitchFamily="34" charset="0"/>
              </a:rPr>
              <a:t>Replaces</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some</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jobs</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creates</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new</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roles</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with</a:t>
            </a:r>
            <a:r>
              <a:rPr kumimoji="0" lang="de-DE" altLang="de-DE" sz="2400" b="0" i="0" u="none" strike="noStrike" cap="none" normalizeH="0" baseline="0" dirty="0">
                <a:ln>
                  <a:noFill/>
                </a:ln>
                <a:effectLst/>
                <a:latin typeface="Arial" panose="020B0604020202020204" pitchFamily="34" charset="0"/>
              </a:rPr>
              <a:t> a </a:t>
            </a:r>
            <a:r>
              <a:rPr kumimoji="0" lang="de-DE" altLang="de-DE" sz="2400" b="0" i="0" u="none" strike="noStrike" cap="none" normalizeH="0" baseline="0" dirty="0" err="1">
                <a:ln>
                  <a:noFill/>
                </a:ln>
                <a:effectLst/>
                <a:latin typeface="Arial" panose="020B0604020202020204" pitchFamily="34" charset="0"/>
              </a:rPr>
              <a:t>demand</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for</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new</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skills</a:t>
            </a:r>
            <a:r>
              <a:rPr kumimoji="0" lang="de-DE" altLang="de-DE" sz="2400" b="0" i="0" u="none" strike="noStrike" cap="none" normalizeH="0" baseline="0" dirty="0">
                <a:ln>
                  <a:noFill/>
                </a:ln>
                <a:effectLst/>
                <a:latin typeface="Arial" panose="020B0604020202020204" pitchFamily="34" charset="0"/>
              </a:rPr>
              <a:t>.</a:t>
            </a:r>
          </a:p>
          <a:p>
            <a:pPr marR="0" lvl="0" algn="just" defTabSz="914400" rtl="0" eaLnBrk="0" fontAlgn="base" latinLnBrk="0" hangingPunct="0">
              <a:spcBef>
                <a:spcPct val="0"/>
              </a:spcBef>
              <a:spcAft>
                <a:spcPts val="600"/>
              </a:spcAft>
              <a:buClrTx/>
              <a:buSzTx/>
              <a:tabLst/>
            </a:pPr>
            <a:endParaRPr kumimoji="0" lang="de-DE" altLang="de-DE" sz="2400" b="1" i="0" u="none" strike="noStrike" cap="none" normalizeH="0" baseline="0" dirty="0">
              <a:ln>
                <a:noFill/>
              </a:ln>
              <a:effectLst/>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tabLst/>
            </a:pPr>
            <a:r>
              <a:rPr kumimoji="0" lang="de-DE" altLang="de-DE" sz="2400" b="1" i="0" u="none" strike="noStrike" cap="none" normalizeH="0" baseline="0" dirty="0">
                <a:ln>
                  <a:noFill/>
                </a:ln>
                <a:effectLst/>
                <a:latin typeface="Arial" panose="020B0604020202020204" pitchFamily="34" charset="0"/>
              </a:rPr>
              <a:t>Working </a:t>
            </a:r>
            <a:r>
              <a:rPr kumimoji="0" lang="de-DE" altLang="de-DE" sz="2400" b="1" i="0" u="none" strike="noStrike" cap="none" normalizeH="0" baseline="0" dirty="0" err="1">
                <a:ln>
                  <a:noFill/>
                </a:ln>
                <a:effectLst/>
                <a:latin typeface="Arial" panose="020B0604020202020204" pitchFamily="34" charset="0"/>
              </a:rPr>
              <a:t>Conditions</a:t>
            </a:r>
            <a:endParaRPr kumimoji="0" lang="de-DE" altLang="de-DE" sz="2400" b="0" i="0" u="none" strike="noStrike" cap="none" normalizeH="0" baseline="0" dirty="0">
              <a:ln>
                <a:noFill/>
              </a:ln>
              <a:effectLst/>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tabLst/>
            </a:pPr>
            <a:r>
              <a:rPr kumimoji="0" lang="de-DE" altLang="de-DE" sz="2400" b="0" i="0" u="none" strike="noStrike" cap="none" normalizeH="0" baseline="0" dirty="0" err="1">
                <a:ln>
                  <a:noFill/>
                </a:ln>
                <a:effectLst/>
                <a:latin typeface="Arial" panose="020B0604020202020204" pitchFamily="34" charset="0"/>
              </a:rPr>
              <a:t>Improves</a:t>
            </a:r>
            <a:r>
              <a:rPr kumimoji="0" lang="de-DE" altLang="de-DE" sz="2400" b="0" i="0" u="none" strike="noStrike" cap="none" normalizeH="0" baseline="0" dirty="0">
                <a:ln>
                  <a:noFill/>
                </a:ln>
                <a:effectLst/>
                <a:latin typeface="Arial" panose="020B0604020202020204" pitchFamily="34" charset="0"/>
              </a:rPr>
              <a:t> well-</a:t>
            </a:r>
            <a:r>
              <a:rPr kumimoji="0" lang="de-DE" altLang="de-DE" sz="2400" b="0" i="0" u="none" strike="noStrike" cap="none" normalizeH="0" baseline="0" dirty="0" err="1">
                <a:ln>
                  <a:noFill/>
                </a:ln>
                <a:effectLst/>
                <a:latin typeface="Arial" panose="020B0604020202020204" pitchFamily="34" charset="0"/>
              </a:rPr>
              <a:t>being</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by</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reducing</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tedious</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tasks</a:t>
            </a:r>
            <a:r>
              <a:rPr kumimoji="0" lang="de-DE" altLang="de-DE" sz="2400" b="0" i="0" u="none" strike="noStrike" cap="none" normalizeH="0" baseline="0" dirty="0">
                <a:ln>
                  <a:noFill/>
                </a:ln>
                <a:effectLst/>
                <a:latin typeface="Arial" panose="020B0604020202020204" pitchFamily="34" charset="0"/>
              </a:rPr>
              <a:t> but </a:t>
            </a:r>
            <a:r>
              <a:rPr kumimoji="0" lang="de-DE" altLang="de-DE" sz="2400" b="0" i="0" u="none" strike="noStrike" cap="none" normalizeH="0" baseline="0" dirty="0" err="1">
                <a:ln>
                  <a:noFill/>
                </a:ln>
                <a:effectLst/>
                <a:latin typeface="Arial" panose="020B0604020202020204" pitchFamily="34" charset="0"/>
              </a:rPr>
              <a:t>may</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lower</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decision-making</a:t>
            </a:r>
            <a:r>
              <a:rPr kumimoji="0" lang="de-DE" altLang="de-DE" sz="2400" b="0" i="0" u="none" strike="noStrike" cap="none" normalizeH="0" baseline="0" dirty="0">
                <a:ln>
                  <a:noFill/>
                </a:ln>
                <a:effectLst/>
                <a:latin typeface="Arial" panose="020B0604020202020204" pitchFamily="34" charset="0"/>
              </a:rPr>
              <a:t> </a:t>
            </a:r>
            <a:r>
              <a:rPr kumimoji="0" lang="de-DE" altLang="de-DE" sz="2400" b="0" i="0" u="none" strike="noStrike" cap="none" normalizeH="0" baseline="0" dirty="0" err="1">
                <a:ln>
                  <a:noFill/>
                </a:ln>
                <a:effectLst/>
                <a:latin typeface="Arial" panose="020B0604020202020204" pitchFamily="34" charset="0"/>
              </a:rPr>
              <a:t>autonomy</a:t>
            </a:r>
            <a:r>
              <a:rPr kumimoji="0" lang="de-DE" altLang="de-DE" sz="2400" b="0" i="0" u="none" strike="noStrike" cap="none" normalizeH="0" baseline="0" dirty="0">
                <a:ln>
                  <a:noFill/>
                </a:ln>
                <a:effectLst/>
                <a:latin typeface="Arial" panose="020B0604020202020204" pitchFamily="34" charset="0"/>
              </a:rPr>
              <a:t> and</a:t>
            </a:r>
          </a:p>
          <a:p>
            <a:pPr marL="0" marR="0" lvl="0" indent="0" algn="just" defTabSz="914400" rtl="0" eaLnBrk="0" fontAlgn="base" latinLnBrk="0" hangingPunct="0">
              <a:spcBef>
                <a:spcPct val="0"/>
              </a:spcBef>
              <a:spcAft>
                <a:spcPts val="600"/>
              </a:spcAft>
              <a:buClrTx/>
              <a:buSzTx/>
              <a:buNone/>
              <a:tabLst/>
            </a:pPr>
            <a:r>
              <a:rPr kumimoji="0" lang="de-DE" altLang="de-DE" sz="2400" b="0" i="0" u="none" strike="noStrike" cap="none" normalizeH="0" baseline="0" dirty="0">
                <a:ln>
                  <a:noFill/>
                </a:ln>
                <a:effectLst/>
                <a:latin typeface="Arial" panose="020B0604020202020204" pitchFamily="34" charset="0"/>
              </a:rPr>
              <a:t>social </a:t>
            </a:r>
            <a:r>
              <a:rPr kumimoji="0" lang="de-DE" altLang="de-DE" sz="2400" b="0" i="0" u="none" strike="noStrike" cap="none" normalizeH="0" baseline="0" dirty="0" err="1">
                <a:ln>
                  <a:noFill/>
                </a:ln>
                <a:effectLst/>
                <a:latin typeface="Arial" panose="020B0604020202020204" pitchFamily="34" charset="0"/>
              </a:rPr>
              <a:t>interactions</a:t>
            </a:r>
            <a:r>
              <a:rPr kumimoji="0" lang="de-DE" altLang="de-DE" sz="2400" b="0" i="0" u="none" strike="noStrike" cap="none" normalizeH="0" baseline="0" dirty="0">
                <a:ln>
                  <a:noFill/>
                </a:ln>
                <a:effectLst/>
                <a:latin typeface="Arial" panose="020B0604020202020204" pitchFamily="34" charset="0"/>
              </a:rPr>
              <a:t>.</a:t>
            </a:r>
          </a:p>
          <a:p>
            <a:pPr marL="0" marR="0" lvl="0" indent="0" defTabSz="914400" rtl="0" eaLnBrk="0" fontAlgn="base" latinLnBrk="0" hangingPunct="0">
              <a:spcBef>
                <a:spcPct val="0"/>
              </a:spcBef>
              <a:spcAft>
                <a:spcPts val="600"/>
              </a:spcAft>
              <a:buClrTx/>
              <a:buSzTx/>
              <a:buFontTx/>
              <a:buNone/>
              <a:tabLst/>
            </a:pPr>
            <a:endParaRPr kumimoji="0" lang="de-DE" altLang="de-DE" sz="20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32090515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34F5AD2-EDBD-4BBD-A55C-EAFFD0C7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0383" y="0"/>
            <a:ext cx="8451607"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3896A03-3945-419A-B66B-4EE266EDD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0"/>
            <a:ext cx="3745177"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AE916FD0-7B4C-4834-B8BE-D503E62EA9B3}"/>
              </a:ext>
            </a:extLst>
          </p:cNvPr>
          <p:cNvSpPr>
            <a:spLocks noGrp="1"/>
          </p:cNvSpPr>
          <p:nvPr>
            <p:ph type="title"/>
          </p:nvPr>
        </p:nvSpPr>
        <p:spPr>
          <a:xfrm>
            <a:off x="402966" y="528905"/>
            <a:ext cx="3099270" cy="5576770"/>
          </a:xfrm>
        </p:spPr>
        <p:txBody>
          <a:bodyPr anchor="t">
            <a:normAutofit/>
          </a:bodyPr>
          <a:lstStyle/>
          <a:p>
            <a:r>
              <a:rPr lang="en-US" sz="3600" b="1" dirty="0">
                <a:solidFill>
                  <a:schemeClr val="bg1"/>
                </a:solidFill>
              </a:rPr>
              <a:t>Strategies and policies for resilient </a:t>
            </a:r>
            <a:r>
              <a:rPr lang="en-US" sz="3600" b="1" dirty="0" err="1">
                <a:solidFill>
                  <a:schemeClr val="bg1"/>
                </a:solidFill>
              </a:rPr>
              <a:t>labour</a:t>
            </a:r>
            <a:r>
              <a:rPr lang="en-US" sz="3600" b="1" dirty="0">
                <a:solidFill>
                  <a:schemeClr val="bg1"/>
                </a:solidFill>
              </a:rPr>
              <a:t> markets in ageing</a:t>
            </a:r>
            <a:br>
              <a:rPr lang="en-US" sz="3600" b="1" dirty="0">
                <a:solidFill>
                  <a:schemeClr val="bg1"/>
                </a:solidFill>
              </a:rPr>
            </a:br>
            <a:r>
              <a:rPr lang="en-US" sz="3600" b="1" dirty="0">
                <a:solidFill>
                  <a:schemeClr val="bg1"/>
                </a:solidFill>
              </a:rPr>
              <a:t>societies</a:t>
            </a:r>
            <a:endParaRPr lang="it-IT" sz="3600" b="1" dirty="0">
              <a:solidFill>
                <a:schemeClr val="bg1"/>
              </a:solidFill>
            </a:endParaRPr>
          </a:p>
        </p:txBody>
      </p:sp>
      <p:graphicFrame>
        <p:nvGraphicFramePr>
          <p:cNvPr id="5" name="Segnaposto contenuto 2">
            <a:extLst>
              <a:ext uri="{FF2B5EF4-FFF2-40B4-BE49-F238E27FC236}">
                <a16:creationId xmlns:a16="http://schemas.microsoft.com/office/drawing/2014/main" id="{B074CCDD-2CFA-AD90-7BA1-8D5B39972BA6}"/>
              </a:ext>
            </a:extLst>
          </p:cNvPr>
          <p:cNvGraphicFramePr>
            <a:graphicFrameLocks noGrp="1"/>
          </p:cNvGraphicFramePr>
          <p:nvPr>
            <p:ph idx="1"/>
          </p:nvPr>
        </p:nvGraphicFramePr>
        <p:xfrm>
          <a:off x="4648871" y="637762"/>
          <a:ext cx="6396484" cy="60487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7222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group of people sitting at a table&#10;&#10;Description automatically generated">
            <a:extLst>
              <a:ext uri="{FF2B5EF4-FFF2-40B4-BE49-F238E27FC236}">
                <a16:creationId xmlns:a16="http://schemas.microsoft.com/office/drawing/2014/main" id="{3CB6D2AC-CA18-3077-6DA4-67057F8B420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B83AEB54-6FB3-EE85-C3D7-3514468DD717}"/>
              </a:ext>
            </a:extLst>
          </p:cNvPr>
          <p:cNvSpPr>
            <a:spLocks/>
          </p:cNvSpPr>
          <p:nvPr/>
        </p:nvSpPr>
        <p:spPr>
          <a:xfrm>
            <a:off x="0" y="0"/>
            <a:ext cx="12192000" cy="6858000"/>
          </a:xfrm>
          <a:prstGeom prst="rect">
            <a:avLst/>
          </a:prstGeom>
          <a:gradFill flip="none" rotWithShape="1">
            <a:gsLst>
              <a:gs pos="18000">
                <a:srgbClr val="111F29">
                  <a:alpha val="79000"/>
                </a:srgbClr>
              </a:gs>
              <a:gs pos="100000">
                <a:srgbClr val="111F29">
                  <a:alpha val="16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32">
            <a:extLst>
              <a:ext uri="{FF2B5EF4-FFF2-40B4-BE49-F238E27FC236}">
                <a16:creationId xmlns:a16="http://schemas.microsoft.com/office/drawing/2014/main" id="{E7C050A7-2B35-C853-F863-6745313AE92E}"/>
              </a:ext>
            </a:extLst>
          </p:cNvPr>
          <p:cNvSpPr txBox="1"/>
          <p:nvPr/>
        </p:nvSpPr>
        <p:spPr>
          <a:xfrm>
            <a:off x="693379" y="1843722"/>
            <a:ext cx="9624762" cy="13542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defPPr>
              <a:defRPr lang="en-US"/>
            </a:defPPr>
            <a:lvl1pPr marR="0" lvl="0" indent="0" defTabSz="914400" fontAlgn="auto" hangingPunct="0">
              <a:lnSpc>
                <a:spcPct val="100000"/>
              </a:lnSpc>
              <a:spcBef>
                <a:spcPts val="0"/>
              </a:spcBef>
              <a:spcAft>
                <a:spcPts val="0"/>
              </a:spcAft>
              <a:buClrTx/>
              <a:buSzTx/>
              <a:buFontTx/>
              <a:buNone/>
              <a:tabLst/>
              <a:defRPr kumimoji="0" sz="3200" b="1" i="0" u="none" strike="noStrike" kern="0" cap="none" spc="0" normalizeH="0" baseline="0">
                <a:ln>
                  <a:noFill/>
                </a:ln>
                <a:solidFill>
                  <a:srgbClr val="FFFFFF"/>
                </a:solidFill>
                <a:effectLst/>
                <a:uLnTx/>
                <a:uFillTx/>
                <a:latin typeface="Arial" panose="020B0604020202020204" pitchFamily="34" charset="0"/>
                <a:ea typeface="Graphik"/>
                <a:cs typeface="Arial" panose="020B0604020202020204" pitchFamily="34" charset="0"/>
              </a:defRPr>
            </a:lvl1p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44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Graphik"/>
              </a:rPr>
              <a:t>The Transformational Opportunity of AI on ICT Jobs</a:t>
            </a:r>
          </a:p>
        </p:txBody>
      </p:sp>
      <p:sp>
        <p:nvSpPr>
          <p:cNvPr id="8" name="TextBox 7">
            <a:extLst>
              <a:ext uri="{FF2B5EF4-FFF2-40B4-BE49-F238E27FC236}">
                <a16:creationId xmlns:a16="http://schemas.microsoft.com/office/drawing/2014/main" id="{36D65358-9211-1698-EF1B-DAE2FAA330BE}"/>
              </a:ext>
            </a:extLst>
          </p:cNvPr>
          <p:cNvSpPr txBox="1"/>
          <p:nvPr/>
        </p:nvSpPr>
        <p:spPr>
          <a:xfrm>
            <a:off x="731479" y="3379662"/>
            <a:ext cx="10729041" cy="95410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Charlie Terrell, Workforce Development Strategy Executive, Accenture  </a:t>
            </a:r>
          </a:p>
        </p:txBody>
      </p:sp>
      <p:grpSp>
        <p:nvGrpSpPr>
          <p:cNvPr id="3" name="Group 2">
            <a:extLst>
              <a:ext uri="{FF2B5EF4-FFF2-40B4-BE49-F238E27FC236}">
                <a16:creationId xmlns:a16="http://schemas.microsoft.com/office/drawing/2014/main" id="{64E58F78-1FA2-981A-B5BE-3B24D75B3C38}"/>
              </a:ext>
            </a:extLst>
          </p:cNvPr>
          <p:cNvGrpSpPr/>
          <p:nvPr/>
        </p:nvGrpSpPr>
        <p:grpSpPr>
          <a:xfrm>
            <a:off x="693379" y="5468610"/>
            <a:ext cx="9940424" cy="523220"/>
            <a:chOff x="594226" y="9295128"/>
            <a:chExt cx="5666341" cy="269284"/>
          </a:xfrm>
        </p:grpSpPr>
        <p:sp>
          <p:nvSpPr>
            <p:cNvPr id="4" name="Freeform: Shape 3">
              <a:extLst>
                <a:ext uri="{FF2B5EF4-FFF2-40B4-BE49-F238E27FC236}">
                  <a16:creationId xmlns:a16="http://schemas.microsoft.com/office/drawing/2014/main" id="{48AAE78D-E692-DD0A-D0AD-D021462E2260}"/>
                </a:ext>
              </a:extLst>
            </p:cNvPr>
            <p:cNvSpPr/>
            <p:nvPr userDrawn="1"/>
          </p:nvSpPr>
          <p:spPr>
            <a:xfrm>
              <a:off x="594226" y="9349587"/>
              <a:ext cx="607981" cy="160367"/>
            </a:xfrm>
            <a:custGeom>
              <a:avLst/>
              <a:gdLst>
                <a:gd name="connsiteX0" fmla="*/ 302005 w 518983"/>
                <a:gd name="connsiteY0" fmla="*/ 38420 h 136988"/>
                <a:gd name="connsiteX1" fmla="*/ 331818 w 518983"/>
                <a:gd name="connsiteY1" fmla="*/ 27293 h 136988"/>
                <a:gd name="connsiteX2" fmla="*/ 302005 w 518983"/>
                <a:gd name="connsiteY2" fmla="*/ 15536 h 136988"/>
                <a:gd name="connsiteX3" fmla="*/ 302005 w 518983"/>
                <a:gd name="connsiteY3" fmla="*/ 0 h 136988"/>
                <a:gd name="connsiteX4" fmla="*/ 353127 w 518983"/>
                <a:gd name="connsiteY4" fmla="*/ 20680 h 136988"/>
                <a:gd name="connsiteX5" fmla="*/ 353127 w 518983"/>
                <a:gd name="connsiteY5" fmla="*/ 33381 h 136988"/>
                <a:gd name="connsiteX6" fmla="*/ 302005 w 518983"/>
                <a:gd name="connsiteY6" fmla="*/ 54061 h 136988"/>
                <a:gd name="connsiteX7" fmla="*/ 302005 w 518983"/>
                <a:gd name="connsiteY7" fmla="*/ 38525 h 136988"/>
                <a:gd name="connsiteX8" fmla="*/ 19735 w 518983"/>
                <a:gd name="connsiteY8" fmla="*/ 136884 h 136988"/>
                <a:gd name="connsiteX9" fmla="*/ 0 w 518983"/>
                <a:gd name="connsiteY9" fmla="*/ 119459 h 136988"/>
                <a:gd name="connsiteX10" fmla="*/ 0 w 518983"/>
                <a:gd name="connsiteY10" fmla="*/ 118829 h 136988"/>
                <a:gd name="connsiteX11" fmla="*/ 28238 w 518983"/>
                <a:gd name="connsiteY11" fmla="*/ 99094 h 136988"/>
                <a:gd name="connsiteX12" fmla="*/ 35481 w 518983"/>
                <a:gd name="connsiteY12" fmla="*/ 99094 h 136988"/>
                <a:gd name="connsiteX13" fmla="*/ 35481 w 518983"/>
                <a:gd name="connsiteY13" fmla="*/ 96260 h 136988"/>
                <a:gd name="connsiteX14" fmla="*/ 26558 w 518983"/>
                <a:gd name="connsiteY14" fmla="*/ 86707 h 136988"/>
                <a:gd name="connsiteX15" fmla="*/ 17635 w 518983"/>
                <a:gd name="connsiteY15" fmla="*/ 94370 h 136988"/>
                <a:gd name="connsiteX16" fmla="*/ 1890 w 518983"/>
                <a:gd name="connsiteY16" fmla="*/ 94370 h 136988"/>
                <a:gd name="connsiteX17" fmla="*/ 27608 w 518983"/>
                <a:gd name="connsiteY17" fmla="*/ 74740 h 136988"/>
                <a:gd name="connsiteX18" fmla="*/ 52381 w 518983"/>
                <a:gd name="connsiteY18" fmla="*/ 95735 h 136988"/>
                <a:gd name="connsiteX19" fmla="*/ 52381 w 518983"/>
                <a:gd name="connsiteY19" fmla="*/ 135729 h 136988"/>
                <a:gd name="connsiteX20" fmla="*/ 36215 w 518983"/>
                <a:gd name="connsiteY20" fmla="*/ 135729 h 136988"/>
                <a:gd name="connsiteX21" fmla="*/ 36215 w 518983"/>
                <a:gd name="connsiteY21" fmla="*/ 128696 h 136988"/>
                <a:gd name="connsiteX22" fmla="*/ 19735 w 518983"/>
                <a:gd name="connsiteY22" fmla="*/ 136989 h 136988"/>
                <a:gd name="connsiteX23" fmla="*/ 35586 w 518983"/>
                <a:gd name="connsiteY23" fmla="*/ 115575 h 136988"/>
                <a:gd name="connsiteX24" fmla="*/ 35586 w 518983"/>
                <a:gd name="connsiteY24" fmla="*/ 109801 h 136988"/>
                <a:gd name="connsiteX25" fmla="*/ 28972 w 518983"/>
                <a:gd name="connsiteY25" fmla="*/ 109801 h 136988"/>
                <a:gd name="connsiteX26" fmla="*/ 16586 w 518983"/>
                <a:gd name="connsiteY26" fmla="*/ 117464 h 136988"/>
                <a:gd name="connsiteX27" fmla="*/ 16586 w 518983"/>
                <a:gd name="connsiteY27" fmla="*/ 118094 h 136988"/>
                <a:gd name="connsiteX28" fmla="*/ 24878 w 518983"/>
                <a:gd name="connsiteY28" fmla="*/ 125022 h 136988"/>
                <a:gd name="connsiteX29" fmla="*/ 35691 w 518983"/>
                <a:gd name="connsiteY29" fmla="*/ 115470 h 136988"/>
                <a:gd name="connsiteX30" fmla="*/ 90171 w 518983"/>
                <a:gd name="connsiteY30" fmla="*/ 136884 h 136988"/>
                <a:gd name="connsiteX31" fmla="*/ 61619 w 518983"/>
                <a:gd name="connsiteY31" fmla="*/ 106442 h 136988"/>
                <a:gd name="connsiteX32" fmla="*/ 61619 w 518983"/>
                <a:gd name="connsiteY32" fmla="*/ 105497 h 136988"/>
                <a:gd name="connsiteX33" fmla="*/ 90171 w 518983"/>
                <a:gd name="connsiteY33" fmla="*/ 74425 h 136988"/>
                <a:gd name="connsiteX34" fmla="*/ 116204 w 518983"/>
                <a:gd name="connsiteY34" fmla="*/ 96994 h 136988"/>
                <a:gd name="connsiteX35" fmla="*/ 100354 w 518983"/>
                <a:gd name="connsiteY35" fmla="*/ 96994 h 136988"/>
                <a:gd name="connsiteX36" fmla="*/ 90486 w 518983"/>
                <a:gd name="connsiteY36" fmla="*/ 87442 h 136988"/>
                <a:gd name="connsiteX37" fmla="*/ 78414 w 518983"/>
                <a:gd name="connsiteY37" fmla="*/ 104867 h 136988"/>
                <a:gd name="connsiteX38" fmla="*/ 78414 w 518983"/>
                <a:gd name="connsiteY38" fmla="*/ 106757 h 136988"/>
                <a:gd name="connsiteX39" fmla="*/ 90486 w 518983"/>
                <a:gd name="connsiteY39" fmla="*/ 124182 h 136988"/>
                <a:gd name="connsiteX40" fmla="*/ 101298 w 518983"/>
                <a:gd name="connsiteY40" fmla="*/ 113370 h 136988"/>
                <a:gd name="connsiteX41" fmla="*/ 116519 w 518983"/>
                <a:gd name="connsiteY41" fmla="*/ 113370 h 136988"/>
                <a:gd name="connsiteX42" fmla="*/ 90171 w 518983"/>
                <a:gd name="connsiteY42" fmla="*/ 136884 h 136988"/>
                <a:gd name="connsiteX43" fmla="*/ 152420 w 518983"/>
                <a:gd name="connsiteY43" fmla="*/ 136884 h 136988"/>
                <a:gd name="connsiteX44" fmla="*/ 123867 w 518983"/>
                <a:gd name="connsiteY44" fmla="*/ 106442 h 136988"/>
                <a:gd name="connsiteX45" fmla="*/ 123867 w 518983"/>
                <a:gd name="connsiteY45" fmla="*/ 105497 h 136988"/>
                <a:gd name="connsiteX46" fmla="*/ 152420 w 518983"/>
                <a:gd name="connsiteY46" fmla="*/ 74425 h 136988"/>
                <a:gd name="connsiteX47" fmla="*/ 178453 w 518983"/>
                <a:gd name="connsiteY47" fmla="*/ 96994 h 136988"/>
                <a:gd name="connsiteX48" fmla="*/ 162602 w 518983"/>
                <a:gd name="connsiteY48" fmla="*/ 96994 h 136988"/>
                <a:gd name="connsiteX49" fmla="*/ 152735 w 518983"/>
                <a:gd name="connsiteY49" fmla="*/ 87442 h 136988"/>
                <a:gd name="connsiteX50" fmla="*/ 140663 w 518983"/>
                <a:gd name="connsiteY50" fmla="*/ 104867 h 136988"/>
                <a:gd name="connsiteX51" fmla="*/ 140663 w 518983"/>
                <a:gd name="connsiteY51" fmla="*/ 106757 h 136988"/>
                <a:gd name="connsiteX52" fmla="*/ 152735 w 518983"/>
                <a:gd name="connsiteY52" fmla="*/ 124182 h 136988"/>
                <a:gd name="connsiteX53" fmla="*/ 163547 w 518983"/>
                <a:gd name="connsiteY53" fmla="*/ 113370 h 136988"/>
                <a:gd name="connsiteX54" fmla="*/ 178768 w 518983"/>
                <a:gd name="connsiteY54" fmla="*/ 113370 h 136988"/>
                <a:gd name="connsiteX55" fmla="*/ 152420 w 518983"/>
                <a:gd name="connsiteY55" fmla="*/ 136884 h 136988"/>
                <a:gd name="connsiteX56" fmla="*/ 214983 w 518983"/>
                <a:gd name="connsiteY56" fmla="*/ 136884 h 136988"/>
                <a:gd name="connsiteX57" fmla="*/ 186116 w 518983"/>
                <a:gd name="connsiteY57" fmla="*/ 106652 h 136988"/>
                <a:gd name="connsiteX58" fmla="*/ 186116 w 518983"/>
                <a:gd name="connsiteY58" fmla="*/ 105392 h 136988"/>
                <a:gd name="connsiteX59" fmla="*/ 214668 w 518983"/>
                <a:gd name="connsiteY59" fmla="*/ 74320 h 136988"/>
                <a:gd name="connsiteX60" fmla="*/ 241961 w 518983"/>
                <a:gd name="connsiteY60" fmla="*/ 102558 h 136988"/>
                <a:gd name="connsiteX61" fmla="*/ 241961 w 518983"/>
                <a:gd name="connsiteY61" fmla="*/ 109906 h 136988"/>
                <a:gd name="connsiteX62" fmla="*/ 203226 w 518983"/>
                <a:gd name="connsiteY62" fmla="*/ 109906 h 136988"/>
                <a:gd name="connsiteX63" fmla="*/ 215613 w 518983"/>
                <a:gd name="connsiteY63" fmla="*/ 124812 h 136988"/>
                <a:gd name="connsiteX64" fmla="*/ 226740 w 518983"/>
                <a:gd name="connsiteY64" fmla="*/ 117149 h 136988"/>
                <a:gd name="connsiteX65" fmla="*/ 242276 w 518983"/>
                <a:gd name="connsiteY65" fmla="*/ 117149 h 136988"/>
                <a:gd name="connsiteX66" fmla="*/ 214983 w 518983"/>
                <a:gd name="connsiteY66" fmla="*/ 136884 h 136988"/>
                <a:gd name="connsiteX67" fmla="*/ 203226 w 518983"/>
                <a:gd name="connsiteY67" fmla="*/ 98779 h 136988"/>
                <a:gd name="connsiteX68" fmla="*/ 225796 w 518983"/>
                <a:gd name="connsiteY68" fmla="*/ 98779 h 136988"/>
                <a:gd name="connsiteX69" fmla="*/ 214668 w 518983"/>
                <a:gd name="connsiteY69" fmla="*/ 86077 h 136988"/>
                <a:gd name="connsiteX70" fmla="*/ 203226 w 518983"/>
                <a:gd name="connsiteY70" fmla="*/ 98779 h 136988"/>
                <a:gd name="connsiteX71" fmla="*/ 252144 w 518983"/>
                <a:gd name="connsiteY71" fmla="*/ 75895 h 136988"/>
                <a:gd name="connsiteX72" fmla="*/ 268939 w 518983"/>
                <a:gd name="connsiteY72" fmla="*/ 75895 h 136988"/>
                <a:gd name="connsiteX73" fmla="*/ 268939 w 518983"/>
                <a:gd name="connsiteY73" fmla="*/ 84818 h 136988"/>
                <a:gd name="connsiteX74" fmla="*/ 287099 w 518983"/>
                <a:gd name="connsiteY74" fmla="*/ 74635 h 136988"/>
                <a:gd name="connsiteX75" fmla="*/ 305155 w 518983"/>
                <a:gd name="connsiteY75" fmla="*/ 95630 h 136988"/>
                <a:gd name="connsiteX76" fmla="*/ 305155 w 518983"/>
                <a:gd name="connsiteY76" fmla="*/ 135624 h 136988"/>
                <a:gd name="connsiteX77" fmla="*/ 288359 w 518983"/>
                <a:gd name="connsiteY77" fmla="*/ 135624 h 136988"/>
                <a:gd name="connsiteX78" fmla="*/ 288359 w 518983"/>
                <a:gd name="connsiteY78" fmla="*/ 98149 h 136988"/>
                <a:gd name="connsiteX79" fmla="*/ 279436 w 518983"/>
                <a:gd name="connsiteY79" fmla="*/ 87967 h 136988"/>
                <a:gd name="connsiteX80" fmla="*/ 268939 w 518983"/>
                <a:gd name="connsiteY80" fmla="*/ 99094 h 136988"/>
                <a:gd name="connsiteX81" fmla="*/ 268939 w 518983"/>
                <a:gd name="connsiteY81" fmla="*/ 135624 h 136988"/>
                <a:gd name="connsiteX82" fmla="*/ 252144 w 518983"/>
                <a:gd name="connsiteY82" fmla="*/ 135624 h 136988"/>
                <a:gd name="connsiteX83" fmla="*/ 252144 w 518983"/>
                <a:gd name="connsiteY83" fmla="*/ 75895 h 136988"/>
                <a:gd name="connsiteX84" fmla="*/ 336016 w 518983"/>
                <a:gd name="connsiteY84" fmla="*/ 57840 h 136988"/>
                <a:gd name="connsiteX85" fmla="*/ 336016 w 518983"/>
                <a:gd name="connsiteY85" fmla="*/ 76000 h 136988"/>
                <a:gd name="connsiteX86" fmla="*/ 347458 w 518983"/>
                <a:gd name="connsiteY86" fmla="*/ 76000 h 136988"/>
                <a:gd name="connsiteX87" fmla="*/ 347458 w 518983"/>
                <a:gd name="connsiteY87" fmla="*/ 88387 h 136988"/>
                <a:gd name="connsiteX88" fmla="*/ 336016 w 518983"/>
                <a:gd name="connsiteY88" fmla="*/ 88387 h 136988"/>
                <a:gd name="connsiteX89" fmla="*/ 336016 w 518983"/>
                <a:gd name="connsiteY89" fmla="*/ 116624 h 136988"/>
                <a:gd name="connsiteX90" fmla="*/ 342105 w 518983"/>
                <a:gd name="connsiteY90" fmla="*/ 123342 h 136988"/>
                <a:gd name="connsiteX91" fmla="*/ 347878 w 518983"/>
                <a:gd name="connsiteY91" fmla="*/ 122398 h 136988"/>
                <a:gd name="connsiteX92" fmla="*/ 347878 w 518983"/>
                <a:gd name="connsiteY92" fmla="*/ 135414 h 136988"/>
                <a:gd name="connsiteX93" fmla="*/ 338326 w 518983"/>
                <a:gd name="connsiteY93" fmla="*/ 136674 h 136988"/>
                <a:gd name="connsiteX94" fmla="*/ 319221 w 518983"/>
                <a:gd name="connsiteY94" fmla="*/ 118619 h 136988"/>
                <a:gd name="connsiteX95" fmla="*/ 319221 w 518983"/>
                <a:gd name="connsiteY95" fmla="*/ 88492 h 136988"/>
                <a:gd name="connsiteX96" fmla="*/ 312188 w 518983"/>
                <a:gd name="connsiteY96" fmla="*/ 88492 h 136988"/>
                <a:gd name="connsiteX97" fmla="*/ 312188 w 518983"/>
                <a:gd name="connsiteY97" fmla="*/ 76105 h 136988"/>
                <a:gd name="connsiteX98" fmla="*/ 319221 w 518983"/>
                <a:gd name="connsiteY98" fmla="*/ 76105 h 136988"/>
                <a:gd name="connsiteX99" fmla="*/ 319221 w 518983"/>
                <a:gd name="connsiteY99" fmla="*/ 64978 h 136988"/>
                <a:gd name="connsiteX100" fmla="*/ 336016 w 518983"/>
                <a:gd name="connsiteY100" fmla="*/ 57945 h 136988"/>
                <a:gd name="connsiteX101" fmla="*/ 410337 w 518983"/>
                <a:gd name="connsiteY101" fmla="*/ 135624 h 136988"/>
                <a:gd name="connsiteX102" fmla="*/ 393541 w 518983"/>
                <a:gd name="connsiteY102" fmla="*/ 135624 h 136988"/>
                <a:gd name="connsiteX103" fmla="*/ 393541 w 518983"/>
                <a:gd name="connsiteY103" fmla="*/ 126702 h 136988"/>
                <a:gd name="connsiteX104" fmla="*/ 376116 w 518983"/>
                <a:gd name="connsiteY104" fmla="*/ 136884 h 136988"/>
                <a:gd name="connsiteX105" fmla="*/ 357431 w 518983"/>
                <a:gd name="connsiteY105" fmla="*/ 116204 h 136988"/>
                <a:gd name="connsiteX106" fmla="*/ 357431 w 518983"/>
                <a:gd name="connsiteY106" fmla="*/ 75895 h 136988"/>
                <a:gd name="connsiteX107" fmla="*/ 374226 w 518983"/>
                <a:gd name="connsiteY107" fmla="*/ 75895 h 136988"/>
                <a:gd name="connsiteX108" fmla="*/ 374226 w 518983"/>
                <a:gd name="connsiteY108" fmla="*/ 114000 h 136988"/>
                <a:gd name="connsiteX109" fmla="*/ 382834 w 518983"/>
                <a:gd name="connsiteY109" fmla="*/ 124182 h 136988"/>
                <a:gd name="connsiteX110" fmla="*/ 393331 w 518983"/>
                <a:gd name="connsiteY110" fmla="*/ 113055 h 136988"/>
                <a:gd name="connsiteX111" fmla="*/ 393331 w 518983"/>
                <a:gd name="connsiteY111" fmla="*/ 76210 h 136988"/>
                <a:gd name="connsiteX112" fmla="*/ 410127 w 518983"/>
                <a:gd name="connsiteY112" fmla="*/ 76210 h 136988"/>
                <a:gd name="connsiteX113" fmla="*/ 410127 w 518983"/>
                <a:gd name="connsiteY113" fmla="*/ 135624 h 136988"/>
                <a:gd name="connsiteX114" fmla="*/ 410442 w 518983"/>
                <a:gd name="connsiteY114" fmla="*/ 135624 h 136988"/>
                <a:gd name="connsiteX115" fmla="*/ 422724 w 518983"/>
                <a:gd name="connsiteY115" fmla="*/ 75895 h 136988"/>
                <a:gd name="connsiteX116" fmla="*/ 439519 w 518983"/>
                <a:gd name="connsiteY116" fmla="*/ 75895 h 136988"/>
                <a:gd name="connsiteX117" fmla="*/ 439519 w 518983"/>
                <a:gd name="connsiteY117" fmla="*/ 87022 h 136988"/>
                <a:gd name="connsiteX118" fmla="*/ 457574 w 518983"/>
                <a:gd name="connsiteY118" fmla="*/ 75265 h 136988"/>
                <a:gd name="connsiteX119" fmla="*/ 457574 w 518983"/>
                <a:gd name="connsiteY119" fmla="*/ 91746 h 136988"/>
                <a:gd name="connsiteX120" fmla="*/ 439519 w 518983"/>
                <a:gd name="connsiteY120" fmla="*/ 105077 h 136988"/>
                <a:gd name="connsiteX121" fmla="*/ 439519 w 518983"/>
                <a:gd name="connsiteY121" fmla="*/ 135834 h 136988"/>
                <a:gd name="connsiteX122" fmla="*/ 422724 w 518983"/>
                <a:gd name="connsiteY122" fmla="*/ 135834 h 136988"/>
                <a:gd name="connsiteX123" fmla="*/ 422724 w 518983"/>
                <a:gd name="connsiteY123" fmla="*/ 75790 h 136988"/>
                <a:gd name="connsiteX124" fmla="*/ 491690 w 518983"/>
                <a:gd name="connsiteY124" fmla="*/ 136884 h 136988"/>
                <a:gd name="connsiteX125" fmla="*/ 462823 w 518983"/>
                <a:gd name="connsiteY125" fmla="*/ 106652 h 136988"/>
                <a:gd name="connsiteX126" fmla="*/ 462823 w 518983"/>
                <a:gd name="connsiteY126" fmla="*/ 105392 h 136988"/>
                <a:gd name="connsiteX127" fmla="*/ 491376 w 518983"/>
                <a:gd name="connsiteY127" fmla="*/ 74320 h 136988"/>
                <a:gd name="connsiteX128" fmla="*/ 518668 w 518983"/>
                <a:gd name="connsiteY128" fmla="*/ 102558 h 136988"/>
                <a:gd name="connsiteX129" fmla="*/ 518668 w 518983"/>
                <a:gd name="connsiteY129" fmla="*/ 109906 h 136988"/>
                <a:gd name="connsiteX130" fmla="*/ 479934 w 518983"/>
                <a:gd name="connsiteY130" fmla="*/ 109906 h 136988"/>
                <a:gd name="connsiteX131" fmla="*/ 492320 w 518983"/>
                <a:gd name="connsiteY131" fmla="*/ 124812 h 136988"/>
                <a:gd name="connsiteX132" fmla="*/ 503447 w 518983"/>
                <a:gd name="connsiteY132" fmla="*/ 117149 h 136988"/>
                <a:gd name="connsiteX133" fmla="*/ 518983 w 518983"/>
                <a:gd name="connsiteY133" fmla="*/ 117149 h 136988"/>
                <a:gd name="connsiteX134" fmla="*/ 491690 w 518983"/>
                <a:gd name="connsiteY134" fmla="*/ 136884 h 136988"/>
                <a:gd name="connsiteX135" fmla="*/ 479619 w 518983"/>
                <a:gd name="connsiteY135" fmla="*/ 98779 h 136988"/>
                <a:gd name="connsiteX136" fmla="*/ 502188 w 518983"/>
                <a:gd name="connsiteY136" fmla="*/ 98779 h 136988"/>
                <a:gd name="connsiteX137" fmla="*/ 491061 w 518983"/>
                <a:gd name="connsiteY137" fmla="*/ 86077 h 136988"/>
                <a:gd name="connsiteX138" fmla="*/ 479619 w 518983"/>
                <a:gd name="connsiteY138" fmla="*/ 98779 h 1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18983" h="136988">
                  <a:moveTo>
                    <a:pt x="302005" y="38420"/>
                  </a:moveTo>
                  <a:lnTo>
                    <a:pt x="331818" y="27293"/>
                  </a:lnTo>
                  <a:lnTo>
                    <a:pt x="302005" y="15536"/>
                  </a:lnTo>
                  <a:lnTo>
                    <a:pt x="302005" y="0"/>
                  </a:lnTo>
                  <a:lnTo>
                    <a:pt x="353127" y="20680"/>
                  </a:lnTo>
                  <a:lnTo>
                    <a:pt x="353127" y="33381"/>
                  </a:lnTo>
                  <a:lnTo>
                    <a:pt x="302005" y="54061"/>
                  </a:lnTo>
                  <a:lnTo>
                    <a:pt x="302005" y="38525"/>
                  </a:lnTo>
                  <a:close/>
                  <a:moveTo>
                    <a:pt x="19735" y="136884"/>
                  </a:moveTo>
                  <a:cubicBezTo>
                    <a:pt x="8923" y="136884"/>
                    <a:pt x="0" y="131425"/>
                    <a:pt x="0" y="119459"/>
                  </a:cubicBezTo>
                  <a:lnTo>
                    <a:pt x="0" y="118829"/>
                  </a:lnTo>
                  <a:cubicBezTo>
                    <a:pt x="0" y="104238"/>
                    <a:pt x="12702" y="99094"/>
                    <a:pt x="28238" y="99094"/>
                  </a:cubicBezTo>
                  <a:lnTo>
                    <a:pt x="35481" y="99094"/>
                  </a:lnTo>
                  <a:lnTo>
                    <a:pt x="35481" y="96260"/>
                  </a:lnTo>
                  <a:cubicBezTo>
                    <a:pt x="35481" y="90276"/>
                    <a:pt x="32961" y="86707"/>
                    <a:pt x="26558" y="86707"/>
                  </a:cubicBezTo>
                  <a:cubicBezTo>
                    <a:pt x="20889" y="86707"/>
                    <a:pt x="17950" y="89856"/>
                    <a:pt x="17635" y="94370"/>
                  </a:cubicBezTo>
                  <a:lnTo>
                    <a:pt x="1890" y="94370"/>
                  </a:lnTo>
                  <a:cubicBezTo>
                    <a:pt x="3149" y="81039"/>
                    <a:pt x="13646" y="74740"/>
                    <a:pt x="27608" y="74740"/>
                  </a:cubicBezTo>
                  <a:cubicBezTo>
                    <a:pt x="41569" y="74740"/>
                    <a:pt x="52381" y="80724"/>
                    <a:pt x="52381" y="95735"/>
                  </a:cubicBezTo>
                  <a:lnTo>
                    <a:pt x="52381" y="135729"/>
                  </a:lnTo>
                  <a:lnTo>
                    <a:pt x="36215" y="135729"/>
                  </a:lnTo>
                  <a:lnTo>
                    <a:pt x="36215" y="128696"/>
                  </a:lnTo>
                  <a:cubicBezTo>
                    <a:pt x="33066" y="133105"/>
                    <a:pt x="27608" y="136989"/>
                    <a:pt x="19735" y="136989"/>
                  </a:cubicBezTo>
                  <a:moveTo>
                    <a:pt x="35586" y="115575"/>
                  </a:moveTo>
                  <a:lnTo>
                    <a:pt x="35586" y="109801"/>
                  </a:lnTo>
                  <a:lnTo>
                    <a:pt x="28972" y="109801"/>
                  </a:lnTo>
                  <a:cubicBezTo>
                    <a:pt x="20680" y="109801"/>
                    <a:pt x="16586" y="112005"/>
                    <a:pt x="16586" y="117464"/>
                  </a:cubicBezTo>
                  <a:lnTo>
                    <a:pt x="16586" y="118094"/>
                  </a:lnTo>
                  <a:cubicBezTo>
                    <a:pt x="16586" y="122188"/>
                    <a:pt x="19105" y="125022"/>
                    <a:pt x="24878" y="125022"/>
                  </a:cubicBezTo>
                  <a:cubicBezTo>
                    <a:pt x="30652" y="125022"/>
                    <a:pt x="35691" y="121873"/>
                    <a:pt x="35691" y="115470"/>
                  </a:cubicBezTo>
                  <a:moveTo>
                    <a:pt x="90171" y="136884"/>
                  </a:moveTo>
                  <a:cubicBezTo>
                    <a:pt x="73691" y="136884"/>
                    <a:pt x="61619" y="126702"/>
                    <a:pt x="61619" y="106442"/>
                  </a:cubicBezTo>
                  <a:lnTo>
                    <a:pt x="61619" y="105497"/>
                  </a:lnTo>
                  <a:cubicBezTo>
                    <a:pt x="61619" y="85133"/>
                    <a:pt x="74320" y="74425"/>
                    <a:pt x="90171" y="74425"/>
                  </a:cubicBezTo>
                  <a:cubicBezTo>
                    <a:pt x="103818" y="74425"/>
                    <a:pt x="114945" y="81459"/>
                    <a:pt x="116204" y="96994"/>
                  </a:cubicBezTo>
                  <a:lnTo>
                    <a:pt x="100354" y="96994"/>
                  </a:lnTo>
                  <a:cubicBezTo>
                    <a:pt x="99409" y="91326"/>
                    <a:pt x="96260" y="87442"/>
                    <a:pt x="90486" y="87442"/>
                  </a:cubicBezTo>
                  <a:cubicBezTo>
                    <a:pt x="83453" y="87442"/>
                    <a:pt x="78414" y="93110"/>
                    <a:pt x="78414" y="104867"/>
                  </a:cubicBezTo>
                  <a:lnTo>
                    <a:pt x="78414" y="106757"/>
                  </a:lnTo>
                  <a:cubicBezTo>
                    <a:pt x="78414" y="118829"/>
                    <a:pt x="82823" y="124182"/>
                    <a:pt x="90486" y="124182"/>
                  </a:cubicBezTo>
                  <a:cubicBezTo>
                    <a:pt x="96155" y="124182"/>
                    <a:pt x="100354" y="120088"/>
                    <a:pt x="101298" y="113370"/>
                  </a:cubicBezTo>
                  <a:lnTo>
                    <a:pt x="116519" y="113370"/>
                  </a:lnTo>
                  <a:cubicBezTo>
                    <a:pt x="115575" y="127017"/>
                    <a:pt x="106337" y="136884"/>
                    <a:pt x="90171" y="136884"/>
                  </a:cubicBezTo>
                  <a:moveTo>
                    <a:pt x="152420" y="136884"/>
                  </a:moveTo>
                  <a:cubicBezTo>
                    <a:pt x="135939" y="136884"/>
                    <a:pt x="123867" y="126702"/>
                    <a:pt x="123867" y="106442"/>
                  </a:cubicBezTo>
                  <a:lnTo>
                    <a:pt x="123867" y="105497"/>
                  </a:lnTo>
                  <a:cubicBezTo>
                    <a:pt x="123867" y="85133"/>
                    <a:pt x="136569" y="74425"/>
                    <a:pt x="152420" y="74425"/>
                  </a:cubicBezTo>
                  <a:cubicBezTo>
                    <a:pt x="166066" y="74425"/>
                    <a:pt x="177193" y="81459"/>
                    <a:pt x="178453" y="96994"/>
                  </a:cubicBezTo>
                  <a:lnTo>
                    <a:pt x="162602" y="96994"/>
                  </a:lnTo>
                  <a:cubicBezTo>
                    <a:pt x="161657" y="91326"/>
                    <a:pt x="158508" y="87442"/>
                    <a:pt x="152735" y="87442"/>
                  </a:cubicBezTo>
                  <a:cubicBezTo>
                    <a:pt x="145702" y="87442"/>
                    <a:pt x="140663" y="93110"/>
                    <a:pt x="140663" y="104867"/>
                  </a:cubicBezTo>
                  <a:lnTo>
                    <a:pt x="140663" y="106757"/>
                  </a:lnTo>
                  <a:cubicBezTo>
                    <a:pt x="140663" y="118829"/>
                    <a:pt x="145072" y="124182"/>
                    <a:pt x="152735" y="124182"/>
                  </a:cubicBezTo>
                  <a:cubicBezTo>
                    <a:pt x="158403" y="124182"/>
                    <a:pt x="162602" y="120088"/>
                    <a:pt x="163547" y="113370"/>
                  </a:cubicBezTo>
                  <a:lnTo>
                    <a:pt x="178768" y="113370"/>
                  </a:lnTo>
                  <a:cubicBezTo>
                    <a:pt x="177823" y="127017"/>
                    <a:pt x="168586" y="136884"/>
                    <a:pt x="152420" y="136884"/>
                  </a:cubicBezTo>
                  <a:moveTo>
                    <a:pt x="214983" y="136884"/>
                  </a:moveTo>
                  <a:cubicBezTo>
                    <a:pt x="197873" y="136884"/>
                    <a:pt x="186116" y="126702"/>
                    <a:pt x="186116" y="106652"/>
                  </a:cubicBezTo>
                  <a:lnTo>
                    <a:pt x="186116" y="105392"/>
                  </a:lnTo>
                  <a:cubicBezTo>
                    <a:pt x="186116" y="85342"/>
                    <a:pt x="198503" y="74320"/>
                    <a:pt x="214668" y="74320"/>
                  </a:cubicBezTo>
                  <a:cubicBezTo>
                    <a:pt x="229575" y="74320"/>
                    <a:pt x="241961" y="82613"/>
                    <a:pt x="241961" y="102558"/>
                  </a:cubicBezTo>
                  <a:lnTo>
                    <a:pt x="241961" y="109906"/>
                  </a:lnTo>
                  <a:lnTo>
                    <a:pt x="203226" y="109906"/>
                  </a:lnTo>
                  <a:cubicBezTo>
                    <a:pt x="203856" y="120718"/>
                    <a:pt x="208580" y="124812"/>
                    <a:pt x="215613" y="124812"/>
                  </a:cubicBezTo>
                  <a:cubicBezTo>
                    <a:pt x="222017" y="124812"/>
                    <a:pt x="225481" y="121348"/>
                    <a:pt x="226740" y="117149"/>
                  </a:cubicBezTo>
                  <a:lnTo>
                    <a:pt x="242276" y="117149"/>
                  </a:lnTo>
                  <a:cubicBezTo>
                    <a:pt x="240072" y="128276"/>
                    <a:pt x="230834" y="136884"/>
                    <a:pt x="214983" y="136884"/>
                  </a:cubicBezTo>
                  <a:moveTo>
                    <a:pt x="203226" y="98779"/>
                  </a:moveTo>
                  <a:lnTo>
                    <a:pt x="225796" y="98779"/>
                  </a:lnTo>
                  <a:cubicBezTo>
                    <a:pt x="225481" y="89856"/>
                    <a:pt x="221387" y="86077"/>
                    <a:pt x="214668" y="86077"/>
                  </a:cubicBezTo>
                  <a:cubicBezTo>
                    <a:pt x="209315" y="86392"/>
                    <a:pt x="204486" y="89226"/>
                    <a:pt x="203226" y="98779"/>
                  </a:cubicBezTo>
                  <a:moveTo>
                    <a:pt x="252144" y="75895"/>
                  </a:moveTo>
                  <a:lnTo>
                    <a:pt x="268939" y="75895"/>
                  </a:lnTo>
                  <a:lnTo>
                    <a:pt x="268939" y="84818"/>
                  </a:lnTo>
                  <a:cubicBezTo>
                    <a:pt x="271773" y="79044"/>
                    <a:pt x="277862" y="74635"/>
                    <a:pt x="287099" y="74635"/>
                  </a:cubicBezTo>
                  <a:cubicBezTo>
                    <a:pt x="297912" y="74635"/>
                    <a:pt x="305155" y="81249"/>
                    <a:pt x="305155" y="95630"/>
                  </a:cubicBezTo>
                  <a:lnTo>
                    <a:pt x="305155" y="135624"/>
                  </a:lnTo>
                  <a:lnTo>
                    <a:pt x="288359" y="135624"/>
                  </a:lnTo>
                  <a:lnTo>
                    <a:pt x="288359" y="98149"/>
                  </a:lnTo>
                  <a:cubicBezTo>
                    <a:pt x="288359" y="91221"/>
                    <a:pt x="285525" y="87967"/>
                    <a:pt x="279436" y="87967"/>
                  </a:cubicBezTo>
                  <a:cubicBezTo>
                    <a:pt x="273663" y="87967"/>
                    <a:pt x="268939" y="91431"/>
                    <a:pt x="268939" y="99094"/>
                  </a:cubicBezTo>
                  <a:lnTo>
                    <a:pt x="268939" y="135624"/>
                  </a:lnTo>
                  <a:lnTo>
                    <a:pt x="252144" y="135624"/>
                  </a:lnTo>
                  <a:lnTo>
                    <a:pt x="252144" y="75895"/>
                  </a:lnTo>
                  <a:close/>
                  <a:moveTo>
                    <a:pt x="336016" y="57840"/>
                  </a:moveTo>
                  <a:lnTo>
                    <a:pt x="336016" y="76000"/>
                  </a:lnTo>
                  <a:lnTo>
                    <a:pt x="347458" y="76000"/>
                  </a:lnTo>
                  <a:lnTo>
                    <a:pt x="347458" y="88387"/>
                  </a:lnTo>
                  <a:lnTo>
                    <a:pt x="336016" y="88387"/>
                  </a:lnTo>
                  <a:lnTo>
                    <a:pt x="336016" y="116624"/>
                  </a:lnTo>
                  <a:cubicBezTo>
                    <a:pt x="336016" y="121033"/>
                    <a:pt x="337906" y="123342"/>
                    <a:pt x="342105" y="123342"/>
                  </a:cubicBezTo>
                  <a:cubicBezTo>
                    <a:pt x="344624" y="123342"/>
                    <a:pt x="346199" y="123028"/>
                    <a:pt x="347878" y="122398"/>
                  </a:cubicBezTo>
                  <a:lnTo>
                    <a:pt x="347878" y="135414"/>
                  </a:lnTo>
                  <a:cubicBezTo>
                    <a:pt x="345989" y="136044"/>
                    <a:pt x="342420" y="136674"/>
                    <a:pt x="338326" y="136674"/>
                  </a:cubicBezTo>
                  <a:cubicBezTo>
                    <a:pt x="325309" y="136674"/>
                    <a:pt x="319221" y="130691"/>
                    <a:pt x="319221" y="118619"/>
                  </a:cubicBezTo>
                  <a:lnTo>
                    <a:pt x="319221" y="88492"/>
                  </a:lnTo>
                  <a:lnTo>
                    <a:pt x="312188" y="88492"/>
                  </a:lnTo>
                  <a:lnTo>
                    <a:pt x="312188" y="76105"/>
                  </a:lnTo>
                  <a:lnTo>
                    <a:pt x="319221" y="76105"/>
                  </a:lnTo>
                  <a:lnTo>
                    <a:pt x="319221" y="64978"/>
                  </a:lnTo>
                  <a:lnTo>
                    <a:pt x="336016" y="57945"/>
                  </a:lnTo>
                  <a:close/>
                  <a:moveTo>
                    <a:pt x="410337" y="135624"/>
                  </a:moveTo>
                  <a:lnTo>
                    <a:pt x="393541" y="135624"/>
                  </a:lnTo>
                  <a:lnTo>
                    <a:pt x="393541" y="126702"/>
                  </a:lnTo>
                  <a:cubicBezTo>
                    <a:pt x="390707" y="132370"/>
                    <a:pt x="384934" y="136884"/>
                    <a:pt x="376116" y="136884"/>
                  </a:cubicBezTo>
                  <a:cubicBezTo>
                    <a:pt x="365304" y="136884"/>
                    <a:pt x="357431" y="130166"/>
                    <a:pt x="357431" y="116204"/>
                  </a:cubicBezTo>
                  <a:lnTo>
                    <a:pt x="357431" y="75895"/>
                  </a:lnTo>
                  <a:lnTo>
                    <a:pt x="374226" y="75895"/>
                  </a:lnTo>
                  <a:lnTo>
                    <a:pt x="374226" y="114000"/>
                  </a:lnTo>
                  <a:cubicBezTo>
                    <a:pt x="374226" y="121033"/>
                    <a:pt x="377061" y="124182"/>
                    <a:pt x="382834" y="124182"/>
                  </a:cubicBezTo>
                  <a:cubicBezTo>
                    <a:pt x="388608" y="124182"/>
                    <a:pt x="393331" y="120403"/>
                    <a:pt x="393331" y="113055"/>
                  </a:cubicBezTo>
                  <a:lnTo>
                    <a:pt x="393331" y="76210"/>
                  </a:lnTo>
                  <a:lnTo>
                    <a:pt x="410127" y="76210"/>
                  </a:lnTo>
                  <a:lnTo>
                    <a:pt x="410127" y="135624"/>
                  </a:lnTo>
                  <a:lnTo>
                    <a:pt x="410442" y="135624"/>
                  </a:lnTo>
                  <a:close/>
                  <a:moveTo>
                    <a:pt x="422724" y="75895"/>
                  </a:moveTo>
                  <a:lnTo>
                    <a:pt x="439519" y="75895"/>
                  </a:lnTo>
                  <a:lnTo>
                    <a:pt x="439519" y="87022"/>
                  </a:lnTo>
                  <a:cubicBezTo>
                    <a:pt x="442983" y="79044"/>
                    <a:pt x="448757" y="75265"/>
                    <a:pt x="457574" y="75265"/>
                  </a:cubicBezTo>
                  <a:lnTo>
                    <a:pt x="457574" y="91746"/>
                  </a:lnTo>
                  <a:cubicBezTo>
                    <a:pt x="446132" y="91746"/>
                    <a:pt x="439519" y="95210"/>
                    <a:pt x="439519" y="105077"/>
                  </a:cubicBezTo>
                  <a:lnTo>
                    <a:pt x="439519" y="135834"/>
                  </a:lnTo>
                  <a:lnTo>
                    <a:pt x="422724" y="135834"/>
                  </a:lnTo>
                  <a:lnTo>
                    <a:pt x="422724" y="75790"/>
                  </a:lnTo>
                  <a:close/>
                  <a:moveTo>
                    <a:pt x="491690" y="136884"/>
                  </a:moveTo>
                  <a:cubicBezTo>
                    <a:pt x="474580" y="136884"/>
                    <a:pt x="462823" y="126702"/>
                    <a:pt x="462823" y="106652"/>
                  </a:cubicBezTo>
                  <a:lnTo>
                    <a:pt x="462823" y="105392"/>
                  </a:lnTo>
                  <a:cubicBezTo>
                    <a:pt x="462823" y="85342"/>
                    <a:pt x="475210" y="74320"/>
                    <a:pt x="491376" y="74320"/>
                  </a:cubicBezTo>
                  <a:cubicBezTo>
                    <a:pt x="506282" y="74320"/>
                    <a:pt x="518668" y="82613"/>
                    <a:pt x="518668" y="102558"/>
                  </a:cubicBezTo>
                  <a:lnTo>
                    <a:pt x="518668" y="109906"/>
                  </a:lnTo>
                  <a:lnTo>
                    <a:pt x="479934" y="109906"/>
                  </a:lnTo>
                  <a:cubicBezTo>
                    <a:pt x="480563" y="120718"/>
                    <a:pt x="485287" y="124812"/>
                    <a:pt x="492320" y="124812"/>
                  </a:cubicBezTo>
                  <a:cubicBezTo>
                    <a:pt x="498619" y="124812"/>
                    <a:pt x="502188" y="121348"/>
                    <a:pt x="503447" y="117149"/>
                  </a:cubicBezTo>
                  <a:lnTo>
                    <a:pt x="518983" y="117149"/>
                  </a:lnTo>
                  <a:cubicBezTo>
                    <a:pt x="516464" y="128276"/>
                    <a:pt x="507226" y="136884"/>
                    <a:pt x="491690" y="136884"/>
                  </a:cubicBezTo>
                  <a:moveTo>
                    <a:pt x="479619" y="98779"/>
                  </a:moveTo>
                  <a:lnTo>
                    <a:pt x="502188" y="98779"/>
                  </a:lnTo>
                  <a:cubicBezTo>
                    <a:pt x="501873" y="89856"/>
                    <a:pt x="497779" y="86077"/>
                    <a:pt x="491061" y="86077"/>
                  </a:cubicBezTo>
                  <a:cubicBezTo>
                    <a:pt x="486022" y="86392"/>
                    <a:pt x="481193" y="89226"/>
                    <a:pt x="479619" y="98779"/>
                  </a:cubicBezTo>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nvGrpSpPr>
            <p:cNvPr id="5" name="Graphic 95">
              <a:extLst>
                <a:ext uri="{FF2B5EF4-FFF2-40B4-BE49-F238E27FC236}">
                  <a16:creationId xmlns:a16="http://schemas.microsoft.com/office/drawing/2014/main" id="{D0AE2B9D-0B17-D796-2244-81E06B96D868}"/>
                </a:ext>
              </a:extLst>
            </p:cNvPr>
            <p:cNvGrpSpPr/>
            <p:nvPr userDrawn="1"/>
          </p:nvGrpSpPr>
          <p:grpSpPr>
            <a:xfrm>
              <a:off x="2724792" y="9345482"/>
              <a:ext cx="514516" cy="168576"/>
              <a:chOff x="1504585" y="8856607"/>
              <a:chExt cx="558175" cy="183012"/>
            </a:xfrm>
            <a:solidFill>
              <a:srgbClr val="FFFFFF"/>
            </a:solidFill>
          </p:grpSpPr>
          <p:sp>
            <p:nvSpPr>
              <p:cNvPr id="46" name="Freeform: Shape 45">
                <a:extLst>
                  <a:ext uri="{FF2B5EF4-FFF2-40B4-BE49-F238E27FC236}">
                    <a16:creationId xmlns:a16="http://schemas.microsoft.com/office/drawing/2014/main" id="{126D11EA-6645-8BEE-DFEC-D2AA0FA6BF85}"/>
                  </a:ext>
                </a:extLst>
              </p:cNvPr>
              <p:cNvSpPr/>
              <p:nvPr/>
            </p:nvSpPr>
            <p:spPr>
              <a:xfrm>
                <a:off x="1504585" y="8856607"/>
                <a:ext cx="138341" cy="141992"/>
              </a:xfrm>
              <a:custGeom>
                <a:avLst/>
                <a:gdLst>
                  <a:gd name="connsiteX0" fmla="*/ 72179 w 138341"/>
                  <a:gd name="connsiteY0" fmla="*/ 64601 h 141992"/>
                  <a:gd name="connsiteX1" fmla="*/ 73953 w 138341"/>
                  <a:gd name="connsiteY1" fmla="*/ 64601 h 141992"/>
                  <a:gd name="connsiteX2" fmla="*/ 135416 w 138341"/>
                  <a:gd name="connsiteY2" fmla="*/ 64567 h 141992"/>
                  <a:gd name="connsiteX3" fmla="*/ 137576 w 138341"/>
                  <a:gd name="connsiteY3" fmla="*/ 66442 h 141992"/>
                  <a:gd name="connsiteX4" fmla="*/ 122143 w 138341"/>
                  <a:gd name="connsiteY4" fmla="*/ 121528 h 141992"/>
                  <a:gd name="connsiteX5" fmla="*/ 89805 w 138341"/>
                  <a:gd name="connsiteY5" fmla="*/ 139990 h 141992"/>
                  <a:gd name="connsiteX6" fmla="*/ 50486 w 138341"/>
                  <a:gd name="connsiteY6" fmla="*/ 138634 h 141992"/>
                  <a:gd name="connsiteX7" fmla="*/ 372 w 138341"/>
                  <a:gd name="connsiteY7" fmla="*/ 77657 h 141992"/>
                  <a:gd name="connsiteX8" fmla="*/ 19437 w 138341"/>
                  <a:gd name="connsiteY8" fmla="*/ 22872 h 141992"/>
                  <a:gd name="connsiteX9" fmla="*/ 59659 w 138341"/>
                  <a:gd name="connsiteY9" fmla="*/ 1029 h 141992"/>
                  <a:gd name="connsiteX10" fmla="*/ 118176 w 138341"/>
                  <a:gd name="connsiteY10" fmla="*/ 17031 h 141992"/>
                  <a:gd name="connsiteX11" fmla="*/ 120570 w 138341"/>
                  <a:gd name="connsiteY11" fmla="*/ 19290 h 141992"/>
                  <a:gd name="connsiteX12" fmla="*/ 107279 w 138341"/>
                  <a:gd name="connsiteY12" fmla="*/ 33049 h 141992"/>
                  <a:gd name="connsiteX13" fmla="*/ 98073 w 138341"/>
                  <a:gd name="connsiteY13" fmla="*/ 26538 h 141992"/>
                  <a:gd name="connsiteX14" fmla="*/ 26919 w 138341"/>
                  <a:gd name="connsiteY14" fmla="*/ 46992 h 141992"/>
                  <a:gd name="connsiteX15" fmla="*/ 29530 w 138341"/>
                  <a:gd name="connsiteY15" fmla="*/ 99483 h 141992"/>
                  <a:gd name="connsiteX16" fmla="*/ 76698 w 138341"/>
                  <a:gd name="connsiteY16" fmla="*/ 122348 h 141992"/>
                  <a:gd name="connsiteX17" fmla="*/ 103530 w 138341"/>
                  <a:gd name="connsiteY17" fmla="*/ 112439 h 141992"/>
                  <a:gd name="connsiteX18" fmla="*/ 118226 w 138341"/>
                  <a:gd name="connsiteY18" fmla="*/ 84001 h 141992"/>
                  <a:gd name="connsiteX19" fmla="*/ 72162 w 138341"/>
                  <a:gd name="connsiteY19" fmla="*/ 84001 h 141992"/>
                  <a:gd name="connsiteX20" fmla="*/ 72162 w 138341"/>
                  <a:gd name="connsiteY20" fmla="*/ 64618 h 14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341" h="141992">
                    <a:moveTo>
                      <a:pt x="72179" y="64601"/>
                    </a:moveTo>
                    <a:cubicBezTo>
                      <a:pt x="72849" y="64601"/>
                      <a:pt x="73401" y="64601"/>
                      <a:pt x="73953" y="64601"/>
                    </a:cubicBezTo>
                    <a:cubicBezTo>
                      <a:pt x="94441" y="64601"/>
                      <a:pt x="114929" y="64618"/>
                      <a:pt x="135416" y="64567"/>
                    </a:cubicBezTo>
                    <a:cubicBezTo>
                      <a:pt x="136923" y="64567"/>
                      <a:pt x="137392" y="65019"/>
                      <a:pt x="137576" y="66442"/>
                    </a:cubicBezTo>
                    <a:cubicBezTo>
                      <a:pt x="140204" y="86997"/>
                      <a:pt x="136304" y="105744"/>
                      <a:pt x="122143" y="121528"/>
                    </a:cubicBezTo>
                    <a:cubicBezTo>
                      <a:pt x="113456" y="131219"/>
                      <a:pt x="102409" y="137094"/>
                      <a:pt x="89805" y="139990"/>
                    </a:cubicBezTo>
                    <a:cubicBezTo>
                      <a:pt x="76598" y="143003"/>
                      <a:pt x="63442" y="142668"/>
                      <a:pt x="50486" y="138634"/>
                    </a:cubicBezTo>
                    <a:cubicBezTo>
                      <a:pt x="23119" y="130165"/>
                      <a:pt x="3217" y="106112"/>
                      <a:pt x="372" y="77657"/>
                    </a:cubicBezTo>
                    <a:cubicBezTo>
                      <a:pt x="-1737" y="56550"/>
                      <a:pt x="5192" y="38322"/>
                      <a:pt x="19437" y="22872"/>
                    </a:cubicBezTo>
                    <a:cubicBezTo>
                      <a:pt x="30317" y="11072"/>
                      <a:pt x="43758" y="3523"/>
                      <a:pt x="59659" y="1029"/>
                    </a:cubicBezTo>
                    <a:cubicBezTo>
                      <a:pt x="81469" y="-2402"/>
                      <a:pt x="101136" y="2703"/>
                      <a:pt x="118176" y="17031"/>
                    </a:cubicBezTo>
                    <a:cubicBezTo>
                      <a:pt x="118979" y="17717"/>
                      <a:pt x="119716" y="18487"/>
                      <a:pt x="120570" y="19290"/>
                    </a:cubicBezTo>
                    <a:cubicBezTo>
                      <a:pt x="116017" y="23994"/>
                      <a:pt x="111564" y="28597"/>
                      <a:pt x="107279" y="33049"/>
                    </a:cubicBezTo>
                    <a:cubicBezTo>
                      <a:pt x="104133" y="30806"/>
                      <a:pt x="101237" y="28463"/>
                      <a:pt x="98073" y="26538"/>
                    </a:cubicBezTo>
                    <a:cubicBezTo>
                      <a:pt x="73418" y="11390"/>
                      <a:pt x="39590" y="20998"/>
                      <a:pt x="26919" y="46992"/>
                    </a:cubicBezTo>
                    <a:cubicBezTo>
                      <a:pt x="18215" y="64835"/>
                      <a:pt x="18667" y="82762"/>
                      <a:pt x="29530" y="99483"/>
                    </a:cubicBezTo>
                    <a:cubicBezTo>
                      <a:pt x="40477" y="116322"/>
                      <a:pt x="56730" y="123603"/>
                      <a:pt x="76698" y="122348"/>
                    </a:cubicBezTo>
                    <a:cubicBezTo>
                      <a:pt x="86574" y="121729"/>
                      <a:pt x="95680" y="118649"/>
                      <a:pt x="103530" y="112439"/>
                    </a:cubicBezTo>
                    <a:cubicBezTo>
                      <a:pt x="112652" y="105241"/>
                      <a:pt x="117121" y="95600"/>
                      <a:pt x="118226" y="84001"/>
                    </a:cubicBezTo>
                    <a:lnTo>
                      <a:pt x="72162" y="84001"/>
                    </a:lnTo>
                    <a:lnTo>
                      <a:pt x="72162" y="64618"/>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7" name="Freeform: Shape 46">
                <a:extLst>
                  <a:ext uri="{FF2B5EF4-FFF2-40B4-BE49-F238E27FC236}">
                    <a16:creationId xmlns:a16="http://schemas.microsoft.com/office/drawing/2014/main" id="{2692369B-0CE9-E5F9-5B73-8AEAAC36D2F5}"/>
                  </a:ext>
                </a:extLst>
              </p:cNvPr>
              <p:cNvSpPr/>
              <p:nvPr/>
            </p:nvSpPr>
            <p:spPr>
              <a:xfrm>
                <a:off x="1848966" y="8907201"/>
                <a:ext cx="87582" cy="132418"/>
              </a:xfrm>
              <a:custGeom>
                <a:avLst/>
                <a:gdLst>
                  <a:gd name="connsiteX0" fmla="*/ 68255 w 87582"/>
                  <a:gd name="connsiteY0" fmla="*/ 80592 h 132418"/>
                  <a:gd name="connsiteX1" fmla="*/ 67703 w 87582"/>
                  <a:gd name="connsiteY1" fmla="*/ 81044 h 132418"/>
                  <a:gd name="connsiteX2" fmla="*/ 40938 w 87582"/>
                  <a:gd name="connsiteY2" fmla="*/ 91187 h 132418"/>
                  <a:gd name="connsiteX3" fmla="*/ 2424 w 87582"/>
                  <a:gd name="connsiteY3" fmla="*/ 60640 h 132418"/>
                  <a:gd name="connsiteX4" fmla="*/ 20953 w 87582"/>
                  <a:gd name="connsiteY4" fmla="*/ 6927 h 132418"/>
                  <a:gd name="connsiteX5" fmla="*/ 54480 w 87582"/>
                  <a:gd name="connsiteY5" fmla="*/ 1621 h 132418"/>
                  <a:gd name="connsiteX6" fmla="*/ 67067 w 87582"/>
                  <a:gd name="connsiteY6" fmla="*/ 9136 h 132418"/>
                  <a:gd name="connsiteX7" fmla="*/ 67854 w 87582"/>
                  <a:gd name="connsiteY7" fmla="*/ 10459 h 132418"/>
                  <a:gd name="connsiteX8" fmla="*/ 68440 w 87582"/>
                  <a:gd name="connsiteY8" fmla="*/ 10090 h 132418"/>
                  <a:gd name="connsiteX9" fmla="*/ 68440 w 87582"/>
                  <a:gd name="connsiteY9" fmla="*/ 2876 h 132418"/>
                  <a:gd name="connsiteX10" fmla="*/ 87488 w 87582"/>
                  <a:gd name="connsiteY10" fmla="*/ 2876 h 132418"/>
                  <a:gd name="connsiteX11" fmla="*/ 87571 w 87582"/>
                  <a:gd name="connsiteY11" fmla="*/ 4048 h 132418"/>
                  <a:gd name="connsiteX12" fmla="*/ 87504 w 87582"/>
                  <a:gd name="connsiteY12" fmla="*/ 87070 h 132418"/>
                  <a:gd name="connsiteX13" fmla="*/ 80960 w 87582"/>
                  <a:gd name="connsiteY13" fmla="*/ 113031 h 132418"/>
                  <a:gd name="connsiteX14" fmla="*/ 54028 w 87582"/>
                  <a:gd name="connsiteY14" fmla="*/ 131510 h 132418"/>
                  <a:gd name="connsiteX15" fmla="*/ 22627 w 87582"/>
                  <a:gd name="connsiteY15" fmla="*/ 126840 h 132418"/>
                  <a:gd name="connsiteX16" fmla="*/ 3562 w 87582"/>
                  <a:gd name="connsiteY16" fmla="*/ 105499 h 132418"/>
                  <a:gd name="connsiteX17" fmla="*/ 21037 w 87582"/>
                  <a:gd name="connsiteY17" fmla="*/ 98184 h 132418"/>
                  <a:gd name="connsiteX18" fmla="*/ 22091 w 87582"/>
                  <a:gd name="connsiteY18" fmla="*/ 100259 h 132418"/>
                  <a:gd name="connsiteX19" fmla="*/ 57091 w 87582"/>
                  <a:gd name="connsiteY19" fmla="*/ 111357 h 132418"/>
                  <a:gd name="connsiteX20" fmla="*/ 68172 w 87582"/>
                  <a:gd name="connsiteY20" fmla="*/ 93330 h 132418"/>
                  <a:gd name="connsiteX21" fmla="*/ 68456 w 87582"/>
                  <a:gd name="connsiteY21" fmla="*/ 81061 h 132418"/>
                  <a:gd name="connsiteX22" fmla="*/ 68289 w 87582"/>
                  <a:gd name="connsiteY22" fmla="*/ 80609 h 132418"/>
                  <a:gd name="connsiteX23" fmla="*/ 69963 w 87582"/>
                  <a:gd name="connsiteY23" fmla="*/ 45743 h 132418"/>
                  <a:gd name="connsiteX24" fmla="*/ 67904 w 87582"/>
                  <a:gd name="connsiteY24" fmla="*/ 34143 h 132418"/>
                  <a:gd name="connsiteX25" fmla="*/ 48253 w 87582"/>
                  <a:gd name="connsiteY25" fmla="*/ 18175 h 132418"/>
                  <a:gd name="connsiteX26" fmla="*/ 25556 w 87582"/>
                  <a:gd name="connsiteY26" fmla="*/ 28285 h 132418"/>
                  <a:gd name="connsiteX27" fmla="*/ 25271 w 87582"/>
                  <a:gd name="connsiteY27" fmla="*/ 62900 h 132418"/>
                  <a:gd name="connsiteX28" fmla="*/ 62966 w 87582"/>
                  <a:gd name="connsiteY28" fmla="*/ 65511 h 132418"/>
                  <a:gd name="connsiteX29" fmla="*/ 69979 w 87582"/>
                  <a:gd name="connsiteY29" fmla="*/ 45743 h 13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582" h="132418">
                    <a:moveTo>
                      <a:pt x="68255" y="80592"/>
                    </a:moveTo>
                    <a:cubicBezTo>
                      <a:pt x="68038" y="80776"/>
                      <a:pt x="67837" y="80893"/>
                      <a:pt x="67703" y="81044"/>
                    </a:cubicBezTo>
                    <a:cubicBezTo>
                      <a:pt x="60572" y="89128"/>
                      <a:pt x="51383" y="91907"/>
                      <a:pt x="40938" y="91187"/>
                    </a:cubicBezTo>
                    <a:cubicBezTo>
                      <a:pt x="23631" y="89999"/>
                      <a:pt x="8148" y="77679"/>
                      <a:pt x="2424" y="60640"/>
                    </a:cubicBezTo>
                    <a:cubicBezTo>
                      <a:pt x="-4288" y="40654"/>
                      <a:pt x="3277" y="18409"/>
                      <a:pt x="20953" y="6927"/>
                    </a:cubicBezTo>
                    <a:cubicBezTo>
                      <a:pt x="31264" y="215"/>
                      <a:pt x="42512" y="-1760"/>
                      <a:pt x="54480" y="1621"/>
                    </a:cubicBezTo>
                    <a:cubicBezTo>
                      <a:pt x="59317" y="2977"/>
                      <a:pt x="63468" y="5621"/>
                      <a:pt x="67067" y="9136"/>
                    </a:cubicBezTo>
                    <a:cubicBezTo>
                      <a:pt x="67418" y="9488"/>
                      <a:pt x="67603" y="10007"/>
                      <a:pt x="67854" y="10459"/>
                    </a:cubicBezTo>
                    <a:cubicBezTo>
                      <a:pt x="68055" y="10341"/>
                      <a:pt x="68239" y="10208"/>
                      <a:pt x="68440" y="10090"/>
                    </a:cubicBezTo>
                    <a:lnTo>
                      <a:pt x="68440" y="2876"/>
                    </a:lnTo>
                    <a:lnTo>
                      <a:pt x="87488" y="2876"/>
                    </a:lnTo>
                    <a:cubicBezTo>
                      <a:pt x="87521" y="3328"/>
                      <a:pt x="87571" y="3680"/>
                      <a:pt x="87571" y="4048"/>
                    </a:cubicBezTo>
                    <a:cubicBezTo>
                      <a:pt x="87571" y="31716"/>
                      <a:pt x="87622" y="59401"/>
                      <a:pt x="87504" y="87070"/>
                    </a:cubicBezTo>
                    <a:cubicBezTo>
                      <a:pt x="87471" y="96209"/>
                      <a:pt x="85596" y="104996"/>
                      <a:pt x="80960" y="113031"/>
                    </a:cubicBezTo>
                    <a:cubicBezTo>
                      <a:pt x="74934" y="123459"/>
                      <a:pt x="65728" y="129417"/>
                      <a:pt x="54028" y="131510"/>
                    </a:cubicBezTo>
                    <a:cubicBezTo>
                      <a:pt x="43098" y="133468"/>
                      <a:pt x="32486" y="132414"/>
                      <a:pt x="22627" y="126840"/>
                    </a:cubicBezTo>
                    <a:cubicBezTo>
                      <a:pt x="13940" y="121935"/>
                      <a:pt x="7947" y="114571"/>
                      <a:pt x="3562" y="105499"/>
                    </a:cubicBezTo>
                    <a:cubicBezTo>
                      <a:pt x="9420" y="103038"/>
                      <a:pt x="15178" y="100628"/>
                      <a:pt x="21037" y="98184"/>
                    </a:cubicBezTo>
                    <a:cubicBezTo>
                      <a:pt x="21422" y="98954"/>
                      <a:pt x="21756" y="99607"/>
                      <a:pt x="22091" y="100259"/>
                    </a:cubicBezTo>
                    <a:cubicBezTo>
                      <a:pt x="28770" y="113416"/>
                      <a:pt x="44520" y="118420"/>
                      <a:pt x="57091" y="111357"/>
                    </a:cubicBezTo>
                    <a:cubicBezTo>
                      <a:pt x="64104" y="107407"/>
                      <a:pt x="67385" y="101046"/>
                      <a:pt x="68172" y="93330"/>
                    </a:cubicBezTo>
                    <a:cubicBezTo>
                      <a:pt x="68573" y="89279"/>
                      <a:pt x="68389" y="85162"/>
                      <a:pt x="68456" y="81061"/>
                    </a:cubicBezTo>
                    <a:cubicBezTo>
                      <a:pt x="68456" y="80943"/>
                      <a:pt x="68373" y="80826"/>
                      <a:pt x="68289" y="80609"/>
                    </a:cubicBezTo>
                    <a:close/>
                    <a:moveTo>
                      <a:pt x="69963" y="45743"/>
                    </a:moveTo>
                    <a:cubicBezTo>
                      <a:pt x="69979" y="41742"/>
                      <a:pt x="69427" y="37842"/>
                      <a:pt x="67904" y="34143"/>
                    </a:cubicBezTo>
                    <a:cubicBezTo>
                      <a:pt x="64272" y="25272"/>
                      <a:pt x="57945" y="19380"/>
                      <a:pt x="48253" y="18175"/>
                    </a:cubicBezTo>
                    <a:cubicBezTo>
                      <a:pt x="38846" y="17020"/>
                      <a:pt x="31197" y="20769"/>
                      <a:pt x="25556" y="28285"/>
                    </a:cubicBezTo>
                    <a:cubicBezTo>
                      <a:pt x="18308" y="37926"/>
                      <a:pt x="18275" y="53057"/>
                      <a:pt x="25271" y="62900"/>
                    </a:cubicBezTo>
                    <a:cubicBezTo>
                      <a:pt x="34377" y="75704"/>
                      <a:pt x="52521" y="76976"/>
                      <a:pt x="62966" y="65511"/>
                    </a:cubicBezTo>
                    <a:cubicBezTo>
                      <a:pt x="68055" y="59920"/>
                      <a:pt x="69946" y="53158"/>
                      <a:pt x="69979" y="45743"/>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677760E2-7405-86A2-18F6-602EE086C038}"/>
                  </a:ext>
                </a:extLst>
              </p:cNvPr>
              <p:cNvSpPr/>
              <p:nvPr/>
            </p:nvSpPr>
            <p:spPr>
              <a:xfrm>
                <a:off x="1649291" y="8907114"/>
                <a:ext cx="91766" cy="91429"/>
              </a:xfrm>
              <a:custGeom>
                <a:avLst/>
                <a:gdLst>
                  <a:gd name="connsiteX0" fmla="*/ 45796 w 91766"/>
                  <a:gd name="connsiteY0" fmla="*/ 0 h 91429"/>
                  <a:gd name="connsiteX1" fmla="*/ 85048 w 91766"/>
                  <a:gd name="connsiteY1" fmla="*/ 21325 h 91429"/>
                  <a:gd name="connsiteX2" fmla="*/ 66200 w 91766"/>
                  <a:gd name="connsiteY2" fmla="*/ 86838 h 91429"/>
                  <a:gd name="connsiteX3" fmla="*/ 235 w 91766"/>
                  <a:gd name="connsiteY3" fmla="*/ 49863 h 91429"/>
                  <a:gd name="connsiteX4" fmla="*/ 38415 w 91766"/>
                  <a:gd name="connsiteY4" fmla="*/ 670 h 91429"/>
                  <a:gd name="connsiteX5" fmla="*/ 45796 w 91766"/>
                  <a:gd name="connsiteY5" fmla="*/ 0 h 91429"/>
                  <a:gd name="connsiteX6" fmla="*/ 44440 w 91766"/>
                  <a:gd name="connsiteY6" fmla="*/ 18044 h 91429"/>
                  <a:gd name="connsiteX7" fmla="*/ 25593 w 91766"/>
                  <a:gd name="connsiteY7" fmla="*/ 28254 h 91429"/>
                  <a:gd name="connsiteX8" fmla="*/ 22078 w 91766"/>
                  <a:gd name="connsiteY8" fmla="*/ 56776 h 91429"/>
                  <a:gd name="connsiteX9" fmla="*/ 64593 w 91766"/>
                  <a:gd name="connsiteY9" fmla="*/ 65062 h 91429"/>
                  <a:gd name="connsiteX10" fmla="*/ 71222 w 91766"/>
                  <a:gd name="connsiteY10" fmla="*/ 40071 h 91429"/>
                  <a:gd name="connsiteX11" fmla="*/ 44457 w 91766"/>
                  <a:gd name="connsiteY11" fmla="*/ 18061 h 9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766" h="91429">
                    <a:moveTo>
                      <a:pt x="45796" y="0"/>
                    </a:moveTo>
                    <a:cubicBezTo>
                      <a:pt x="62367" y="720"/>
                      <a:pt x="76042" y="6930"/>
                      <a:pt x="85048" y="21325"/>
                    </a:cubicBezTo>
                    <a:cubicBezTo>
                      <a:pt x="97149" y="40674"/>
                      <a:pt x="94069" y="73598"/>
                      <a:pt x="66200" y="86838"/>
                    </a:cubicBezTo>
                    <a:cubicBezTo>
                      <a:pt x="38867" y="99810"/>
                      <a:pt x="3666" y="84612"/>
                      <a:pt x="235" y="49863"/>
                    </a:cubicBezTo>
                    <a:cubicBezTo>
                      <a:pt x="-2176" y="25492"/>
                      <a:pt x="14228" y="4519"/>
                      <a:pt x="38415" y="670"/>
                    </a:cubicBezTo>
                    <a:cubicBezTo>
                      <a:pt x="40842" y="285"/>
                      <a:pt x="43319" y="218"/>
                      <a:pt x="45796" y="0"/>
                    </a:cubicBezTo>
                    <a:close/>
                    <a:moveTo>
                      <a:pt x="44440" y="18044"/>
                    </a:moveTo>
                    <a:cubicBezTo>
                      <a:pt x="37594" y="18195"/>
                      <a:pt x="30581" y="21392"/>
                      <a:pt x="25593" y="28254"/>
                    </a:cubicBezTo>
                    <a:cubicBezTo>
                      <a:pt x="19199" y="37042"/>
                      <a:pt x="18345" y="46767"/>
                      <a:pt x="22078" y="56776"/>
                    </a:cubicBezTo>
                    <a:cubicBezTo>
                      <a:pt x="28807" y="74803"/>
                      <a:pt x="51772" y="79256"/>
                      <a:pt x="64593" y="65062"/>
                    </a:cubicBezTo>
                    <a:cubicBezTo>
                      <a:pt x="71038" y="57931"/>
                      <a:pt x="72711" y="49361"/>
                      <a:pt x="71222" y="40071"/>
                    </a:cubicBezTo>
                    <a:cubicBezTo>
                      <a:pt x="69163" y="27267"/>
                      <a:pt x="58568" y="18044"/>
                      <a:pt x="44457" y="18061"/>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9" name="Freeform: Shape 48">
                <a:extLst>
                  <a:ext uri="{FF2B5EF4-FFF2-40B4-BE49-F238E27FC236}">
                    <a16:creationId xmlns:a16="http://schemas.microsoft.com/office/drawing/2014/main" id="{77744CE7-8DB9-7AA1-9049-42E03D60F0E8}"/>
                  </a:ext>
                </a:extLst>
              </p:cNvPr>
              <p:cNvSpPr/>
              <p:nvPr/>
            </p:nvSpPr>
            <p:spPr>
              <a:xfrm>
                <a:off x="1749035" y="8907181"/>
                <a:ext cx="91794" cy="91352"/>
              </a:xfrm>
              <a:custGeom>
                <a:avLst/>
                <a:gdLst>
                  <a:gd name="connsiteX0" fmla="*/ 45846 w 91794"/>
                  <a:gd name="connsiteY0" fmla="*/ 0 h 91352"/>
                  <a:gd name="connsiteX1" fmla="*/ 85080 w 91794"/>
                  <a:gd name="connsiteY1" fmla="*/ 21241 h 91352"/>
                  <a:gd name="connsiteX2" fmla="*/ 62534 w 91794"/>
                  <a:gd name="connsiteY2" fmla="*/ 88345 h 91352"/>
                  <a:gd name="connsiteX3" fmla="*/ 6527 w 91794"/>
                  <a:gd name="connsiteY3" fmla="*/ 69296 h 91352"/>
                  <a:gd name="connsiteX4" fmla="*/ 27450 w 91794"/>
                  <a:gd name="connsiteY4" fmla="*/ 3682 h 91352"/>
                  <a:gd name="connsiteX5" fmla="*/ 45846 w 91794"/>
                  <a:gd name="connsiteY5" fmla="*/ 0 h 91352"/>
                  <a:gd name="connsiteX6" fmla="*/ 19951 w 91794"/>
                  <a:gd name="connsiteY6" fmla="*/ 46750 h 91352"/>
                  <a:gd name="connsiteX7" fmla="*/ 21257 w 91794"/>
                  <a:gd name="connsiteY7" fmla="*/ 54115 h 91352"/>
                  <a:gd name="connsiteX8" fmla="*/ 40506 w 91794"/>
                  <a:gd name="connsiteY8" fmla="*/ 72694 h 91352"/>
                  <a:gd name="connsiteX9" fmla="*/ 65362 w 91794"/>
                  <a:gd name="connsiteY9" fmla="*/ 64041 h 91352"/>
                  <a:gd name="connsiteX10" fmla="*/ 69112 w 91794"/>
                  <a:gd name="connsiteY10" fmla="*/ 33159 h 91352"/>
                  <a:gd name="connsiteX11" fmla="*/ 33225 w 91794"/>
                  <a:gd name="connsiteY11" fmla="*/ 21408 h 91352"/>
                  <a:gd name="connsiteX12" fmla="*/ 19951 w 91794"/>
                  <a:gd name="connsiteY12" fmla="*/ 46750 h 9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94" h="91352">
                    <a:moveTo>
                      <a:pt x="45846" y="0"/>
                    </a:moveTo>
                    <a:cubicBezTo>
                      <a:pt x="62400" y="653"/>
                      <a:pt x="76108" y="6829"/>
                      <a:pt x="85080" y="21241"/>
                    </a:cubicBezTo>
                    <a:cubicBezTo>
                      <a:pt x="97952" y="41913"/>
                      <a:pt x="93299" y="76728"/>
                      <a:pt x="62534" y="88345"/>
                    </a:cubicBezTo>
                    <a:cubicBezTo>
                      <a:pt x="43368" y="95592"/>
                      <a:pt x="18646" y="89935"/>
                      <a:pt x="6527" y="69296"/>
                    </a:cubicBezTo>
                    <a:cubicBezTo>
                      <a:pt x="-7366" y="45629"/>
                      <a:pt x="1523" y="14746"/>
                      <a:pt x="27450" y="3682"/>
                    </a:cubicBezTo>
                    <a:cubicBezTo>
                      <a:pt x="33309" y="1188"/>
                      <a:pt x="39452" y="50"/>
                      <a:pt x="45846" y="0"/>
                    </a:cubicBezTo>
                    <a:close/>
                    <a:moveTo>
                      <a:pt x="19951" y="46750"/>
                    </a:moveTo>
                    <a:cubicBezTo>
                      <a:pt x="20236" y="48474"/>
                      <a:pt x="20454" y="51386"/>
                      <a:pt x="21257" y="54115"/>
                    </a:cubicBezTo>
                    <a:cubicBezTo>
                      <a:pt x="24153" y="63890"/>
                      <a:pt x="30396" y="70485"/>
                      <a:pt x="40506" y="72694"/>
                    </a:cubicBezTo>
                    <a:cubicBezTo>
                      <a:pt x="50432" y="74870"/>
                      <a:pt x="59019" y="71908"/>
                      <a:pt x="65362" y="64041"/>
                    </a:cubicBezTo>
                    <a:cubicBezTo>
                      <a:pt x="72911" y="54667"/>
                      <a:pt x="73732" y="44005"/>
                      <a:pt x="69112" y="33159"/>
                    </a:cubicBezTo>
                    <a:cubicBezTo>
                      <a:pt x="63119" y="19098"/>
                      <a:pt x="46415" y="13692"/>
                      <a:pt x="33225" y="21408"/>
                    </a:cubicBezTo>
                    <a:cubicBezTo>
                      <a:pt x="24069" y="26764"/>
                      <a:pt x="20320" y="35284"/>
                      <a:pt x="19951" y="4675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2BA2A24F-AC39-8BA0-F263-F2B26AA9D12E}"/>
                  </a:ext>
                </a:extLst>
              </p:cNvPr>
              <p:cNvSpPr/>
              <p:nvPr/>
            </p:nvSpPr>
            <p:spPr>
              <a:xfrm>
                <a:off x="1979040" y="8907080"/>
                <a:ext cx="83720" cy="91424"/>
              </a:xfrm>
              <a:custGeom>
                <a:avLst/>
                <a:gdLst>
                  <a:gd name="connsiteX0" fmla="*/ 83703 w 83720"/>
                  <a:gd name="connsiteY0" fmla="*/ 34230 h 91424"/>
                  <a:gd name="connsiteX1" fmla="*/ 22542 w 83720"/>
                  <a:gd name="connsiteY1" fmla="*/ 59605 h 91424"/>
                  <a:gd name="connsiteX2" fmla="*/ 38058 w 83720"/>
                  <a:gd name="connsiteY2" fmla="*/ 72661 h 91424"/>
                  <a:gd name="connsiteX3" fmla="*/ 54662 w 83720"/>
                  <a:gd name="connsiteY3" fmla="*/ 71673 h 91424"/>
                  <a:gd name="connsiteX4" fmla="*/ 67250 w 83720"/>
                  <a:gd name="connsiteY4" fmla="*/ 60911 h 91424"/>
                  <a:gd name="connsiteX5" fmla="*/ 75100 w 83720"/>
                  <a:gd name="connsiteY5" fmla="*/ 66116 h 91424"/>
                  <a:gd name="connsiteX6" fmla="*/ 83134 w 83720"/>
                  <a:gd name="connsiteY6" fmla="*/ 71473 h 91424"/>
                  <a:gd name="connsiteX7" fmla="*/ 77192 w 83720"/>
                  <a:gd name="connsiteY7" fmla="*/ 78051 h 91424"/>
                  <a:gd name="connsiteX8" fmla="*/ 14105 w 83720"/>
                  <a:gd name="connsiteY8" fmla="*/ 79624 h 91424"/>
                  <a:gd name="connsiteX9" fmla="*/ 631 w 83720"/>
                  <a:gd name="connsiteY9" fmla="*/ 53646 h 91424"/>
                  <a:gd name="connsiteX10" fmla="*/ 6188 w 83720"/>
                  <a:gd name="connsiteY10" fmla="*/ 21258 h 91424"/>
                  <a:gd name="connsiteX11" fmla="*/ 58395 w 83720"/>
                  <a:gd name="connsiteY11" fmla="*/ 3398 h 91424"/>
                  <a:gd name="connsiteX12" fmla="*/ 80071 w 83720"/>
                  <a:gd name="connsiteY12" fmla="*/ 25710 h 91424"/>
                  <a:gd name="connsiteX13" fmla="*/ 83720 w 83720"/>
                  <a:gd name="connsiteY13" fmla="*/ 34230 h 91424"/>
                  <a:gd name="connsiteX14" fmla="*/ 60286 w 83720"/>
                  <a:gd name="connsiteY14" fmla="*/ 27334 h 91424"/>
                  <a:gd name="connsiteX15" fmla="*/ 44335 w 83720"/>
                  <a:gd name="connsiteY15" fmla="*/ 17659 h 91424"/>
                  <a:gd name="connsiteX16" fmla="*/ 19478 w 83720"/>
                  <a:gd name="connsiteY16" fmla="*/ 39017 h 91424"/>
                  <a:gd name="connsiteX17" fmla="*/ 19445 w 83720"/>
                  <a:gd name="connsiteY17" fmla="*/ 44390 h 91424"/>
                  <a:gd name="connsiteX18" fmla="*/ 60286 w 83720"/>
                  <a:gd name="connsiteY18" fmla="*/ 27317 h 9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720" h="91424">
                    <a:moveTo>
                      <a:pt x="83703" y="34230"/>
                    </a:moveTo>
                    <a:cubicBezTo>
                      <a:pt x="63266" y="42700"/>
                      <a:pt x="42996" y="51119"/>
                      <a:pt x="22542" y="59605"/>
                    </a:cubicBezTo>
                    <a:cubicBezTo>
                      <a:pt x="25990" y="66150"/>
                      <a:pt x="30743" y="70920"/>
                      <a:pt x="38058" y="72661"/>
                    </a:cubicBezTo>
                    <a:cubicBezTo>
                      <a:pt x="43682" y="74000"/>
                      <a:pt x="49256" y="73783"/>
                      <a:pt x="54662" y="71673"/>
                    </a:cubicBezTo>
                    <a:cubicBezTo>
                      <a:pt x="60052" y="69581"/>
                      <a:pt x="64053" y="65765"/>
                      <a:pt x="67250" y="60911"/>
                    </a:cubicBezTo>
                    <a:cubicBezTo>
                      <a:pt x="69928" y="62685"/>
                      <a:pt x="72522" y="64409"/>
                      <a:pt x="75100" y="66116"/>
                    </a:cubicBezTo>
                    <a:cubicBezTo>
                      <a:pt x="77694" y="67840"/>
                      <a:pt x="80272" y="69564"/>
                      <a:pt x="83134" y="71473"/>
                    </a:cubicBezTo>
                    <a:cubicBezTo>
                      <a:pt x="81092" y="73732"/>
                      <a:pt x="79234" y="75992"/>
                      <a:pt x="77192" y="78051"/>
                    </a:cubicBezTo>
                    <a:cubicBezTo>
                      <a:pt x="60119" y="95241"/>
                      <a:pt x="31848" y="95961"/>
                      <a:pt x="14105" y="79624"/>
                    </a:cubicBezTo>
                    <a:cubicBezTo>
                      <a:pt x="6489" y="72611"/>
                      <a:pt x="2121" y="63840"/>
                      <a:pt x="631" y="53646"/>
                    </a:cubicBezTo>
                    <a:cubicBezTo>
                      <a:pt x="-1026" y="42264"/>
                      <a:pt x="497" y="31384"/>
                      <a:pt x="6188" y="21258"/>
                    </a:cubicBezTo>
                    <a:cubicBezTo>
                      <a:pt x="16566" y="2812"/>
                      <a:pt x="39548" y="-5072"/>
                      <a:pt x="58395" y="3398"/>
                    </a:cubicBezTo>
                    <a:cubicBezTo>
                      <a:pt x="68538" y="7951"/>
                      <a:pt x="75535" y="15667"/>
                      <a:pt x="80071" y="25710"/>
                    </a:cubicBezTo>
                    <a:cubicBezTo>
                      <a:pt x="81310" y="28455"/>
                      <a:pt x="82448" y="31267"/>
                      <a:pt x="83720" y="34230"/>
                    </a:cubicBezTo>
                    <a:close/>
                    <a:moveTo>
                      <a:pt x="60286" y="27334"/>
                    </a:moveTo>
                    <a:cubicBezTo>
                      <a:pt x="56721" y="20940"/>
                      <a:pt x="51264" y="17927"/>
                      <a:pt x="44335" y="17659"/>
                    </a:cubicBezTo>
                    <a:cubicBezTo>
                      <a:pt x="32601" y="17207"/>
                      <a:pt x="20951" y="27284"/>
                      <a:pt x="19478" y="39017"/>
                    </a:cubicBezTo>
                    <a:cubicBezTo>
                      <a:pt x="19261" y="40724"/>
                      <a:pt x="19445" y="42482"/>
                      <a:pt x="19445" y="44390"/>
                    </a:cubicBezTo>
                    <a:cubicBezTo>
                      <a:pt x="33103" y="38682"/>
                      <a:pt x="46594" y="33042"/>
                      <a:pt x="60286" y="27317"/>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1" name="Freeform: Shape 50">
                <a:extLst>
                  <a:ext uri="{FF2B5EF4-FFF2-40B4-BE49-F238E27FC236}">
                    <a16:creationId xmlns:a16="http://schemas.microsoft.com/office/drawing/2014/main" id="{3F0439DE-A488-11C1-9C91-F3A97B0305D9}"/>
                  </a:ext>
                </a:extLst>
              </p:cNvPr>
              <p:cNvSpPr/>
              <p:nvPr/>
            </p:nvSpPr>
            <p:spPr>
              <a:xfrm>
                <a:off x="1949978" y="8861419"/>
                <a:ext cx="19885" cy="134291"/>
              </a:xfrm>
              <a:custGeom>
                <a:avLst/>
                <a:gdLst>
                  <a:gd name="connsiteX0" fmla="*/ 19885 w 19885"/>
                  <a:gd name="connsiteY0" fmla="*/ 134291 h 134291"/>
                  <a:gd name="connsiteX1" fmla="*/ 0 w 19885"/>
                  <a:gd name="connsiteY1" fmla="*/ 134291 h 134291"/>
                  <a:gd name="connsiteX2" fmla="*/ 0 w 19885"/>
                  <a:gd name="connsiteY2" fmla="*/ 0 h 134291"/>
                  <a:gd name="connsiteX3" fmla="*/ 19885 w 19885"/>
                  <a:gd name="connsiteY3" fmla="*/ 0 h 134291"/>
                  <a:gd name="connsiteX4" fmla="*/ 19885 w 19885"/>
                  <a:gd name="connsiteY4" fmla="*/ 134291 h 13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5" h="134291">
                    <a:moveTo>
                      <a:pt x="19885" y="134291"/>
                    </a:moveTo>
                    <a:lnTo>
                      <a:pt x="0" y="134291"/>
                    </a:lnTo>
                    <a:lnTo>
                      <a:pt x="0" y="0"/>
                    </a:lnTo>
                    <a:lnTo>
                      <a:pt x="19885" y="0"/>
                    </a:lnTo>
                    <a:lnTo>
                      <a:pt x="19885" y="134291"/>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grpSp>
          <p:nvGrpSpPr>
            <p:cNvPr id="9" name="Graphic 95">
              <a:extLst>
                <a:ext uri="{FF2B5EF4-FFF2-40B4-BE49-F238E27FC236}">
                  <a16:creationId xmlns:a16="http://schemas.microsoft.com/office/drawing/2014/main" id="{6450EBFC-8F9B-D858-3D91-E736816D2A0A}"/>
                </a:ext>
              </a:extLst>
            </p:cNvPr>
            <p:cNvGrpSpPr/>
            <p:nvPr userDrawn="1"/>
          </p:nvGrpSpPr>
          <p:grpSpPr>
            <a:xfrm>
              <a:off x="3899763" y="9356018"/>
              <a:ext cx="531386" cy="147504"/>
              <a:chOff x="2161600" y="8855075"/>
              <a:chExt cx="518898" cy="142442"/>
            </a:xfrm>
            <a:solidFill>
              <a:srgbClr val="FFFFFF"/>
            </a:solidFill>
          </p:grpSpPr>
          <p:sp>
            <p:nvSpPr>
              <p:cNvPr id="38" name="Freeform: Shape 37">
                <a:extLst>
                  <a:ext uri="{FF2B5EF4-FFF2-40B4-BE49-F238E27FC236}">
                    <a16:creationId xmlns:a16="http://schemas.microsoft.com/office/drawing/2014/main" id="{CCBE332E-8478-BD99-FD4B-3A8776F4D4E2}"/>
                  </a:ext>
                </a:extLst>
              </p:cNvPr>
              <p:cNvSpPr/>
              <p:nvPr/>
            </p:nvSpPr>
            <p:spPr>
              <a:xfrm>
                <a:off x="2329694" y="8877031"/>
                <a:ext cx="84378" cy="120469"/>
              </a:xfrm>
              <a:custGeom>
                <a:avLst/>
                <a:gdLst>
                  <a:gd name="connsiteX0" fmla="*/ 34373 w 84378"/>
                  <a:gd name="connsiteY0" fmla="*/ 120453 h 120469"/>
                  <a:gd name="connsiteX1" fmla="*/ 29603 w 84378"/>
                  <a:gd name="connsiteY1" fmla="*/ 119532 h 120469"/>
                  <a:gd name="connsiteX2" fmla="*/ 6638 w 84378"/>
                  <a:gd name="connsiteY2" fmla="*/ 102794 h 120469"/>
                  <a:gd name="connsiteX3" fmla="*/ 143 w 84378"/>
                  <a:gd name="connsiteY3" fmla="*/ 79294 h 120469"/>
                  <a:gd name="connsiteX4" fmla="*/ 4127 w 84378"/>
                  <a:gd name="connsiteY4" fmla="*/ 52897 h 120469"/>
                  <a:gd name="connsiteX5" fmla="*/ 32565 w 84378"/>
                  <a:gd name="connsiteY5" fmla="*/ 32627 h 120469"/>
                  <a:gd name="connsiteX6" fmla="*/ 62795 w 84378"/>
                  <a:gd name="connsiteY6" fmla="*/ 44143 h 120469"/>
                  <a:gd name="connsiteX7" fmla="*/ 64435 w 84378"/>
                  <a:gd name="connsiteY7" fmla="*/ 45482 h 120469"/>
                  <a:gd name="connsiteX8" fmla="*/ 64602 w 84378"/>
                  <a:gd name="connsiteY8" fmla="*/ 42921 h 120469"/>
                  <a:gd name="connsiteX9" fmla="*/ 64636 w 84378"/>
                  <a:gd name="connsiteY9" fmla="*/ 13546 h 120469"/>
                  <a:gd name="connsiteX10" fmla="*/ 65222 w 84378"/>
                  <a:gd name="connsiteY10" fmla="*/ 8022 h 120469"/>
                  <a:gd name="connsiteX11" fmla="*/ 76001 w 84378"/>
                  <a:gd name="connsiteY11" fmla="*/ 55 h 120469"/>
                  <a:gd name="connsiteX12" fmla="*/ 84337 w 84378"/>
                  <a:gd name="connsiteY12" fmla="*/ 9562 h 120469"/>
                  <a:gd name="connsiteX13" fmla="*/ 84370 w 84378"/>
                  <a:gd name="connsiteY13" fmla="*/ 12993 h 120469"/>
                  <a:gd name="connsiteX14" fmla="*/ 84370 w 84378"/>
                  <a:gd name="connsiteY14" fmla="*/ 107347 h 120469"/>
                  <a:gd name="connsiteX15" fmla="*/ 83985 w 84378"/>
                  <a:gd name="connsiteY15" fmla="*/ 112234 h 120469"/>
                  <a:gd name="connsiteX16" fmla="*/ 76637 w 84378"/>
                  <a:gd name="connsiteY16" fmla="*/ 119901 h 120469"/>
                  <a:gd name="connsiteX17" fmla="*/ 75532 w 84378"/>
                  <a:gd name="connsiteY17" fmla="*/ 120470 h 120469"/>
                  <a:gd name="connsiteX18" fmla="*/ 73808 w 84378"/>
                  <a:gd name="connsiteY18" fmla="*/ 120470 h 120469"/>
                  <a:gd name="connsiteX19" fmla="*/ 73105 w 84378"/>
                  <a:gd name="connsiteY19" fmla="*/ 120001 h 120469"/>
                  <a:gd name="connsiteX20" fmla="*/ 64887 w 84378"/>
                  <a:gd name="connsiteY20" fmla="*/ 110611 h 120469"/>
                  <a:gd name="connsiteX21" fmla="*/ 64334 w 84378"/>
                  <a:gd name="connsiteY21" fmla="*/ 106075 h 120469"/>
                  <a:gd name="connsiteX22" fmla="*/ 63632 w 84378"/>
                  <a:gd name="connsiteY22" fmla="*/ 105589 h 120469"/>
                  <a:gd name="connsiteX23" fmla="*/ 60518 w 84378"/>
                  <a:gd name="connsiteY23" fmla="*/ 109305 h 120469"/>
                  <a:gd name="connsiteX24" fmla="*/ 41252 w 84378"/>
                  <a:gd name="connsiteY24" fmla="*/ 119666 h 120469"/>
                  <a:gd name="connsiteX25" fmla="*/ 36900 w 84378"/>
                  <a:gd name="connsiteY25" fmla="*/ 120470 h 120469"/>
                  <a:gd name="connsiteX26" fmla="*/ 34323 w 84378"/>
                  <a:gd name="connsiteY26" fmla="*/ 120470 h 120469"/>
                  <a:gd name="connsiteX27" fmla="*/ 21317 w 84378"/>
                  <a:gd name="connsiteY27" fmla="*/ 76096 h 120469"/>
                  <a:gd name="connsiteX28" fmla="*/ 24983 w 84378"/>
                  <a:gd name="connsiteY28" fmla="*/ 93387 h 120469"/>
                  <a:gd name="connsiteX29" fmla="*/ 41537 w 84378"/>
                  <a:gd name="connsiteY29" fmla="*/ 103865 h 120469"/>
                  <a:gd name="connsiteX30" fmla="*/ 59447 w 84378"/>
                  <a:gd name="connsiteY30" fmla="*/ 93889 h 120469"/>
                  <a:gd name="connsiteX31" fmla="*/ 63481 w 84378"/>
                  <a:gd name="connsiteY31" fmla="*/ 78088 h 120469"/>
                  <a:gd name="connsiteX32" fmla="*/ 57840 w 84378"/>
                  <a:gd name="connsiteY32" fmla="*/ 56128 h 120469"/>
                  <a:gd name="connsiteX33" fmla="*/ 25167 w 84378"/>
                  <a:gd name="connsiteY33" fmla="*/ 58253 h 120469"/>
                  <a:gd name="connsiteX34" fmla="*/ 21317 w 84378"/>
                  <a:gd name="connsiteY34" fmla="*/ 76096 h 12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4378" h="120469">
                    <a:moveTo>
                      <a:pt x="34373" y="120453"/>
                    </a:moveTo>
                    <a:cubicBezTo>
                      <a:pt x="32783" y="120152"/>
                      <a:pt x="31193" y="119834"/>
                      <a:pt x="29603" y="119532"/>
                    </a:cubicBezTo>
                    <a:cubicBezTo>
                      <a:pt x="19308" y="117574"/>
                      <a:pt x="11860" y="111665"/>
                      <a:pt x="6638" y="102794"/>
                    </a:cubicBezTo>
                    <a:cubicBezTo>
                      <a:pt x="2386" y="95563"/>
                      <a:pt x="612" y="87629"/>
                      <a:pt x="143" y="79294"/>
                    </a:cubicBezTo>
                    <a:cubicBezTo>
                      <a:pt x="-359" y="70188"/>
                      <a:pt x="344" y="61250"/>
                      <a:pt x="4127" y="52897"/>
                    </a:cubicBezTo>
                    <a:cubicBezTo>
                      <a:pt x="9634" y="40729"/>
                      <a:pt x="18974" y="33682"/>
                      <a:pt x="32565" y="32627"/>
                    </a:cubicBezTo>
                    <a:cubicBezTo>
                      <a:pt x="44500" y="31690"/>
                      <a:pt x="54643" y="35238"/>
                      <a:pt x="62795" y="44143"/>
                    </a:cubicBezTo>
                    <a:cubicBezTo>
                      <a:pt x="63163" y="44545"/>
                      <a:pt x="63648" y="44846"/>
                      <a:pt x="64435" y="45482"/>
                    </a:cubicBezTo>
                    <a:cubicBezTo>
                      <a:pt x="64502" y="44377"/>
                      <a:pt x="64602" y="43641"/>
                      <a:pt x="64602" y="42921"/>
                    </a:cubicBezTo>
                    <a:cubicBezTo>
                      <a:pt x="64602" y="33129"/>
                      <a:pt x="64586" y="23337"/>
                      <a:pt x="64636" y="13546"/>
                    </a:cubicBezTo>
                    <a:cubicBezTo>
                      <a:pt x="64636" y="11704"/>
                      <a:pt x="64853" y="9830"/>
                      <a:pt x="65222" y="8022"/>
                    </a:cubicBezTo>
                    <a:cubicBezTo>
                      <a:pt x="66460" y="2130"/>
                      <a:pt x="69975" y="-414"/>
                      <a:pt x="76001" y="55"/>
                    </a:cubicBezTo>
                    <a:cubicBezTo>
                      <a:pt x="80805" y="423"/>
                      <a:pt x="84019" y="4055"/>
                      <a:pt x="84337" y="9562"/>
                    </a:cubicBezTo>
                    <a:cubicBezTo>
                      <a:pt x="84404" y="10700"/>
                      <a:pt x="84370" y="11855"/>
                      <a:pt x="84370" y="12993"/>
                    </a:cubicBezTo>
                    <a:cubicBezTo>
                      <a:pt x="84370" y="44444"/>
                      <a:pt x="84370" y="75896"/>
                      <a:pt x="84370" y="107347"/>
                    </a:cubicBezTo>
                    <a:cubicBezTo>
                      <a:pt x="84370" y="108970"/>
                      <a:pt x="84303" y="110644"/>
                      <a:pt x="83985" y="112234"/>
                    </a:cubicBezTo>
                    <a:cubicBezTo>
                      <a:pt x="83199" y="116335"/>
                      <a:pt x="80872" y="119030"/>
                      <a:pt x="76637" y="119901"/>
                    </a:cubicBezTo>
                    <a:cubicBezTo>
                      <a:pt x="76252" y="119984"/>
                      <a:pt x="75901" y="120269"/>
                      <a:pt x="75532" y="120470"/>
                    </a:cubicBezTo>
                    <a:lnTo>
                      <a:pt x="73808" y="120470"/>
                    </a:lnTo>
                    <a:cubicBezTo>
                      <a:pt x="73574" y="120302"/>
                      <a:pt x="73373" y="120051"/>
                      <a:pt x="73105" y="120001"/>
                    </a:cubicBezTo>
                    <a:cubicBezTo>
                      <a:pt x="67950" y="118980"/>
                      <a:pt x="65540" y="115565"/>
                      <a:pt x="64887" y="110611"/>
                    </a:cubicBezTo>
                    <a:cubicBezTo>
                      <a:pt x="64686" y="109104"/>
                      <a:pt x="64519" y="107581"/>
                      <a:pt x="64334" y="106075"/>
                    </a:cubicBezTo>
                    <a:cubicBezTo>
                      <a:pt x="64100" y="105907"/>
                      <a:pt x="63866" y="105740"/>
                      <a:pt x="63632" y="105589"/>
                    </a:cubicBezTo>
                    <a:cubicBezTo>
                      <a:pt x="62594" y="106828"/>
                      <a:pt x="61640" y="108150"/>
                      <a:pt x="60518" y="109305"/>
                    </a:cubicBezTo>
                    <a:cubicBezTo>
                      <a:pt x="55179" y="114762"/>
                      <a:pt x="48918" y="118511"/>
                      <a:pt x="41252" y="119666"/>
                    </a:cubicBezTo>
                    <a:cubicBezTo>
                      <a:pt x="39796" y="119884"/>
                      <a:pt x="38357" y="120202"/>
                      <a:pt x="36900" y="120470"/>
                    </a:cubicBezTo>
                    <a:lnTo>
                      <a:pt x="34323" y="120470"/>
                    </a:lnTo>
                    <a:close/>
                    <a:moveTo>
                      <a:pt x="21317" y="76096"/>
                    </a:moveTo>
                    <a:cubicBezTo>
                      <a:pt x="21016" y="82122"/>
                      <a:pt x="22020" y="87981"/>
                      <a:pt x="24983" y="93387"/>
                    </a:cubicBezTo>
                    <a:cubicBezTo>
                      <a:pt x="28565" y="99898"/>
                      <a:pt x="34088" y="103614"/>
                      <a:pt x="41537" y="103865"/>
                    </a:cubicBezTo>
                    <a:cubicBezTo>
                      <a:pt x="49404" y="104150"/>
                      <a:pt x="55413" y="100718"/>
                      <a:pt x="59447" y="93889"/>
                    </a:cubicBezTo>
                    <a:cubicBezTo>
                      <a:pt x="62326" y="89002"/>
                      <a:pt x="63280" y="83612"/>
                      <a:pt x="63481" y="78088"/>
                    </a:cubicBezTo>
                    <a:cubicBezTo>
                      <a:pt x="63765" y="70238"/>
                      <a:pt x="62594" y="62689"/>
                      <a:pt x="57840" y="56128"/>
                    </a:cubicBezTo>
                    <a:cubicBezTo>
                      <a:pt x="49170" y="44160"/>
                      <a:pt x="32214" y="45281"/>
                      <a:pt x="25167" y="58253"/>
                    </a:cubicBezTo>
                    <a:cubicBezTo>
                      <a:pt x="22154" y="63811"/>
                      <a:pt x="21049" y="69753"/>
                      <a:pt x="21317" y="76096"/>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9" name="Freeform: Shape 38">
                <a:extLst>
                  <a:ext uri="{FF2B5EF4-FFF2-40B4-BE49-F238E27FC236}">
                    <a16:creationId xmlns:a16="http://schemas.microsoft.com/office/drawing/2014/main" id="{94062962-ABE9-380A-347C-B47A8B7E0A67}"/>
                  </a:ext>
                </a:extLst>
              </p:cNvPr>
              <p:cNvSpPr/>
              <p:nvPr/>
            </p:nvSpPr>
            <p:spPr>
              <a:xfrm>
                <a:off x="2596150" y="8877014"/>
                <a:ext cx="84347" cy="120469"/>
              </a:xfrm>
              <a:custGeom>
                <a:avLst/>
                <a:gdLst>
                  <a:gd name="connsiteX0" fmla="*/ 34273 w 84347"/>
                  <a:gd name="connsiteY0" fmla="*/ 120470 h 120469"/>
                  <a:gd name="connsiteX1" fmla="*/ 29921 w 84347"/>
                  <a:gd name="connsiteY1" fmla="*/ 119650 h 120469"/>
                  <a:gd name="connsiteX2" fmla="*/ 4378 w 84347"/>
                  <a:gd name="connsiteY2" fmla="*/ 98359 h 120469"/>
                  <a:gd name="connsiteX3" fmla="*/ 43 w 84347"/>
                  <a:gd name="connsiteY3" fmla="*/ 72414 h 120469"/>
                  <a:gd name="connsiteX4" fmla="*/ 6370 w 84347"/>
                  <a:gd name="connsiteY4" fmla="*/ 48495 h 120469"/>
                  <a:gd name="connsiteX5" fmla="*/ 35746 w 84347"/>
                  <a:gd name="connsiteY5" fmla="*/ 32761 h 120469"/>
                  <a:gd name="connsiteX6" fmla="*/ 45086 w 84347"/>
                  <a:gd name="connsiteY6" fmla="*/ 33431 h 120469"/>
                  <a:gd name="connsiteX7" fmla="*/ 61991 w 84347"/>
                  <a:gd name="connsiteY7" fmla="*/ 43407 h 120469"/>
                  <a:gd name="connsiteX8" fmla="*/ 64485 w 84347"/>
                  <a:gd name="connsiteY8" fmla="*/ 45767 h 120469"/>
                  <a:gd name="connsiteX9" fmla="*/ 64987 w 84347"/>
                  <a:gd name="connsiteY9" fmla="*/ 38871 h 120469"/>
                  <a:gd name="connsiteX10" fmla="*/ 64736 w 84347"/>
                  <a:gd name="connsiteY10" fmla="*/ 22484 h 120469"/>
                  <a:gd name="connsiteX11" fmla="*/ 64904 w 84347"/>
                  <a:gd name="connsiteY11" fmla="*/ 9947 h 120469"/>
                  <a:gd name="connsiteX12" fmla="*/ 75917 w 84347"/>
                  <a:gd name="connsiteY12" fmla="*/ 38 h 120469"/>
                  <a:gd name="connsiteX13" fmla="*/ 84337 w 84347"/>
                  <a:gd name="connsiteY13" fmla="*/ 10282 h 120469"/>
                  <a:gd name="connsiteX14" fmla="*/ 84169 w 84347"/>
                  <a:gd name="connsiteY14" fmla="*/ 28845 h 120469"/>
                  <a:gd name="connsiteX15" fmla="*/ 84236 w 84347"/>
                  <a:gd name="connsiteY15" fmla="*/ 46319 h 120469"/>
                  <a:gd name="connsiteX16" fmla="*/ 84303 w 84347"/>
                  <a:gd name="connsiteY16" fmla="*/ 64849 h 120469"/>
                  <a:gd name="connsiteX17" fmla="*/ 84069 w 84347"/>
                  <a:gd name="connsiteY17" fmla="*/ 79763 h 120469"/>
                  <a:gd name="connsiteX18" fmla="*/ 84253 w 84347"/>
                  <a:gd name="connsiteY18" fmla="*/ 90609 h 120469"/>
                  <a:gd name="connsiteX19" fmla="*/ 84136 w 84347"/>
                  <a:gd name="connsiteY19" fmla="*/ 101690 h 120469"/>
                  <a:gd name="connsiteX20" fmla="*/ 84287 w 84347"/>
                  <a:gd name="connsiteY20" fmla="*/ 110427 h 120469"/>
                  <a:gd name="connsiteX21" fmla="*/ 76336 w 84347"/>
                  <a:gd name="connsiteY21" fmla="*/ 119918 h 120469"/>
                  <a:gd name="connsiteX22" fmla="*/ 75432 w 84347"/>
                  <a:gd name="connsiteY22" fmla="*/ 120437 h 120469"/>
                  <a:gd name="connsiteX23" fmla="*/ 73708 w 84347"/>
                  <a:gd name="connsiteY23" fmla="*/ 120437 h 120469"/>
                  <a:gd name="connsiteX24" fmla="*/ 73022 w 84347"/>
                  <a:gd name="connsiteY24" fmla="*/ 119951 h 120469"/>
                  <a:gd name="connsiteX25" fmla="*/ 64787 w 84347"/>
                  <a:gd name="connsiteY25" fmla="*/ 109674 h 120469"/>
                  <a:gd name="connsiteX26" fmla="*/ 64368 w 84347"/>
                  <a:gd name="connsiteY26" fmla="*/ 106008 h 120469"/>
                  <a:gd name="connsiteX27" fmla="*/ 63464 w 84347"/>
                  <a:gd name="connsiteY27" fmla="*/ 105489 h 120469"/>
                  <a:gd name="connsiteX28" fmla="*/ 62108 w 84347"/>
                  <a:gd name="connsiteY28" fmla="*/ 107648 h 120469"/>
                  <a:gd name="connsiteX29" fmla="*/ 41185 w 84347"/>
                  <a:gd name="connsiteY29" fmla="*/ 119633 h 120469"/>
                  <a:gd name="connsiteX30" fmla="*/ 36834 w 84347"/>
                  <a:gd name="connsiteY30" fmla="*/ 120437 h 120469"/>
                  <a:gd name="connsiteX31" fmla="*/ 34256 w 84347"/>
                  <a:gd name="connsiteY31" fmla="*/ 120437 h 120469"/>
                  <a:gd name="connsiteX32" fmla="*/ 21200 w 84347"/>
                  <a:gd name="connsiteY32" fmla="*/ 76482 h 120469"/>
                  <a:gd name="connsiteX33" fmla="*/ 24045 w 84347"/>
                  <a:gd name="connsiteY33" fmla="*/ 91563 h 120469"/>
                  <a:gd name="connsiteX34" fmla="*/ 41185 w 84347"/>
                  <a:gd name="connsiteY34" fmla="*/ 103866 h 120469"/>
                  <a:gd name="connsiteX35" fmla="*/ 60184 w 84347"/>
                  <a:gd name="connsiteY35" fmla="*/ 92500 h 120469"/>
                  <a:gd name="connsiteX36" fmla="*/ 63397 w 84347"/>
                  <a:gd name="connsiteY36" fmla="*/ 79076 h 120469"/>
                  <a:gd name="connsiteX37" fmla="*/ 58610 w 84347"/>
                  <a:gd name="connsiteY37" fmla="*/ 57300 h 120469"/>
                  <a:gd name="connsiteX38" fmla="*/ 25636 w 84347"/>
                  <a:gd name="connsiteY38" fmla="*/ 57467 h 120469"/>
                  <a:gd name="connsiteX39" fmla="*/ 21183 w 84347"/>
                  <a:gd name="connsiteY39" fmla="*/ 76499 h 12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347" h="120469">
                    <a:moveTo>
                      <a:pt x="34273" y="120470"/>
                    </a:moveTo>
                    <a:cubicBezTo>
                      <a:pt x="32816" y="120202"/>
                      <a:pt x="31377" y="119934"/>
                      <a:pt x="29921" y="119650"/>
                    </a:cubicBezTo>
                    <a:cubicBezTo>
                      <a:pt x="17518" y="117223"/>
                      <a:pt x="9383" y="109657"/>
                      <a:pt x="4378" y="98359"/>
                    </a:cubicBezTo>
                    <a:cubicBezTo>
                      <a:pt x="712" y="90090"/>
                      <a:pt x="-225" y="81369"/>
                      <a:pt x="43" y="72414"/>
                    </a:cubicBezTo>
                    <a:cubicBezTo>
                      <a:pt x="311" y="63928"/>
                      <a:pt x="1784" y="55743"/>
                      <a:pt x="6370" y="48495"/>
                    </a:cubicBezTo>
                    <a:cubicBezTo>
                      <a:pt x="13149" y="37783"/>
                      <a:pt x="22807" y="32125"/>
                      <a:pt x="35746" y="32761"/>
                    </a:cubicBezTo>
                    <a:cubicBezTo>
                      <a:pt x="38859" y="32912"/>
                      <a:pt x="42039" y="32845"/>
                      <a:pt x="45086" y="33431"/>
                    </a:cubicBezTo>
                    <a:cubicBezTo>
                      <a:pt x="51848" y="34753"/>
                      <a:pt x="57187" y="38653"/>
                      <a:pt x="61991" y="43407"/>
                    </a:cubicBezTo>
                    <a:cubicBezTo>
                      <a:pt x="62627" y="44043"/>
                      <a:pt x="63297" y="44646"/>
                      <a:pt x="64485" y="45767"/>
                    </a:cubicBezTo>
                    <a:cubicBezTo>
                      <a:pt x="64703" y="43055"/>
                      <a:pt x="65004" y="40963"/>
                      <a:pt x="64987" y="38871"/>
                    </a:cubicBezTo>
                    <a:cubicBezTo>
                      <a:pt x="64987" y="33414"/>
                      <a:pt x="64770" y="27958"/>
                      <a:pt x="64736" y="22484"/>
                    </a:cubicBezTo>
                    <a:cubicBezTo>
                      <a:pt x="64703" y="18300"/>
                      <a:pt x="64703" y="14115"/>
                      <a:pt x="64904" y="9947"/>
                    </a:cubicBezTo>
                    <a:cubicBezTo>
                      <a:pt x="65222" y="3168"/>
                      <a:pt x="69272" y="-414"/>
                      <a:pt x="75917" y="38"/>
                    </a:cubicBezTo>
                    <a:cubicBezTo>
                      <a:pt x="81023" y="390"/>
                      <a:pt x="84571" y="4942"/>
                      <a:pt x="84337" y="10282"/>
                    </a:cubicBezTo>
                    <a:cubicBezTo>
                      <a:pt x="84069" y="16458"/>
                      <a:pt x="84169" y="22652"/>
                      <a:pt x="84169" y="28845"/>
                    </a:cubicBezTo>
                    <a:cubicBezTo>
                      <a:pt x="84169" y="34670"/>
                      <a:pt x="84203" y="40495"/>
                      <a:pt x="84236" y="46319"/>
                    </a:cubicBezTo>
                    <a:cubicBezTo>
                      <a:pt x="84270" y="52496"/>
                      <a:pt x="84337" y="58672"/>
                      <a:pt x="84303" y="64849"/>
                    </a:cubicBezTo>
                    <a:cubicBezTo>
                      <a:pt x="84287" y="69820"/>
                      <a:pt x="84086" y="74791"/>
                      <a:pt x="84069" y="79763"/>
                    </a:cubicBezTo>
                    <a:cubicBezTo>
                      <a:pt x="84069" y="83378"/>
                      <a:pt x="84236" y="86993"/>
                      <a:pt x="84253" y="90609"/>
                    </a:cubicBezTo>
                    <a:cubicBezTo>
                      <a:pt x="84253" y="94308"/>
                      <a:pt x="84136" y="97990"/>
                      <a:pt x="84136" y="101690"/>
                    </a:cubicBezTo>
                    <a:cubicBezTo>
                      <a:pt x="84136" y="104602"/>
                      <a:pt x="84454" y="107531"/>
                      <a:pt x="84287" y="110427"/>
                    </a:cubicBezTo>
                    <a:cubicBezTo>
                      <a:pt x="83969" y="115750"/>
                      <a:pt x="81558" y="118478"/>
                      <a:pt x="76336" y="119918"/>
                    </a:cubicBezTo>
                    <a:cubicBezTo>
                      <a:pt x="76018" y="120001"/>
                      <a:pt x="75733" y="120269"/>
                      <a:pt x="75432" y="120437"/>
                    </a:cubicBezTo>
                    <a:lnTo>
                      <a:pt x="73708" y="120437"/>
                    </a:lnTo>
                    <a:cubicBezTo>
                      <a:pt x="73474" y="120269"/>
                      <a:pt x="73273" y="120035"/>
                      <a:pt x="73022" y="119951"/>
                    </a:cubicBezTo>
                    <a:cubicBezTo>
                      <a:pt x="67431" y="118227"/>
                      <a:pt x="65289" y="115549"/>
                      <a:pt x="64787" y="109674"/>
                    </a:cubicBezTo>
                    <a:cubicBezTo>
                      <a:pt x="64686" y="108452"/>
                      <a:pt x="64519" y="107230"/>
                      <a:pt x="64368" y="106008"/>
                    </a:cubicBezTo>
                    <a:cubicBezTo>
                      <a:pt x="64067" y="105841"/>
                      <a:pt x="63765" y="105657"/>
                      <a:pt x="63464" y="105489"/>
                    </a:cubicBezTo>
                    <a:cubicBezTo>
                      <a:pt x="63012" y="106209"/>
                      <a:pt x="62661" y="107029"/>
                      <a:pt x="62108" y="107648"/>
                    </a:cubicBezTo>
                    <a:cubicBezTo>
                      <a:pt x="56401" y="113842"/>
                      <a:pt x="49705" y="118344"/>
                      <a:pt x="41185" y="119633"/>
                    </a:cubicBezTo>
                    <a:cubicBezTo>
                      <a:pt x="39729" y="119851"/>
                      <a:pt x="38290" y="120169"/>
                      <a:pt x="36834" y="120437"/>
                    </a:cubicBezTo>
                    <a:lnTo>
                      <a:pt x="34256" y="120437"/>
                    </a:lnTo>
                    <a:close/>
                    <a:moveTo>
                      <a:pt x="21200" y="76482"/>
                    </a:moveTo>
                    <a:cubicBezTo>
                      <a:pt x="21049" y="81336"/>
                      <a:pt x="21769" y="86608"/>
                      <a:pt x="24045" y="91563"/>
                    </a:cubicBezTo>
                    <a:cubicBezTo>
                      <a:pt x="27410" y="98894"/>
                      <a:pt x="32984" y="103447"/>
                      <a:pt x="41185" y="103866"/>
                    </a:cubicBezTo>
                    <a:cubicBezTo>
                      <a:pt x="49923" y="104301"/>
                      <a:pt x="56216" y="100233"/>
                      <a:pt x="60184" y="92500"/>
                    </a:cubicBezTo>
                    <a:cubicBezTo>
                      <a:pt x="62343" y="88282"/>
                      <a:pt x="63146" y="83729"/>
                      <a:pt x="63397" y="79076"/>
                    </a:cubicBezTo>
                    <a:cubicBezTo>
                      <a:pt x="63816" y="71393"/>
                      <a:pt x="62862" y="63978"/>
                      <a:pt x="58610" y="57300"/>
                    </a:cubicBezTo>
                    <a:cubicBezTo>
                      <a:pt x="50559" y="44612"/>
                      <a:pt x="33486" y="44662"/>
                      <a:pt x="25636" y="57467"/>
                    </a:cubicBezTo>
                    <a:cubicBezTo>
                      <a:pt x="22171" y="63108"/>
                      <a:pt x="21083" y="69402"/>
                      <a:pt x="21183" y="76499"/>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CBE6FCCD-B9C3-7081-3932-974CD45005B6}"/>
                  </a:ext>
                </a:extLst>
              </p:cNvPr>
              <p:cNvSpPr/>
              <p:nvPr/>
            </p:nvSpPr>
            <p:spPr>
              <a:xfrm>
                <a:off x="2509947" y="8909099"/>
                <a:ext cx="81918" cy="88401"/>
              </a:xfrm>
              <a:custGeom>
                <a:avLst/>
                <a:gdLst>
                  <a:gd name="connsiteX0" fmla="*/ 42409 w 81918"/>
                  <a:gd name="connsiteY0" fmla="*/ 88385 h 88401"/>
                  <a:gd name="connsiteX1" fmla="*/ 34860 w 81918"/>
                  <a:gd name="connsiteY1" fmla="*/ 87330 h 88401"/>
                  <a:gd name="connsiteX2" fmla="*/ 4262 w 81918"/>
                  <a:gd name="connsiteY2" fmla="*/ 65638 h 88401"/>
                  <a:gd name="connsiteX3" fmla="*/ 61 w 81918"/>
                  <a:gd name="connsiteY3" fmla="*/ 47192 h 88401"/>
                  <a:gd name="connsiteX4" fmla="*/ 5300 w 81918"/>
                  <a:gd name="connsiteY4" fmla="*/ 20394 h 88401"/>
                  <a:gd name="connsiteX5" fmla="*/ 33772 w 81918"/>
                  <a:gd name="connsiteY5" fmla="*/ 743 h 88401"/>
                  <a:gd name="connsiteX6" fmla="*/ 60470 w 81918"/>
                  <a:gd name="connsiteY6" fmla="*/ 3589 h 88401"/>
                  <a:gd name="connsiteX7" fmla="*/ 81677 w 81918"/>
                  <a:gd name="connsiteY7" fmla="*/ 31943 h 88401"/>
                  <a:gd name="connsiteX8" fmla="*/ 81677 w 81918"/>
                  <a:gd name="connsiteY8" fmla="*/ 40229 h 88401"/>
                  <a:gd name="connsiteX9" fmla="*/ 74865 w 81918"/>
                  <a:gd name="connsiteY9" fmla="*/ 47778 h 88401"/>
                  <a:gd name="connsiteX10" fmla="*/ 64922 w 81918"/>
                  <a:gd name="connsiteY10" fmla="*/ 49083 h 88401"/>
                  <a:gd name="connsiteX11" fmla="*/ 24382 w 81918"/>
                  <a:gd name="connsiteY11" fmla="*/ 49150 h 88401"/>
                  <a:gd name="connsiteX12" fmla="*/ 21654 w 81918"/>
                  <a:gd name="connsiteY12" fmla="*/ 52029 h 88401"/>
                  <a:gd name="connsiteX13" fmla="*/ 38760 w 81918"/>
                  <a:gd name="connsiteY13" fmla="*/ 73756 h 88401"/>
                  <a:gd name="connsiteX14" fmla="*/ 58227 w 81918"/>
                  <a:gd name="connsiteY14" fmla="*/ 69471 h 88401"/>
                  <a:gd name="connsiteX15" fmla="*/ 68353 w 81918"/>
                  <a:gd name="connsiteY15" fmla="*/ 60901 h 88401"/>
                  <a:gd name="connsiteX16" fmla="*/ 76940 w 81918"/>
                  <a:gd name="connsiteY16" fmla="*/ 59545 h 88401"/>
                  <a:gd name="connsiteX17" fmla="*/ 80505 w 81918"/>
                  <a:gd name="connsiteY17" fmla="*/ 67680 h 88401"/>
                  <a:gd name="connsiteX18" fmla="*/ 70580 w 81918"/>
                  <a:gd name="connsiteY18" fmla="*/ 80451 h 88401"/>
                  <a:gd name="connsiteX19" fmla="*/ 48519 w 81918"/>
                  <a:gd name="connsiteY19" fmla="*/ 87832 h 88401"/>
                  <a:gd name="connsiteX20" fmla="*/ 45405 w 81918"/>
                  <a:gd name="connsiteY20" fmla="*/ 88402 h 88401"/>
                  <a:gd name="connsiteX21" fmla="*/ 42409 w 81918"/>
                  <a:gd name="connsiteY21" fmla="*/ 88402 h 88401"/>
                  <a:gd name="connsiteX22" fmla="*/ 41539 w 81918"/>
                  <a:gd name="connsiteY22" fmla="*/ 37517 h 88401"/>
                  <a:gd name="connsiteX23" fmla="*/ 59114 w 81918"/>
                  <a:gd name="connsiteY23" fmla="*/ 37567 h 88401"/>
                  <a:gd name="connsiteX24" fmla="*/ 61491 w 81918"/>
                  <a:gd name="connsiteY24" fmla="*/ 34990 h 88401"/>
                  <a:gd name="connsiteX25" fmla="*/ 60537 w 81918"/>
                  <a:gd name="connsiteY25" fmla="*/ 29533 h 88401"/>
                  <a:gd name="connsiteX26" fmla="*/ 46410 w 81918"/>
                  <a:gd name="connsiteY26" fmla="*/ 15038 h 88401"/>
                  <a:gd name="connsiteX27" fmla="*/ 26993 w 81918"/>
                  <a:gd name="connsiteY27" fmla="*/ 21415 h 88401"/>
                  <a:gd name="connsiteX28" fmla="*/ 21687 w 81918"/>
                  <a:gd name="connsiteY28" fmla="*/ 35676 h 88401"/>
                  <a:gd name="connsiteX29" fmla="*/ 23779 w 81918"/>
                  <a:gd name="connsiteY29" fmla="*/ 37534 h 88401"/>
                  <a:gd name="connsiteX30" fmla="*/ 41555 w 81918"/>
                  <a:gd name="connsiteY30" fmla="*/ 37534 h 8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1918" h="88401">
                    <a:moveTo>
                      <a:pt x="42409" y="88385"/>
                    </a:moveTo>
                    <a:cubicBezTo>
                      <a:pt x="39898" y="88033"/>
                      <a:pt x="37371" y="87699"/>
                      <a:pt x="34860" y="87330"/>
                    </a:cubicBezTo>
                    <a:cubicBezTo>
                      <a:pt x="20951" y="85322"/>
                      <a:pt x="10439" y="78476"/>
                      <a:pt x="4262" y="65638"/>
                    </a:cubicBezTo>
                    <a:cubicBezTo>
                      <a:pt x="1467" y="59829"/>
                      <a:pt x="312" y="53619"/>
                      <a:pt x="61" y="47192"/>
                    </a:cubicBezTo>
                    <a:cubicBezTo>
                      <a:pt x="-307" y="37835"/>
                      <a:pt x="932" y="28813"/>
                      <a:pt x="5300" y="20394"/>
                    </a:cubicBezTo>
                    <a:cubicBezTo>
                      <a:pt x="11309" y="8811"/>
                      <a:pt x="21185" y="2651"/>
                      <a:pt x="33772" y="743"/>
                    </a:cubicBezTo>
                    <a:cubicBezTo>
                      <a:pt x="42844" y="-629"/>
                      <a:pt x="51933" y="-328"/>
                      <a:pt x="60470" y="3589"/>
                    </a:cubicBezTo>
                    <a:cubicBezTo>
                      <a:pt x="72622" y="9179"/>
                      <a:pt x="79769" y="18687"/>
                      <a:pt x="81677" y="31943"/>
                    </a:cubicBezTo>
                    <a:cubicBezTo>
                      <a:pt x="82062" y="34655"/>
                      <a:pt x="81928" y="37484"/>
                      <a:pt x="81677" y="40229"/>
                    </a:cubicBezTo>
                    <a:cubicBezTo>
                      <a:pt x="81309" y="44330"/>
                      <a:pt x="78798" y="46924"/>
                      <a:pt x="74865" y="47778"/>
                    </a:cubicBezTo>
                    <a:cubicBezTo>
                      <a:pt x="71601" y="48481"/>
                      <a:pt x="68253" y="49050"/>
                      <a:pt x="64922" y="49083"/>
                    </a:cubicBezTo>
                    <a:cubicBezTo>
                      <a:pt x="51414" y="49234"/>
                      <a:pt x="37907" y="49150"/>
                      <a:pt x="24382" y="49150"/>
                    </a:cubicBezTo>
                    <a:cubicBezTo>
                      <a:pt x="21536" y="49150"/>
                      <a:pt x="21419" y="49184"/>
                      <a:pt x="21654" y="52029"/>
                    </a:cubicBezTo>
                    <a:cubicBezTo>
                      <a:pt x="22524" y="62842"/>
                      <a:pt x="28433" y="71613"/>
                      <a:pt x="38760" y="73756"/>
                    </a:cubicBezTo>
                    <a:cubicBezTo>
                      <a:pt x="45824" y="75212"/>
                      <a:pt x="52435" y="73823"/>
                      <a:pt x="58227" y="69471"/>
                    </a:cubicBezTo>
                    <a:cubicBezTo>
                      <a:pt x="61759" y="66809"/>
                      <a:pt x="65073" y="63847"/>
                      <a:pt x="68353" y="60901"/>
                    </a:cubicBezTo>
                    <a:cubicBezTo>
                      <a:pt x="70981" y="58524"/>
                      <a:pt x="73927" y="58440"/>
                      <a:pt x="76940" y="59545"/>
                    </a:cubicBezTo>
                    <a:cubicBezTo>
                      <a:pt x="80254" y="60750"/>
                      <a:pt x="81577" y="63980"/>
                      <a:pt x="80505" y="67680"/>
                    </a:cubicBezTo>
                    <a:cubicBezTo>
                      <a:pt x="78899" y="73253"/>
                      <a:pt x="75183" y="77271"/>
                      <a:pt x="70580" y="80451"/>
                    </a:cubicBezTo>
                    <a:cubicBezTo>
                      <a:pt x="63968" y="85020"/>
                      <a:pt x="56553" y="87364"/>
                      <a:pt x="48519" y="87832"/>
                    </a:cubicBezTo>
                    <a:cubicBezTo>
                      <a:pt x="47481" y="87899"/>
                      <a:pt x="46443" y="88201"/>
                      <a:pt x="45405" y="88402"/>
                    </a:cubicBezTo>
                    <a:lnTo>
                      <a:pt x="42409" y="88402"/>
                    </a:lnTo>
                    <a:close/>
                    <a:moveTo>
                      <a:pt x="41539" y="37517"/>
                    </a:moveTo>
                    <a:cubicBezTo>
                      <a:pt x="47397" y="37517"/>
                      <a:pt x="53256" y="37434"/>
                      <a:pt x="59114" y="37567"/>
                    </a:cubicBezTo>
                    <a:cubicBezTo>
                      <a:pt x="61173" y="37618"/>
                      <a:pt x="61826" y="36898"/>
                      <a:pt x="61491" y="34990"/>
                    </a:cubicBezTo>
                    <a:cubicBezTo>
                      <a:pt x="61173" y="33165"/>
                      <a:pt x="61005" y="31307"/>
                      <a:pt x="60537" y="29533"/>
                    </a:cubicBezTo>
                    <a:cubicBezTo>
                      <a:pt x="58511" y="22118"/>
                      <a:pt x="54260" y="16695"/>
                      <a:pt x="46410" y="15038"/>
                    </a:cubicBezTo>
                    <a:cubicBezTo>
                      <a:pt x="38794" y="13431"/>
                      <a:pt x="32065" y="15138"/>
                      <a:pt x="26993" y="21415"/>
                    </a:cubicBezTo>
                    <a:cubicBezTo>
                      <a:pt x="23645" y="25549"/>
                      <a:pt x="22407" y="30537"/>
                      <a:pt x="21687" y="35676"/>
                    </a:cubicBezTo>
                    <a:cubicBezTo>
                      <a:pt x="21453" y="37350"/>
                      <a:pt x="22474" y="37534"/>
                      <a:pt x="23779" y="37534"/>
                    </a:cubicBezTo>
                    <a:cubicBezTo>
                      <a:pt x="29705" y="37517"/>
                      <a:pt x="35630" y="37534"/>
                      <a:pt x="41555" y="37534"/>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2A33BB76-F5D0-6BD9-C24E-42589103FA2F}"/>
                  </a:ext>
                </a:extLst>
              </p:cNvPr>
              <p:cNvSpPr/>
              <p:nvPr/>
            </p:nvSpPr>
            <p:spPr>
              <a:xfrm>
                <a:off x="2422700" y="8909125"/>
                <a:ext cx="82039" cy="88359"/>
              </a:xfrm>
              <a:custGeom>
                <a:avLst/>
                <a:gdLst>
                  <a:gd name="connsiteX0" fmla="*/ 42583 w 82039"/>
                  <a:gd name="connsiteY0" fmla="*/ 88359 h 88359"/>
                  <a:gd name="connsiteX1" fmla="*/ 35469 w 82039"/>
                  <a:gd name="connsiteY1" fmla="*/ 87355 h 88359"/>
                  <a:gd name="connsiteX2" fmla="*/ 687 w 82039"/>
                  <a:gd name="connsiteY2" fmla="*/ 53008 h 88359"/>
                  <a:gd name="connsiteX3" fmla="*/ 5323 w 82039"/>
                  <a:gd name="connsiteY3" fmla="*/ 20502 h 88359"/>
                  <a:gd name="connsiteX4" fmla="*/ 34130 w 82039"/>
                  <a:gd name="connsiteY4" fmla="*/ 701 h 88359"/>
                  <a:gd name="connsiteX5" fmla="*/ 60593 w 82039"/>
                  <a:gd name="connsiteY5" fmla="*/ 3580 h 88359"/>
                  <a:gd name="connsiteX6" fmla="*/ 81884 w 82039"/>
                  <a:gd name="connsiteY6" fmla="*/ 32972 h 88359"/>
                  <a:gd name="connsiteX7" fmla="*/ 81851 w 82039"/>
                  <a:gd name="connsiteY7" fmla="*/ 39768 h 88359"/>
                  <a:gd name="connsiteX8" fmla="*/ 75390 w 82039"/>
                  <a:gd name="connsiteY8" fmla="*/ 47602 h 88359"/>
                  <a:gd name="connsiteX9" fmla="*/ 65263 w 82039"/>
                  <a:gd name="connsiteY9" fmla="*/ 49058 h 88359"/>
                  <a:gd name="connsiteX10" fmla="*/ 24756 w 82039"/>
                  <a:gd name="connsiteY10" fmla="*/ 49125 h 88359"/>
                  <a:gd name="connsiteX11" fmla="*/ 21811 w 82039"/>
                  <a:gd name="connsiteY11" fmla="*/ 52271 h 88359"/>
                  <a:gd name="connsiteX12" fmla="*/ 31335 w 82039"/>
                  <a:gd name="connsiteY12" fmla="*/ 70416 h 88359"/>
                  <a:gd name="connsiteX13" fmla="*/ 55605 w 82039"/>
                  <a:gd name="connsiteY13" fmla="*/ 71035 h 88359"/>
                  <a:gd name="connsiteX14" fmla="*/ 67975 w 82039"/>
                  <a:gd name="connsiteY14" fmla="*/ 61210 h 88359"/>
                  <a:gd name="connsiteX15" fmla="*/ 75875 w 82039"/>
                  <a:gd name="connsiteY15" fmla="*/ 59101 h 88359"/>
                  <a:gd name="connsiteX16" fmla="*/ 80026 w 82039"/>
                  <a:gd name="connsiteY16" fmla="*/ 69144 h 88359"/>
                  <a:gd name="connsiteX17" fmla="*/ 68042 w 82039"/>
                  <a:gd name="connsiteY17" fmla="*/ 82082 h 88359"/>
                  <a:gd name="connsiteX18" fmla="*/ 48073 w 82039"/>
                  <a:gd name="connsiteY18" fmla="*/ 87807 h 88359"/>
                  <a:gd name="connsiteX19" fmla="*/ 45612 w 82039"/>
                  <a:gd name="connsiteY19" fmla="*/ 88359 h 88359"/>
                  <a:gd name="connsiteX20" fmla="*/ 42616 w 82039"/>
                  <a:gd name="connsiteY20" fmla="*/ 88359 h 88359"/>
                  <a:gd name="connsiteX21" fmla="*/ 41461 w 82039"/>
                  <a:gd name="connsiteY21" fmla="*/ 37492 h 88359"/>
                  <a:gd name="connsiteX22" fmla="*/ 59254 w 82039"/>
                  <a:gd name="connsiteY22" fmla="*/ 37542 h 88359"/>
                  <a:gd name="connsiteX23" fmla="*/ 61631 w 82039"/>
                  <a:gd name="connsiteY23" fmla="*/ 34897 h 88359"/>
                  <a:gd name="connsiteX24" fmla="*/ 59806 w 82039"/>
                  <a:gd name="connsiteY24" fmla="*/ 26997 h 88359"/>
                  <a:gd name="connsiteX25" fmla="*/ 29678 w 82039"/>
                  <a:gd name="connsiteY25" fmla="*/ 18644 h 88359"/>
                  <a:gd name="connsiteX26" fmla="*/ 21811 w 82039"/>
                  <a:gd name="connsiteY26" fmla="*/ 35952 h 88359"/>
                  <a:gd name="connsiteX27" fmla="*/ 23685 w 82039"/>
                  <a:gd name="connsiteY27" fmla="*/ 37492 h 88359"/>
                  <a:gd name="connsiteX28" fmla="*/ 41478 w 82039"/>
                  <a:gd name="connsiteY28" fmla="*/ 37492 h 88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039" h="88359">
                    <a:moveTo>
                      <a:pt x="42583" y="88359"/>
                    </a:moveTo>
                    <a:cubicBezTo>
                      <a:pt x="40206" y="88024"/>
                      <a:pt x="37846" y="87656"/>
                      <a:pt x="35469" y="87355"/>
                    </a:cubicBezTo>
                    <a:cubicBezTo>
                      <a:pt x="16438" y="84961"/>
                      <a:pt x="3315" y="72006"/>
                      <a:pt x="687" y="53008"/>
                    </a:cubicBezTo>
                    <a:cubicBezTo>
                      <a:pt x="-870" y="41726"/>
                      <a:pt x="34" y="30763"/>
                      <a:pt x="5323" y="20502"/>
                    </a:cubicBezTo>
                    <a:cubicBezTo>
                      <a:pt x="11349" y="8802"/>
                      <a:pt x="21325" y="2525"/>
                      <a:pt x="34130" y="701"/>
                    </a:cubicBezTo>
                    <a:cubicBezTo>
                      <a:pt x="43152" y="-588"/>
                      <a:pt x="52157" y="-354"/>
                      <a:pt x="60593" y="3580"/>
                    </a:cubicBezTo>
                    <a:cubicBezTo>
                      <a:pt x="73080" y="9405"/>
                      <a:pt x="80361" y="19163"/>
                      <a:pt x="81884" y="32972"/>
                    </a:cubicBezTo>
                    <a:cubicBezTo>
                      <a:pt x="82135" y="35215"/>
                      <a:pt x="82052" y="37525"/>
                      <a:pt x="81851" y="39768"/>
                    </a:cubicBezTo>
                    <a:cubicBezTo>
                      <a:pt x="81483" y="43785"/>
                      <a:pt x="79457" y="46714"/>
                      <a:pt x="75390" y="47602"/>
                    </a:cubicBezTo>
                    <a:cubicBezTo>
                      <a:pt x="72076" y="48338"/>
                      <a:pt x="68644" y="49024"/>
                      <a:pt x="65263" y="49058"/>
                    </a:cubicBezTo>
                    <a:cubicBezTo>
                      <a:pt x="51755" y="49225"/>
                      <a:pt x="38248" y="49125"/>
                      <a:pt x="24756" y="49125"/>
                    </a:cubicBezTo>
                    <a:cubicBezTo>
                      <a:pt x="21593" y="49125"/>
                      <a:pt x="21526" y="49125"/>
                      <a:pt x="21811" y="52271"/>
                    </a:cubicBezTo>
                    <a:cubicBezTo>
                      <a:pt x="22447" y="59636"/>
                      <a:pt x="25075" y="66131"/>
                      <a:pt x="31335" y="70416"/>
                    </a:cubicBezTo>
                    <a:cubicBezTo>
                      <a:pt x="39168" y="75772"/>
                      <a:pt x="47621" y="75605"/>
                      <a:pt x="55605" y="71035"/>
                    </a:cubicBezTo>
                    <a:cubicBezTo>
                      <a:pt x="60125" y="68457"/>
                      <a:pt x="64058" y="64741"/>
                      <a:pt x="67975" y="61210"/>
                    </a:cubicBezTo>
                    <a:cubicBezTo>
                      <a:pt x="70385" y="59034"/>
                      <a:pt x="73013" y="58431"/>
                      <a:pt x="75875" y="59101"/>
                    </a:cubicBezTo>
                    <a:cubicBezTo>
                      <a:pt x="80746" y="60239"/>
                      <a:pt x="81851" y="63921"/>
                      <a:pt x="80026" y="69144"/>
                    </a:cubicBezTo>
                    <a:cubicBezTo>
                      <a:pt x="77968" y="75069"/>
                      <a:pt x="73381" y="79053"/>
                      <a:pt x="68042" y="82082"/>
                    </a:cubicBezTo>
                    <a:cubicBezTo>
                      <a:pt x="61865" y="85581"/>
                      <a:pt x="55220" y="87589"/>
                      <a:pt x="48073" y="87807"/>
                    </a:cubicBezTo>
                    <a:cubicBezTo>
                      <a:pt x="47253" y="87840"/>
                      <a:pt x="46433" y="88158"/>
                      <a:pt x="45612" y="88359"/>
                    </a:cubicBezTo>
                    <a:lnTo>
                      <a:pt x="42616" y="88359"/>
                    </a:lnTo>
                    <a:close/>
                    <a:moveTo>
                      <a:pt x="41461" y="37492"/>
                    </a:moveTo>
                    <a:cubicBezTo>
                      <a:pt x="47387" y="37492"/>
                      <a:pt x="53329" y="37408"/>
                      <a:pt x="59254" y="37542"/>
                    </a:cubicBezTo>
                    <a:cubicBezTo>
                      <a:pt x="61346" y="37592"/>
                      <a:pt x="61999" y="36755"/>
                      <a:pt x="61631" y="34897"/>
                    </a:cubicBezTo>
                    <a:cubicBezTo>
                      <a:pt x="61095" y="32253"/>
                      <a:pt x="60694" y="29541"/>
                      <a:pt x="59806" y="26997"/>
                    </a:cubicBezTo>
                    <a:cubicBezTo>
                      <a:pt x="54685" y="12485"/>
                      <a:pt x="37578" y="11698"/>
                      <a:pt x="29678" y="18644"/>
                    </a:cubicBezTo>
                    <a:cubicBezTo>
                      <a:pt x="24455" y="23231"/>
                      <a:pt x="22631" y="29357"/>
                      <a:pt x="21811" y="35952"/>
                    </a:cubicBezTo>
                    <a:cubicBezTo>
                      <a:pt x="21626" y="37475"/>
                      <a:pt x="22614" y="37492"/>
                      <a:pt x="23685" y="37492"/>
                    </a:cubicBezTo>
                    <a:cubicBezTo>
                      <a:pt x="29611" y="37492"/>
                      <a:pt x="35553" y="37492"/>
                      <a:pt x="41478" y="37492"/>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026668A1-011F-22E0-5B88-D8ED82306336}"/>
                  </a:ext>
                </a:extLst>
              </p:cNvPr>
              <p:cNvSpPr/>
              <p:nvPr/>
            </p:nvSpPr>
            <p:spPr>
              <a:xfrm>
                <a:off x="2245396" y="8909276"/>
                <a:ext cx="76808" cy="88241"/>
              </a:xfrm>
              <a:custGeom>
                <a:avLst/>
                <a:gdLst>
                  <a:gd name="connsiteX0" fmla="*/ 9721 w 76808"/>
                  <a:gd name="connsiteY0" fmla="*/ 88208 h 88241"/>
                  <a:gd name="connsiteX1" fmla="*/ 7126 w 76808"/>
                  <a:gd name="connsiteY1" fmla="*/ 87354 h 88241"/>
                  <a:gd name="connsiteX2" fmla="*/ 63 w 76808"/>
                  <a:gd name="connsiteY2" fmla="*/ 77060 h 88241"/>
                  <a:gd name="connsiteX3" fmla="*/ 13 w 76808"/>
                  <a:gd name="connsiteY3" fmla="*/ 63134 h 88241"/>
                  <a:gd name="connsiteX4" fmla="*/ 13 w 76808"/>
                  <a:gd name="connsiteY4" fmla="*/ 12333 h 88241"/>
                  <a:gd name="connsiteX5" fmla="*/ 364 w 76808"/>
                  <a:gd name="connsiteY5" fmla="*/ 7864 h 88241"/>
                  <a:gd name="connsiteX6" fmla="*/ 10692 w 76808"/>
                  <a:gd name="connsiteY6" fmla="*/ 64 h 88241"/>
                  <a:gd name="connsiteX7" fmla="*/ 19396 w 76808"/>
                  <a:gd name="connsiteY7" fmla="*/ 9153 h 88241"/>
                  <a:gd name="connsiteX8" fmla="*/ 19680 w 76808"/>
                  <a:gd name="connsiteY8" fmla="*/ 14710 h 88241"/>
                  <a:gd name="connsiteX9" fmla="*/ 25237 w 76808"/>
                  <a:gd name="connsiteY9" fmla="*/ 9220 h 88241"/>
                  <a:gd name="connsiteX10" fmla="*/ 40971 w 76808"/>
                  <a:gd name="connsiteY10" fmla="*/ 734 h 88241"/>
                  <a:gd name="connsiteX11" fmla="*/ 64170 w 76808"/>
                  <a:gd name="connsiteY11" fmla="*/ 4182 h 88241"/>
                  <a:gd name="connsiteX12" fmla="*/ 76322 w 76808"/>
                  <a:gd name="connsiteY12" fmla="*/ 24686 h 88241"/>
                  <a:gd name="connsiteX13" fmla="*/ 76808 w 76808"/>
                  <a:gd name="connsiteY13" fmla="*/ 76106 h 88241"/>
                  <a:gd name="connsiteX14" fmla="*/ 67903 w 76808"/>
                  <a:gd name="connsiteY14" fmla="*/ 87756 h 88241"/>
                  <a:gd name="connsiteX15" fmla="*/ 67200 w 76808"/>
                  <a:gd name="connsiteY15" fmla="*/ 88208 h 88241"/>
                  <a:gd name="connsiteX16" fmla="*/ 65476 w 76808"/>
                  <a:gd name="connsiteY16" fmla="*/ 88208 h 88241"/>
                  <a:gd name="connsiteX17" fmla="*/ 59819 w 76808"/>
                  <a:gd name="connsiteY17" fmla="*/ 85413 h 88241"/>
                  <a:gd name="connsiteX18" fmla="*/ 55818 w 76808"/>
                  <a:gd name="connsiteY18" fmla="*/ 75453 h 88241"/>
                  <a:gd name="connsiteX19" fmla="*/ 55768 w 76808"/>
                  <a:gd name="connsiteY19" fmla="*/ 36470 h 88241"/>
                  <a:gd name="connsiteX20" fmla="*/ 53207 w 76808"/>
                  <a:gd name="connsiteY20" fmla="*/ 22895 h 88241"/>
                  <a:gd name="connsiteX21" fmla="*/ 46344 w 76808"/>
                  <a:gd name="connsiteY21" fmla="*/ 16903 h 88241"/>
                  <a:gd name="connsiteX22" fmla="*/ 21973 w 76808"/>
                  <a:gd name="connsiteY22" fmla="*/ 32168 h 88241"/>
                  <a:gd name="connsiteX23" fmla="*/ 21120 w 76808"/>
                  <a:gd name="connsiteY23" fmla="*/ 43031 h 88241"/>
                  <a:gd name="connsiteX24" fmla="*/ 21053 w 76808"/>
                  <a:gd name="connsiteY24" fmla="*/ 75169 h 88241"/>
                  <a:gd name="connsiteX25" fmla="*/ 11713 w 76808"/>
                  <a:gd name="connsiteY25" fmla="*/ 87806 h 88241"/>
                  <a:gd name="connsiteX26" fmla="*/ 10976 w 76808"/>
                  <a:gd name="connsiteY26" fmla="*/ 88241 h 88241"/>
                  <a:gd name="connsiteX27" fmla="*/ 9687 w 76808"/>
                  <a:gd name="connsiteY27" fmla="*/ 88241 h 8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808" h="88241">
                    <a:moveTo>
                      <a:pt x="9721" y="88208"/>
                    </a:moveTo>
                    <a:cubicBezTo>
                      <a:pt x="8850" y="87923"/>
                      <a:pt x="7980" y="87639"/>
                      <a:pt x="7126" y="87354"/>
                    </a:cubicBezTo>
                    <a:cubicBezTo>
                      <a:pt x="3042" y="85998"/>
                      <a:pt x="163" y="81914"/>
                      <a:pt x="63" y="77060"/>
                    </a:cubicBezTo>
                    <a:cubicBezTo>
                      <a:pt x="-38" y="72424"/>
                      <a:pt x="13" y="67770"/>
                      <a:pt x="13" y="63134"/>
                    </a:cubicBezTo>
                    <a:cubicBezTo>
                      <a:pt x="13" y="46195"/>
                      <a:pt x="13" y="29256"/>
                      <a:pt x="13" y="12333"/>
                    </a:cubicBezTo>
                    <a:cubicBezTo>
                      <a:pt x="13" y="10844"/>
                      <a:pt x="63" y="9320"/>
                      <a:pt x="364" y="7864"/>
                    </a:cubicBezTo>
                    <a:cubicBezTo>
                      <a:pt x="1469" y="2458"/>
                      <a:pt x="5151" y="-287"/>
                      <a:pt x="10692" y="64"/>
                    </a:cubicBezTo>
                    <a:cubicBezTo>
                      <a:pt x="15278" y="349"/>
                      <a:pt x="18994" y="4215"/>
                      <a:pt x="19396" y="9153"/>
                    </a:cubicBezTo>
                    <a:cubicBezTo>
                      <a:pt x="19529" y="10810"/>
                      <a:pt x="19580" y="12467"/>
                      <a:pt x="19680" y="14710"/>
                    </a:cubicBezTo>
                    <a:cubicBezTo>
                      <a:pt x="21856" y="12584"/>
                      <a:pt x="23647" y="10978"/>
                      <a:pt x="25237" y="9220"/>
                    </a:cubicBezTo>
                    <a:cubicBezTo>
                      <a:pt x="29489" y="4517"/>
                      <a:pt x="34862" y="1855"/>
                      <a:pt x="40971" y="734"/>
                    </a:cubicBezTo>
                    <a:cubicBezTo>
                      <a:pt x="49072" y="-756"/>
                      <a:pt x="56956" y="-153"/>
                      <a:pt x="64170" y="4182"/>
                    </a:cubicBezTo>
                    <a:cubicBezTo>
                      <a:pt x="71853" y="8802"/>
                      <a:pt x="76055" y="15915"/>
                      <a:pt x="76322" y="24686"/>
                    </a:cubicBezTo>
                    <a:cubicBezTo>
                      <a:pt x="76841" y="41826"/>
                      <a:pt x="76808" y="58966"/>
                      <a:pt x="76808" y="76106"/>
                    </a:cubicBezTo>
                    <a:cubicBezTo>
                      <a:pt x="76808" y="82082"/>
                      <a:pt x="73745" y="86953"/>
                      <a:pt x="67903" y="87756"/>
                    </a:cubicBezTo>
                    <a:cubicBezTo>
                      <a:pt x="67652" y="87789"/>
                      <a:pt x="67434" y="88057"/>
                      <a:pt x="67200" y="88208"/>
                    </a:cubicBezTo>
                    <a:lnTo>
                      <a:pt x="65476" y="88208"/>
                    </a:lnTo>
                    <a:cubicBezTo>
                      <a:pt x="63585" y="87304"/>
                      <a:pt x="61459" y="86668"/>
                      <a:pt x="59819" y="85413"/>
                    </a:cubicBezTo>
                    <a:cubicBezTo>
                      <a:pt x="56605" y="82952"/>
                      <a:pt x="55835" y="79270"/>
                      <a:pt x="55818" y="75453"/>
                    </a:cubicBezTo>
                    <a:cubicBezTo>
                      <a:pt x="55768" y="62464"/>
                      <a:pt x="55835" y="49459"/>
                      <a:pt x="55768" y="36470"/>
                    </a:cubicBezTo>
                    <a:cubicBezTo>
                      <a:pt x="55751" y="31817"/>
                      <a:pt x="55082" y="27230"/>
                      <a:pt x="53207" y="22895"/>
                    </a:cubicBezTo>
                    <a:cubicBezTo>
                      <a:pt x="51868" y="19815"/>
                      <a:pt x="49524" y="17840"/>
                      <a:pt x="46344" y="16903"/>
                    </a:cubicBezTo>
                    <a:cubicBezTo>
                      <a:pt x="35297" y="13622"/>
                      <a:pt x="23798" y="20769"/>
                      <a:pt x="21973" y="32168"/>
                    </a:cubicBezTo>
                    <a:cubicBezTo>
                      <a:pt x="21404" y="35750"/>
                      <a:pt x="21153" y="39399"/>
                      <a:pt x="21120" y="43031"/>
                    </a:cubicBezTo>
                    <a:cubicBezTo>
                      <a:pt x="21002" y="53744"/>
                      <a:pt x="21120" y="64456"/>
                      <a:pt x="21053" y="75169"/>
                    </a:cubicBezTo>
                    <a:cubicBezTo>
                      <a:pt x="21019" y="80743"/>
                      <a:pt x="18927" y="86835"/>
                      <a:pt x="11713" y="87806"/>
                    </a:cubicBezTo>
                    <a:cubicBezTo>
                      <a:pt x="11462" y="87840"/>
                      <a:pt x="11227" y="88091"/>
                      <a:pt x="10976" y="88241"/>
                    </a:cubicBezTo>
                    <a:lnTo>
                      <a:pt x="9687" y="88241"/>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4A0E214F-D939-181B-2999-AFE273E5E301}"/>
                  </a:ext>
                </a:extLst>
              </p:cNvPr>
              <p:cNvSpPr/>
              <p:nvPr/>
            </p:nvSpPr>
            <p:spPr>
              <a:xfrm>
                <a:off x="2207229" y="8927168"/>
                <a:ext cx="22889" cy="70316"/>
              </a:xfrm>
              <a:custGeom>
                <a:avLst/>
                <a:gdLst>
                  <a:gd name="connsiteX0" fmla="*/ 10562 w 22889"/>
                  <a:gd name="connsiteY0" fmla="*/ 70316 h 70316"/>
                  <a:gd name="connsiteX1" fmla="*/ 9641 w 22889"/>
                  <a:gd name="connsiteY1" fmla="*/ 69814 h 70316"/>
                  <a:gd name="connsiteX2" fmla="*/ 84 w 22889"/>
                  <a:gd name="connsiteY2" fmla="*/ 58131 h 70316"/>
                  <a:gd name="connsiteX3" fmla="*/ 17 w 22889"/>
                  <a:gd name="connsiteY3" fmla="*/ 6292 h 70316"/>
                  <a:gd name="connsiteX4" fmla="*/ 1440 w 22889"/>
                  <a:gd name="connsiteY4" fmla="*/ 4451 h 70316"/>
                  <a:gd name="connsiteX5" fmla="*/ 22128 w 22889"/>
                  <a:gd name="connsiteY5" fmla="*/ 15 h 70316"/>
                  <a:gd name="connsiteX6" fmla="*/ 22781 w 22889"/>
                  <a:gd name="connsiteY6" fmla="*/ 99 h 70316"/>
                  <a:gd name="connsiteX7" fmla="*/ 22881 w 22889"/>
                  <a:gd name="connsiteY7" fmla="*/ 2309 h 70316"/>
                  <a:gd name="connsiteX8" fmla="*/ 22848 w 22889"/>
                  <a:gd name="connsiteY8" fmla="*/ 55001 h 70316"/>
                  <a:gd name="connsiteX9" fmla="*/ 22078 w 22889"/>
                  <a:gd name="connsiteY9" fmla="*/ 61964 h 70316"/>
                  <a:gd name="connsiteX10" fmla="*/ 13608 w 22889"/>
                  <a:gd name="connsiteY10" fmla="*/ 69730 h 70316"/>
                  <a:gd name="connsiteX11" fmla="*/ 12269 w 22889"/>
                  <a:gd name="connsiteY11" fmla="*/ 70299 h 70316"/>
                  <a:gd name="connsiteX12" fmla="*/ 10545 w 22889"/>
                  <a:gd name="connsiteY12" fmla="*/ 70299 h 7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89" h="70316">
                    <a:moveTo>
                      <a:pt x="10562" y="70316"/>
                    </a:moveTo>
                    <a:cubicBezTo>
                      <a:pt x="10261" y="70149"/>
                      <a:pt x="9959" y="69848"/>
                      <a:pt x="9641" y="69814"/>
                    </a:cubicBezTo>
                    <a:cubicBezTo>
                      <a:pt x="3934" y="69195"/>
                      <a:pt x="134" y="64039"/>
                      <a:pt x="84" y="58131"/>
                    </a:cubicBezTo>
                    <a:cubicBezTo>
                      <a:pt x="-50" y="40857"/>
                      <a:pt x="17" y="23566"/>
                      <a:pt x="17" y="6292"/>
                    </a:cubicBezTo>
                    <a:cubicBezTo>
                      <a:pt x="17" y="5288"/>
                      <a:pt x="67" y="4367"/>
                      <a:pt x="1440" y="4451"/>
                    </a:cubicBezTo>
                    <a:cubicBezTo>
                      <a:pt x="8737" y="4819"/>
                      <a:pt x="15600" y="3246"/>
                      <a:pt x="22128" y="15"/>
                    </a:cubicBezTo>
                    <a:cubicBezTo>
                      <a:pt x="22228" y="-35"/>
                      <a:pt x="22396" y="49"/>
                      <a:pt x="22781" y="99"/>
                    </a:cubicBezTo>
                    <a:cubicBezTo>
                      <a:pt x="22814" y="802"/>
                      <a:pt x="22881" y="1555"/>
                      <a:pt x="22881" y="2309"/>
                    </a:cubicBezTo>
                    <a:cubicBezTo>
                      <a:pt x="22881" y="19867"/>
                      <a:pt x="22915" y="37442"/>
                      <a:pt x="22848" y="55001"/>
                    </a:cubicBezTo>
                    <a:cubicBezTo>
                      <a:pt x="22848" y="57327"/>
                      <a:pt x="22664" y="59738"/>
                      <a:pt x="22078" y="61964"/>
                    </a:cubicBezTo>
                    <a:cubicBezTo>
                      <a:pt x="20956" y="66249"/>
                      <a:pt x="18094" y="68944"/>
                      <a:pt x="13608" y="69730"/>
                    </a:cubicBezTo>
                    <a:cubicBezTo>
                      <a:pt x="13140" y="69814"/>
                      <a:pt x="12721" y="70115"/>
                      <a:pt x="12269" y="70299"/>
                    </a:cubicBezTo>
                    <a:lnTo>
                      <a:pt x="10545" y="70299"/>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1B6027FD-A577-8850-8E17-1A490737B162}"/>
                  </a:ext>
                </a:extLst>
              </p:cNvPr>
              <p:cNvSpPr/>
              <p:nvPr/>
            </p:nvSpPr>
            <p:spPr>
              <a:xfrm>
                <a:off x="2161600" y="8855075"/>
                <a:ext cx="95374" cy="71221"/>
              </a:xfrm>
              <a:custGeom>
                <a:avLst/>
                <a:gdLst>
                  <a:gd name="connsiteX0" fmla="*/ 0 w 95374"/>
                  <a:gd name="connsiteY0" fmla="*/ 67773 h 71221"/>
                  <a:gd name="connsiteX1" fmla="*/ 1473 w 95374"/>
                  <a:gd name="connsiteY1" fmla="*/ 60944 h 71221"/>
                  <a:gd name="connsiteX2" fmla="*/ 30280 w 95374"/>
                  <a:gd name="connsiteY2" fmla="*/ 12654 h 71221"/>
                  <a:gd name="connsiteX3" fmla="*/ 57596 w 95374"/>
                  <a:gd name="connsiteY3" fmla="*/ 720 h 71221"/>
                  <a:gd name="connsiteX4" fmla="*/ 62618 w 95374"/>
                  <a:gd name="connsiteY4" fmla="*/ 0 h 71221"/>
                  <a:gd name="connsiteX5" fmla="*/ 64760 w 95374"/>
                  <a:gd name="connsiteY5" fmla="*/ 0 h 71221"/>
                  <a:gd name="connsiteX6" fmla="*/ 73330 w 95374"/>
                  <a:gd name="connsiteY6" fmla="*/ 1506 h 71221"/>
                  <a:gd name="connsiteX7" fmla="*/ 92931 w 95374"/>
                  <a:gd name="connsiteY7" fmla="*/ 13709 h 71221"/>
                  <a:gd name="connsiteX8" fmla="*/ 95375 w 95374"/>
                  <a:gd name="connsiteY8" fmla="*/ 18128 h 71221"/>
                  <a:gd name="connsiteX9" fmla="*/ 94605 w 95374"/>
                  <a:gd name="connsiteY9" fmla="*/ 18780 h 71221"/>
                  <a:gd name="connsiteX10" fmla="*/ 90922 w 95374"/>
                  <a:gd name="connsiteY10" fmla="*/ 16554 h 71221"/>
                  <a:gd name="connsiteX11" fmla="*/ 72694 w 95374"/>
                  <a:gd name="connsiteY11" fmla="*/ 8403 h 71221"/>
                  <a:gd name="connsiteX12" fmla="*/ 34498 w 95374"/>
                  <a:gd name="connsiteY12" fmla="*/ 16989 h 71221"/>
                  <a:gd name="connsiteX13" fmla="*/ 5005 w 95374"/>
                  <a:gd name="connsiteY13" fmla="*/ 56475 h 71221"/>
                  <a:gd name="connsiteX14" fmla="*/ 803 w 95374"/>
                  <a:gd name="connsiteY14" fmla="*/ 69062 h 71221"/>
                  <a:gd name="connsiteX15" fmla="*/ 0 w 95374"/>
                  <a:gd name="connsiteY15" fmla="*/ 71221 h 71221"/>
                  <a:gd name="connsiteX16" fmla="*/ 0 w 95374"/>
                  <a:gd name="connsiteY16" fmla="*/ 67790 h 7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374" h="71221">
                    <a:moveTo>
                      <a:pt x="0" y="67773"/>
                    </a:moveTo>
                    <a:cubicBezTo>
                      <a:pt x="485" y="65497"/>
                      <a:pt x="971" y="63220"/>
                      <a:pt x="1473" y="60944"/>
                    </a:cubicBezTo>
                    <a:cubicBezTo>
                      <a:pt x="5725" y="41645"/>
                      <a:pt x="14663" y="25141"/>
                      <a:pt x="30280" y="12654"/>
                    </a:cubicBezTo>
                    <a:cubicBezTo>
                      <a:pt x="38297" y="6243"/>
                      <a:pt x="47319" y="2025"/>
                      <a:pt x="57596" y="720"/>
                    </a:cubicBezTo>
                    <a:cubicBezTo>
                      <a:pt x="59270" y="502"/>
                      <a:pt x="60944" y="251"/>
                      <a:pt x="62618" y="0"/>
                    </a:cubicBezTo>
                    <a:cubicBezTo>
                      <a:pt x="63338" y="0"/>
                      <a:pt x="64041" y="0"/>
                      <a:pt x="64760" y="0"/>
                    </a:cubicBezTo>
                    <a:cubicBezTo>
                      <a:pt x="67623" y="485"/>
                      <a:pt x="70502" y="854"/>
                      <a:pt x="73330" y="1506"/>
                    </a:cubicBezTo>
                    <a:cubicBezTo>
                      <a:pt x="81231" y="3331"/>
                      <a:pt x="87893" y="7281"/>
                      <a:pt x="92931" y="13709"/>
                    </a:cubicBezTo>
                    <a:cubicBezTo>
                      <a:pt x="93952" y="15014"/>
                      <a:pt x="94571" y="16655"/>
                      <a:pt x="95375" y="18128"/>
                    </a:cubicBezTo>
                    <a:cubicBezTo>
                      <a:pt x="95124" y="18345"/>
                      <a:pt x="94856" y="18563"/>
                      <a:pt x="94605" y="18780"/>
                    </a:cubicBezTo>
                    <a:cubicBezTo>
                      <a:pt x="93366" y="18044"/>
                      <a:pt x="92111" y="17358"/>
                      <a:pt x="90922" y="16554"/>
                    </a:cubicBezTo>
                    <a:cubicBezTo>
                      <a:pt x="85332" y="12755"/>
                      <a:pt x="79406" y="9691"/>
                      <a:pt x="72694" y="8403"/>
                    </a:cubicBezTo>
                    <a:cubicBezTo>
                      <a:pt x="58718" y="5724"/>
                      <a:pt x="46081" y="9122"/>
                      <a:pt x="34498" y="16989"/>
                    </a:cubicBezTo>
                    <a:cubicBezTo>
                      <a:pt x="20136" y="26748"/>
                      <a:pt x="10964" y="40440"/>
                      <a:pt x="5005" y="56475"/>
                    </a:cubicBezTo>
                    <a:cubicBezTo>
                      <a:pt x="3465" y="60609"/>
                      <a:pt x="2209" y="64861"/>
                      <a:pt x="803" y="69062"/>
                    </a:cubicBezTo>
                    <a:cubicBezTo>
                      <a:pt x="552" y="69799"/>
                      <a:pt x="268" y="70502"/>
                      <a:pt x="0" y="71221"/>
                    </a:cubicBezTo>
                    <a:cubicBezTo>
                      <a:pt x="0" y="70083"/>
                      <a:pt x="0" y="68928"/>
                      <a:pt x="0" y="6779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B92CA83A-6446-ECAB-9A89-B6121EB2D0F6}"/>
                  </a:ext>
                </a:extLst>
              </p:cNvPr>
              <p:cNvSpPr/>
              <p:nvPr/>
            </p:nvSpPr>
            <p:spPr>
              <a:xfrm>
                <a:off x="2200399" y="8882743"/>
                <a:ext cx="35200" cy="35184"/>
              </a:xfrm>
              <a:custGeom>
                <a:avLst/>
                <a:gdLst>
                  <a:gd name="connsiteX0" fmla="*/ 0 w 35200"/>
                  <a:gd name="connsiteY0" fmla="*/ 17525 h 35184"/>
                  <a:gd name="connsiteX1" fmla="*/ 17642 w 35200"/>
                  <a:gd name="connsiteY1" fmla="*/ 0 h 35184"/>
                  <a:gd name="connsiteX2" fmla="*/ 35201 w 35200"/>
                  <a:gd name="connsiteY2" fmla="*/ 17642 h 35184"/>
                  <a:gd name="connsiteX3" fmla="*/ 17508 w 35200"/>
                  <a:gd name="connsiteY3" fmla="*/ 35184 h 35184"/>
                  <a:gd name="connsiteX4" fmla="*/ 0 w 35200"/>
                  <a:gd name="connsiteY4" fmla="*/ 17508 h 35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00" h="35184">
                    <a:moveTo>
                      <a:pt x="0" y="17525"/>
                    </a:moveTo>
                    <a:cubicBezTo>
                      <a:pt x="0" y="7900"/>
                      <a:pt x="7951" y="0"/>
                      <a:pt x="17642" y="0"/>
                    </a:cubicBezTo>
                    <a:cubicBezTo>
                      <a:pt x="27216" y="0"/>
                      <a:pt x="35234" y="8068"/>
                      <a:pt x="35201" y="17642"/>
                    </a:cubicBezTo>
                    <a:cubicBezTo>
                      <a:pt x="35184" y="27216"/>
                      <a:pt x="27083" y="35234"/>
                      <a:pt x="17508" y="35184"/>
                    </a:cubicBezTo>
                    <a:cubicBezTo>
                      <a:pt x="7850" y="35134"/>
                      <a:pt x="-17" y="27200"/>
                      <a:pt x="0" y="17508"/>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pic>
          <p:nvPicPr>
            <p:cNvPr id="10" name="Picture 9">
              <a:extLst>
                <a:ext uri="{FF2B5EF4-FFF2-40B4-BE49-F238E27FC236}">
                  <a16:creationId xmlns:a16="http://schemas.microsoft.com/office/drawing/2014/main" id="{2BD88F1D-D834-F60E-257E-38D4F04938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902317" y="9341916"/>
              <a:ext cx="358250" cy="175708"/>
            </a:xfrm>
            <a:custGeom>
              <a:avLst/>
              <a:gdLst>
                <a:gd name="connsiteX0" fmla="*/ 433 w 305808"/>
                <a:gd name="connsiteY0" fmla="*/ -160 h 150092"/>
                <a:gd name="connsiteX1" fmla="*/ 306242 w 305808"/>
                <a:gd name="connsiteY1" fmla="*/ -160 h 150092"/>
                <a:gd name="connsiteX2" fmla="*/ 306242 w 305808"/>
                <a:gd name="connsiteY2" fmla="*/ 149932 h 150092"/>
                <a:gd name="connsiteX3" fmla="*/ 433 w 305808"/>
                <a:gd name="connsiteY3" fmla="*/ 149932 h 150092"/>
              </a:gdLst>
              <a:ahLst/>
              <a:cxnLst>
                <a:cxn ang="0">
                  <a:pos x="connsiteX0" y="connsiteY0"/>
                </a:cxn>
                <a:cxn ang="0">
                  <a:pos x="connsiteX1" y="connsiteY1"/>
                </a:cxn>
                <a:cxn ang="0">
                  <a:pos x="connsiteX2" y="connsiteY2"/>
                </a:cxn>
                <a:cxn ang="0">
                  <a:pos x="connsiteX3" y="connsiteY3"/>
                </a:cxn>
              </a:cxnLst>
              <a:rect l="l" t="t" r="r" b="b"/>
              <a:pathLst>
                <a:path w="305808" h="150092">
                  <a:moveTo>
                    <a:pt x="433" y="-160"/>
                  </a:moveTo>
                  <a:lnTo>
                    <a:pt x="306242" y="-160"/>
                  </a:lnTo>
                  <a:lnTo>
                    <a:pt x="306242" y="149932"/>
                  </a:lnTo>
                  <a:lnTo>
                    <a:pt x="433" y="149932"/>
                  </a:lnTo>
                  <a:close/>
                </a:path>
              </a:pathLst>
            </a:custGeom>
          </p:spPr>
        </p:pic>
        <p:grpSp>
          <p:nvGrpSpPr>
            <p:cNvPr id="11" name="Graphic 95">
              <a:extLst>
                <a:ext uri="{FF2B5EF4-FFF2-40B4-BE49-F238E27FC236}">
                  <a16:creationId xmlns:a16="http://schemas.microsoft.com/office/drawing/2014/main" id="{4E87CB85-0FC4-8961-EC0B-B6572F5823AF}"/>
                </a:ext>
              </a:extLst>
            </p:cNvPr>
            <p:cNvGrpSpPr/>
            <p:nvPr userDrawn="1"/>
          </p:nvGrpSpPr>
          <p:grpSpPr>
            <a:xfrm>
              <a:off x="4566028" y="9363399"/>
              <a:ext cx="343073" cy="132742"/>
              <a:chOff x="3198738" y="8879898"/>
              <a:chExt cx="292853" cy="113390"/>
            </a:xfrm>
            <a:solidFill>
              <a:srgbClr val="FFFFFF"/>
            </a:solidFill>
          </p:grpSpPr>
          <p:sp>
            <p:nvSpPr>
              <p:cNvPr id="30" name="Freeform: Shape 29">
                <a:extLst>
                  <a:ext uri="{FF2B5EF4-FFF2-40B4-BE49-F238E27FC236}">
                    <a16:creationId xmlns:a16="http://schemas.microsoft.com/office/drawing/2014/main" id="{58439EF1-822F-6367-D2FB-1B3B4FDB86AC}"/>
                  </a:ext>
                </a:extLst>
              </p:cNvPr>
              <p:cNvSpPr/>
              <p:nvPr/>
            </p:nvSpPr>
            <p:spPr>
              <a:xfrm>
                <a:off x="3358354" y="8913918"/>
                <a:ext cx="79473" cy="79370"/>
              </a:xfrm>
              <a:custGeom>
                <a:avLst/>
                <a:gdLst>
                  <a:gd name="connsiteX0" fmla="*/ 79474 w 79473"/>
                  <a:gd name="connsiteY0" fmla="*/ 46641 h 79370"/>
                  <a:gd name="connsiteX1" fmla="*/ 19183 w 79473"/>
                  <a:gd name="connsiteY1" fmla="*/ 46641 h 79370"/>
                  <a:gd name="connsiteX2" fmla="*/ 29962 w 79473"/>
                  <a:gd name="connsiteY2" fmla="*/ 59797 h 79370"/>
                  <a:gd name="connsiteX3" fmla="*/ 53781 w 79473"/>
                  <a:gd name="connsiteY3" fmla="*/ 58124 h 79370"/>
                  <a:gd name="connsiteX4" fmla="*/ 60074 w 79473"/>
                  <a:gd name="connsiteY4" fmla="*/ 53537 h 79370"/>
                  <a:gd name="connsiteX5" fmla="*/ 74302 w 79473"/>
                  <a:gd name="connsiteY5" fmla="*/ 64333 h 79370"/>
                  <a:gd name="connsiteX6" fmla="*/ 49529 w 79473"/>
                  <a:gd name="connsiteY6" fmla="*/ 78494 h 79370"/>
                  <a:gd name="connsiteX7" fmla="*/ 18513 w 79473"/>
                  <a:gd name="connsiteY7" fmla="*/ 73422 h 79370"/>
                  <a:gd name="connsiteX8" fmla="*/ 101 w 79473"/>
                  <a:gd name="connsiteY8" fmla="*/ 42373 h 79370"/>
                  <a:gd name="connsiteX9" fmla="*/ 30782 w 79473"/>
                  <a:gd name="connsiteY9" fmla="*/ 1063 h 79370"/>
                  <a:gd name="connsiteX10" fmla="*/ 78235 w 79473"/>
                  <a:gd name="connsiteY10" fmla="*/ 31175 h 79370"/>
                  <a:gd name="connsiteX11" fmla="*/ 79457 w 79473"/>
                  <a:gd name="connsiteY11" fmla="*/ 46641 h 79370"/>
                  <a:gd name="connsiteX12" fmla="*/ 59706 w 79473"/>
                  <a:gd name="connsiteY12" fmla="*/ 32363 h 79370"/>
                  <a:gd name="connsiteX13" fmla="*/ 59706 w 79473"/>
                  <a:gd name="connsiteY13" fmla="*/ 31493 h 79370"/>
                  <a:gd name="connsiteX14" fmla="*/ 51789 w 79473"/>
                  <a:gd name="connsiteY14" fmla="*/ 20429 h 79370"/>
                  <a:gd name="connsiteX15" fmla="*/ 29979 w 79473"/>
                  <a:gd name="connsiteY15" fmla="*/ 19040 h 79370"/>
                  <a:gd name="connsiteX16" fmla="*/ 20036 w 79473"/>
                  <a:gd name="connsiteY16" fmla="*/ 28865 h 79370"/>
                  <a:gd name="connsiteX17" fmla="*/ 19166 w 79473"/>
                  <a:gd name="connsiteY17" fmla="*/ 32347 h 79370"/>
                  <a:gd name="connsiteX18" fmla="*/ 59723 w 79473"/>
                  <a:gd name="connsiteY18" fmla="*/ 32347 h 7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473" h="79370">
                    <a:moveTo>
                      <a:pt x="79474" y="46641"/>
                    </a:moveTo>
                    <a:lnTo>
                      <a:pt x="19183" y="46641"/>
                    </a:lnTo>
                    <a:cubicBezTo>
                      <a:pt x="20840" y="52751"/>
                      <a:pt x="24171" y="57404"/>
                      <a:pt x="29962" y="59797"/>
                    </a:cubicBezTo>
                    <a:cubicBezTo>
                      <a:pt x="38114" y="63162"/>
                      <a:pt x="46148" y="62476"/>
                      <a:pt x="53781" y="58124"/>
                    </a:cubicBezTo>
                    <a:cubicBezTo>
                      <a:pt x="55973" y="56868"/>
                      <a:pt x="57898" y="55144"/>
                      <a:pt x="60074" y="53537"/>
                    </a:cubicBezTo>
                    <a:cubicBezTo>
                      <a:pt x="64677" y="57036"/>
                      <a:pt x="69464" y="60668"/>
                      <a:pt x="74302" y="64333"/>
                    </a:cubicBezTo>
                    <a:cubicBezTo>
                      <a:pt x="67573" y="71949"/>
                      <a:pt x="59388" y="76737"/>
                      <a:pt x="49529" y="78494"/>
                    </a:cubicBezTo>
                    <a:cubicBezTo>
                      <a:pt x="38616" y="80452"/>
                      <a:pt x="28104" y="79281"/>
                      <a:pt x="18513" y="73422"/>
                    </a:cubicBezTo>
                    <a:cubicBezTo>
                      <a:pt x="6947" y="66376"/>
                      <a:pt x="1038" y="55730"/>
                      <a:pt x="101" y="42373"/>
                    </a:cubicBezTo>
                    <a:cubicBezTo>
                      <a:pt x="-1272" y="22588"/>
                      <a:pt x="11466" y="5298"/>
                      <a:pt x="30782" y="1063"/>
                    </a:cubicBezTo>
                    <a:cubicBezTo>
                      <a:pt x="53061" y="-3808"/>
                      <a:pt x="73683" y="8377"/>
                      <a:pt x="78235" y="31175"/>
                    </a:cubicBezTo>
                    <a:cubicBezTo>
                      <a:pt x="79223" y="36129"/>
                      <a:pt x="79072" y="41318"/>
                      <a:pt x="79457" y="46641"/>
                    </a:cubicBezTo>
                    <a:close/>
                    <a:moveTo>
                      <a:pt x="59706" y="32363"/>
                    </a:moveTo>
                    <a:cubicBezTo>
                      <a:pt x="59706" y="31895"/>
                      <a:pt x="59739" y="31694"/>
                      <a:pt x="59706" y="31493"/>
                    </a:cubicBezTo>
                    <a:cubicBezTo>
                      <a:pt x="58902" y="26488"/>
                      <a:pt x="55973" y="22923"/>
                      <a:pt x="51789" y="20429"/>
                    </a:cubicBezTo>
                    <a:cubicBezTo>
                      <a:pt x="44809" y="16295"/>
                      <a:pt x="37427" y="16060"/>
                      <a:pt x="29979" y="19040"/>
                    </a:cubicBezTo>
                    <a:cubicBezTo>
                      <a:pt x="25342" y="20898"/>
                      <a:pt x="21911" y="24162"/>
                      <a:pt x="20036" y="28865"/>
                    </a:cubicBezTo>
                    <a:cubicBezTo>
                      <a:pt x="19601" y="29953"/>
                      <a:pt x="19450" y="31141"/>
                      <a:pt x="19166" y="32347"/>
                    </a:cubicBezTo>
                    <a:lnTo>
                      <a:pt x="59723" y="32347"/>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2BBE4D3D-820B-7DAB-A12C-03B20E38DCBD}"/>
                  </a:ext>
                </a:extLst>
              </p:cNvPr>
              <p:cNvSpPr/>
              <p:nvPr/>
            </p:nvSpPr>
            <p:spPr>
              <a:xfrm>
                <a:off x="3231060" y="8913866"/>
                <a:ext cx="75902" cy="77659"/>
              </a:xfrm>
              <a:custGeom>
                <a:avLst/>
                <a:gdLst>
                  <a:gd name="connsiteX0" fmla="*/ 0 w 75902"/>
                  <a:gd name="connsiteY0" fmla="*/ 1601 h 77659"/>
                  <a:gd name="connsiteX1" fmla="*/ 19785 w 75902"/>
                  <a:gd name="connsiteY1" fmla="*/ 1601 h 77659"/>
                  <a:gd name="connsiteX2" fmla="*/ 19785 w 75902"/>
                  <a:gd name="connsiteY2" fmla="*/ 12213 h 77659"/>
                  <a:gd name="connsiteX3" fmla="*/ 20839 w 75902"/>
                  <a:gd name="connsiteY3" fmla="*/ 11091 h 77659"/>
                  <a:gd name="connsiteX4" fmla="*/ 46499 w 75902"/>
                  <a:gd name="connsiteY4" fmla="*/ 61 h 77659"/>
                  <a:gd name="connsiteX5" fmla="*/ 65597 w 75902"/>
                  <a:gd name="connsiteY5" fmla="*/ 7191 h 77659"/>
                  <a:gd name="connsiteX6" fmla="*/ 75389 w 75902"/>
                  <a:gd name="connsiteY6" fmla="*/ 26942 h 77659"/>
                  <a:gd name="connsiteX7" fmla="*/ 75875 w 75902"/>
                  <a:gd name="connsiteY7" fmla="*/ 35563 h 77659"/>
                  <a:gd name="connsiteX8" fmla="*/ 75892 w 75902"/>
                  <a:gd name="connsiteY8" fmla="*/ 75584 h 77659"/>
                  <a:gd name="connsiteX9" fmla="*/ 75892 w 75902"/>
                  <a:gd name="connsiteY9" fmla="*/ 77659 h 77659"/>
                  <a:gd name="connsiteX10" fmla="*/ 55555 w 75902"/>
                  <a:gd name="connsiteY10" fmla="*/ 77659 h 77659"/>
                  <a:gd name="connsiteX11" fmla="*/ 55555 w 75902"/>
                  <a:gd name="connsiteY11" fmla="*/ 75718 h 77659"/>
                  <a:gd name="connsiteX12" fmla="*/ 55521 w 75902"/>
                  <a:gd name="connsiteY12" fmla="*/ 38107 h 77659"/>
                  <a:gd name="connsiteX13" fmla="*/ 54751 w 75902"/>
                  <a:gd name="connsiteY13" fmla="*/ 30173 h 77659"/>
                  <a:gd name="connsiteX14" fmla="*/ 36791 w 75902"/>
                  <a:gd name="connsiteY14" fmla="*/ 17435 h 77659"/>
                  <a:gd name="connsiteX15" fmla="*/ 20337 w 75902"/>
                  <a:gd name="connsiteY15" fmla="*/ 34090 h 77659"/>
                  <a:gd name="connsiteX16" fmla="*/ 19986 w 75902"/>
                  <a:gd name="connsiteY16" fmla="*/ 40149 h 77659"/>
                  <a:gd name="connsiteX17" fmla="*/ 19986 w 75902"/>
                  <a:gd name="connsiteY17" fmla="*/ 75684 h 77659"/>
                  <a:gd name="connsiteX18" fmla="*/ 19986 w 75902"/>
                  <a:gd name="connsiteY18" fmla="*/ 77659 h 77659"/>
                  <a:gd name="connsiteX19" fmla="*/ 0 w 75902"/>
                  <a:gd name="connsiteY19" fmla="*/ 77659 h 77659"/>
                  <a:gd name="connsiteX20" fmla="*/ 0 w 75902"/>
                  <a:gd name="connsiteY20" fmla="*/ 1617 h 77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902" h="77659">
                    <a:moveTo>
                      <a:pt x="0" y="1601"/>
                    </a:moveTo>
                    <a:lnTo>
                      <a:pt x="19785" y="1601"/>
                    </a:lnTo>
                    <a:lnTo>
                      <a:pt x="19785" y="12213"/>
                    </a:lnTo>
                    <a:cubicBezTo>
                      <a:pt x="20320" y="11660"/>
                      <a:pt x="20605" y="11392"/>
                      <a:pt x="20839" y="11091"/>
                    </a:cubicBezTo>
                    <a:cubicBezTo>
                      <a:pt x="27451" y="2906"/>
                      <a:pt x="36138" y="-508"/>
                      <a:pt x="46499" y="61"/>
                    </a:cubicBezTo>
                    <a:cubicBezTo>
                      <a:pt x="53596" y="446"/>
                      <a:pt x="60158" y="2354"/>
                      <a:pt x="65597" y="7191"/>
                    </a:cubicBezTo>
                    <a:cubicBezTo>
                      <a:pt x="71523" y="12447"/>
                      <a:pt x="74385" y="19276"/>
                      <a:pt x="75389" y="26942"/>
                    </a:cubicBezTo>
                    <a:cubicBezTo>
                      <a:pt x="75758" y="29788"/>
                      <a:pt x="75875" y="32684"/>
                      <a:pt x="75875" y="35563"/>
                    </a:cubicBezTo>
                    <a:cubicBezTo>
                      <a:pt x="75925" y="48903"/>
                      <a:pt x="75892" y="62243"/>
                      <a:pt x="75892" y="75584"/>
                    </a:cubicBezTo>
                    <a:lnTo>
                      <a:pt x="75892" y="77659"/>
                    </a:lnTo>
                    <a:lnTo>
                      <a:pt x="55555" y="77659"/>
                    </a:lnTo>
                    <a:cubicBezTo>
                      <a:pt x="55555" y="76956"/>
                      <a:pt x="55555" y="76337"/>
                      <a:pt x="55555" y="75718"/>
                    </a:cubicBezTo>
                    <a:cubicBezTo>
                      <a:pt x="55555" y="63181"/>
                      <a:pt x="55605" y="50644"/>
                      <a:pt x="55521" y="38107"/>
                    </a:cubicBezTo>
                    <a:cubicBezTo>
                      <a:pt x="55521" y="35462"/>
                      <a:pt x="55337" y="32751"/>
                      <a:pt x="54751" y="30173"/>
                    </a:cubicBezTo>
                    <a:cubicBezTo>
                      <a:pt x="52525" y="20582"/>
                      <a:pt x="45729" y="16849"/>
                      <a:pt x="36791" y="17435"/>
                    </a:cubicBezTo>
                    <a:cubicBezTo>
                      <a:pt x="27601" y="18054"/>
                      <a:pt x="21459" y="24448"/>
                      <a:pt x="20337" y="34090"/>
                    </a:cubicBezTo>
                    <a:cubicBezTo>
                      <a:pt x="20103" y="36098"/>
                      <a:pt x="19986" y="38124"/>
                      <a:pt x="19986" y="40149"/>
                    </a:cubicBezTo>
                    <a:cubicBezTo>
                      <a:pt x="19952" y="52000"/>
                      <a:pt x="19986" y="63834"/>
                      <a:pt x="19986" y="75684"/>
                    </a:cubicBezTo>
                    <a:lnTo>
                      <a:pt x="19986" y="77659"/>
                    </a:lnTo>
                    <a:lnTo>
                      <a:pt x="0" y="77659"/>
                    </a:lnTo>
                    <a:lnTo>
                      <a:pt x="0" y="1617"/>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778B7266-208C-5785-0D51-6B9B295ADEB9}"/>
                  </a:ext>
                </a:extLst>
              </p:cNvPr>
              <p:cNvSpPr/>
              <p:nvPr/>
            </p:nvSpPr>
            <p:spPr>
              <a:xfrm>
                <a:off x="3317959" y="8885773"/>
                <a:ext cx="34604" cy="106629"/>
              </a:xfrm>
              <a:custGeom>
                <a:avLst/>
                <a:gdLst>
                  <a:gd name="connsiteX0" fmla="*/ 23 w 34604"/>
                  <a:gd name="connsiteY0" fmla="*/ 0 h 106629"/>
                  <a:gd name="connsiteX1" fmla="*/ 20176 w 34604"/>
                  <a:gd name="connsiteY1" fmla="*/ 0 h 106629"/>
                  <a:gd name="connsiteX2" fmla="*/ 20176 w 34604"/>
                  <a:gd name="connsiteY2" fmla="*/ 29610 h 106629"/>
                  <a:gd name="connsiteX3" fmla="*/ 34605 w 34604"/>
                  <a:gd name="connsiteY3" fmla="*/ 29610 h 106629"/>
                  <a:gd name="connsiteX4" fmla="*/ 34605 w 34604"/>
                  <a:gd name="connsiteY4" fmla="*/ 46834 h 106629"/>
                  <a:gd name="connsiteX5" fmla="*/ 20327 w 34604"/>
                  <a:gd name="connsiteY5" fmla="*/ 46834 h 106629"/>
                  <a:gd name="connsiteX6" fmla="*/ 20193 w 34604"/>
                  <a:gd name="connsiteY6" fmla="*/ 48206 h 106629"/>
                  <a:gd name="connsiteX7" fmla="*/ 20210 w 34604"/>
                  <a:gd name="connsiteY7" fmla="*/ 74937 h 106629"/>
                  <a:gd name="connsiteX8" fmla="*/ 20528 w 34604"/>
                  <a:gd name="connsiteY8" fmla="*/ 80042 h 106629"/>
                  <a:gd name="connsiteX9" fmla="*/ 27976 w 34604"/>
                  <a:gd name="connsiteY9" fmla="*/ 87558 h 106629"/>
                  <a:gd name="connsiteX10" fmla="*/ 34588 w 34604"/>
                  <a:gd name="connsiteY10" fmla="*/ 88060 h 106629"/>
                  <a:gd name="connsiteX11" fmla="*/ 34588 w 34604"/>
                  <a:gd name="connsiteY11" fmla="*/ 106589 h 106629"/>
                  <a:gd name="connsiteX12" fmla="*/ 30621 w 34604"/>
                  <a:gd name="connsiteY12" fmla="*/ 106573 h 106629"/>
                  <a:gd name="connsiteX13" fmla="*/ 18553 w 34604"/>
                  <a:gd name="connsiteY13" fmla="*/ 105367 h 106629"/>
                  <a:gd name="connsiteX14" fmla="*/ 1044 w 34604"/>
                  <a:gd name="connsiteY14" fmla="*/ 86721 h 106629"/>
                  <a:gd name="connsiteX15" fmla="*/ 57 w 34604"/>
                  <a:gd name="connsiteY15" fmla="*/ 74937 h 106629"/>
                  <a:gd name="connsiteX16" fmla="*/ 7 w 34604"/>
                  <a:gd name="connsiteY16" fmla="*/ 1439 h 106629"/>
                  <a:gd name="connsiteX17" fmla="*/ 7 w 34604"/>
                  <a:gd name="connsiteY17" fmla="*/ 0 h 10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604" h="106629">
                    <a:moveTo>
                      <a:pt x="23" y="0"/>
                    </a:moveTo>
                    <a:lnTo>
                      <a:pt x="20176" y="0"/>
                    </a:lnTo>
                    <a:lnTo>
                      <a:pt x="20176" y="29610"/>
                    </a:lnTo>
                    <a:lnTo>
                      <a:pt x="34605" y="29610"/>
                    </a:lnTo>
                    <a:lnTo>
                      <a:pt x="34605" y="46834"/>
                    </a:lnTo>
                    <a:lnTo>
                      <a:pt x="20327" y="46834"/>
                    </a:lnTo>
                    <a:cubicBezTo>
                      <a:pt x="20277" y="47403"/>
                      <a:pt x="20193" y="47805"/>
                      <a:pt x="20193" y="48206"/>
                    </a:cubicBezTo>
                    <a:cubicBezTo>
                      <a:pt x="20193" y="57111"/>
                      <a:pt x="20193" y="66032"/>
                      <a:pt x="20210" y="74937"/>
                    </a:cubicBezTo>
                    <a:cubicBezTo>
                      <a:pt x="20210" y="76645"/>
                      <a:pt x="20360" y="78352"/>
                      <a:pt x="20528" y="80042"/>
                    </a:cubicBezTo>
                    <a:cubicBezTo>
                      <a:pt x="20997" y="84662"/>
                      <a:pt x="23340" y="87039"/>
                      <a:pt x="27976" y="87558"/>
                    </a:cubicBezTo>
                    <a:cubicBezTo>
                      <a:pt x="30136" y="87792"/>
                      <a:pt x="32312" y="87893"/>
                      <a:pt x="34588" y="88060"/>
                    </a:cubicBezTo>
                    <a:lnTo>
                      <a:pt x="34588" y="106589"/>
                    </a:lnTo>
                    <a:cubicBezTo>
                      <a:pt x="33232" y="106589"/>
                      <a:pt x="31926" y="106690"/>
                      <a:pt x="30621" y="106573"/>
                    </a:cubicBezTo>
                    <a:cubicBezTo>
                      <a:pt x="26587" y="106238"/>
                      <a:pt x="22486" y="106154"/>
                      <a:pt x="18553" y="105367"/>
                    </a:cubicBezTo>
                    <a:cubicBezTo>
                      <a:pt x="8376" y="103309"/>
                      <a:pt x="2668" y="97149"/>
                      <a:pt x="1044" y="86721"/>
                    </a:cubicBezTo>
                    <a:cubicBezTo>
                      <a:pt x="442" y="82838"/>
                      <a:pt x="74" y="78871"/>
                      <a:pt x="57" y="74937"/>
                    </a:cubicBezTo>
                    <a:cubicBezTo>
                      <a:pt x="-27" y="50432"/>
                      <a:pt x="7" y="25944"/>
                      <a:pt x="7" y="1439"/>
                    </a:cubicBezTo>
                    <a:cubicBezTo>
                      <a:pt x="7" y="1021"/>
                      <a:pt x="7" y="586"/>
                      <a:pt x="7" y="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id="{E1D31A36-F4B9-9992-6CF7-BF9584FD7E8A}"/>
                  </a:ext>
                </a:extLst>
              </p:cNvPr>
              <p:cNvSpPr/>
              <p:nvPr/>
            </p:nvSpPr>
            <p:spPr>
              <a:xfrm>
                <a:off x="3447972" y="8879898"/>
                <a:ext cx="19951" cy="111677"/>
              </a:xfrm>
              <a:custGeom>
                <a:avLst/>
                <a:gdLst>
                  <a:gd name="connsiteX0" fmla="*/ 0 w 19951"/>
                  <a:gd name="connsiteY0" fmla="*/ 0 h 111677"/>
                  <a:gd name="connsiteX1" fmla="*/ 19952 w 19951"/>
                  <a:gd name="connsiteY1" fmla="*/ 0 h 111677"/>
                  <a:gd name="connsiteX2" fmla="*/ 19952 w 19951"/>
                  <a:gd name="connsiteY2" fmla="*/ 111678 h 111677"/>
                  <a:gd name="connsiteX3" fmla="*/ 0 w 19951"/>
                  <a:gd name="connsiteY3" fmla="*/ 111678 h 111677"/>
                  <a:gd name="connsiteX4" fmla="*/ 0 w 19951"/>
                  <a:gd name="connsiteY4" fmla="*/ 0 h 111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1" h="111677">
                    <a:moveTo>
                      <a:pt x="0" y="0"/>
                    </a:moveTo>
                    <a:lnTo>
                      <a:pt x="19952" y="0"/>
                    </a:lnTo>
                    <a:lnTo>
                      <a:pt x="19952" y="111678"/>
                    </a:lnTo>
                    <a:lnTo>
                      <a:pt x="0" y="111678"/>
                    </a:lnTo>
                    <a:lnTo>
                      <a:pt x="0" y="0"/>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06FA09E7-53F8-4289-D231-8D95D8DE1BAA}"/>
                  </a:ext>
                </a:extLst>
              </p:cNvPr>
              <p:cNvSpPr/>
              <p:nvPr/>
            </p:nvSpPr>
            <p:spPr>
              <a:xfrm>
                <a:off x="3199224" y="8915483"/>
                <a:ext cx="19935" cy="76058"/>
              </a:xfrm>
              <a:custGeom>
                <a:avLst/>
                <a:gdLst>
                  <a:gd name="connsiteX0" fmla="*/ 19935 w 19935"/>
                  <a:gd name="connsiteY0" fmla="*/ 76059 h 76058"/>
                  <a:gd name="connsiteX1" fmla="*/ 0 w 19935"/>
                  <a:gd name="connsiteY1" fmla="*/ 76059 h 76058"/>
                  <a:gd name="connsiteX2" fmla="*/ 0 w 19935"/>
                  <a:gd name="connsiteY2" fmla="*/ 0 h 76058"/>
                  <a:gd name="connsiteX3" fmla="*/ 19935 w 19935"/>
                  <a:gd name="connsiteY3" fmla="*/ 0 h 76058"/>
                  <a:gd name="connsiteX4" fmla="*/ 19935 w 19935"/>
                  <a:gd name="connsiteY4" fmla="*/ 76059 h 7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5" h="76058">
                    <a:moveTo>
                      <a:pt x="19935" y="76059"/>
                    </a:moveTo>
                    <a:lnTo>
                      <a:pt x="0" y="76059"/>
                    </a:lnTo>
                    <a:lnTo>
                      <a:pt x="0" y="0"/>
                    </a:lnTo>
                    <a:lnTo>
                      <a:pt x="19935" y="0"/>
                    </a:lnTo>
                    <a:lnTo>
                      <a:pt x="19935" y="76059"/>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892F333A-E98A-1AF9-F2C0-606141240DA7}"/>
                  </a:ext>
                </a:extLst>
              </p:cNvPr>
              <p:cNvSpPr/>
              <p:nvPr/>
            </p:nvSpPr>
            <p:spPr>
              <a:xfrm>
                <a:off x="3198738" y="8881672"/>
                <a:ext cx="20722" cy="20671"/>
              </a:xfrm>
              <a:custGeom>
                <a:avLst/>
                <a:gdLst>
                  <a:gd name="connsiteX0" fmla="*/ 0 w 20722"/>
                  <a:gd name="connsiteY0" fmla="*/ 20672 h 20671"/>
                  <a:gd name="connsiteX1" fmla="*/ 0 w 20722"/>
                  <a:gd name="connsiteY1" fmla="*/ 0 h 20671"/>
                  <a:gd name="connsiteX2" fmla="*/ 20722 w 20722"/>
                  <a:gd name="connsiteY2" fmla="*/ 0 h 20671"/>
                  <a:gd name="connsiteX3" fmla="*/ 20722 w 20722"/>
                  <a:gd name="connsiteY3" fmla="*/ 20672 h 20671"/>
                  <a:gd name="connsiteX4" fmla="*/ 0 w 20722"/>
                  <a:gd name="connsiteY4" fmla="*/ 20672 h 20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22" h="20671">
                    <a:moveTo>
                      <a:pt x="0" y="20672"/>
                    </a:moveTo>
                    <a:lnTo>
                      <a:pt x="0" y="0"/>
                    </a:lnTo>
                    <a:lnTo>
                      <a:pt x="20722" y="0"/>
                    </a:lnTo>
                    <a:lnTo>
                      <a:pt x="20722" y="20672"/>
                    </a:lnTo>
                    <a:lnTo>
                      <a:pt x="0" y="20672"/>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AEF640C4-4335-2B5A-9823-68DB58CC59FA}"/>
                  </a:ext>
                </a:extLst>
              </p:cNvPr>
              <p:cNvSpPr/>
              <p:nvPr/>
            </p:nvSpPr>
            <p:spPr>
              <a:xfrm>
                <a:off x="3476828" y="8977498"/>
                <a:ext cx="14763" cy="14729"/>
              </a:xfrm>
              <a:custGeom>
                <a:avLst/>
                <a:gdLst>
                  <a:gd name="connsiteX0" fmla="*/ 0 w 14763"/>
                  <a:gd name="connsiteY0" fmla="*/ 7398 h 14729"/>
                  <a:gd name="connsiteX1" fmla="*/ 7415 w 14763"/>
                  <a:gd name="connsiteY1" fmla="*/ 0 h 14729"/>
                  <a:gd name="connsiteX2" fmla="*/ 14763 w 14763"/>
                  <a:gd name="connsiteY2" fmla="*/ 7315 h 14729"/>
                  <a:gd name="connsiteX3" fmla="*/ 7331 w 14763"/>
                  <a:gd name="connsiteY3" fmla="*/ 14730 h 14729"/>
                  <a:gd name="connsiteX4" fmla="*/ 0 w 14763"/>
                  <a:gd name="connsiteY4" fmla="*/ 7382 h 14729"/>
                  <a:gd name="connsiteX5" fmla="*/ 1222 w 14763"/>
                  <a:gd name="connsiteY5" fmla="*/ 7382 h 14729"/>
                  <a:gd name="connsiteX6" fmla="*/ 7264 w 14763"/>
                  <a:gd name="connsiteY6" fmla="*/ 13474 h 14729"/>
                  <a:gd name="connsiteX7" fmla="*/ 13407 w 14763"/>
                  <a:gd name="connsiteY7" fmla="*/ 7449 h 14729"/>
                  <a:gd name="connsiteX8" fmla="*/ 7248 w 14763"/>
                  <a:gd name="connsiteY8" fmla="*/ 1306 h 14729"/>
                  <a:gd name="connsiteX9" fmla="*/ 1222 w 14763"/>
                  <a:gd name="connsiteY9" fmla="*/ 7382 h 1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763" h="14729">
                    <a:moveTo>
                      <a:pt x="0" y="7398"/>
                    </a:moveTo>
                    <a:cubicBezTo>
                      <a:pt x="0" y="3281"/>
                      <a:pt x="3314" y="-17"/>
                      <a:pt x="7415" y="0"/>
                    </a:cubicBezTo>
                    <a:cubicBezTo>
                      <a:pt x="11432" y="17"/>
                      <a:pt x="14746" y="3314"/>
                      <a:pt x="14763" y="7315"/>
                    </a:cubicBezTo>
                    <a:cubicBezTo>
                      <a:pt x="14780" y="11365"/>
                      <a:pt x="11382" y="14763"/>
                      <a:pt x="7331" y="14730"/>
                    </a:cubicBezTo>
                    <a:cubicBezTo>
                      <a:pt x="3314" y="14696"/>
                      <a:pt x="17" y="11382"/>
                      <a:pt x="0" y="7382"/>
                    </a:cubicBezTo>
                    <a:close/>
                    <a:moveTo>
                      <a:pt x="1222" y="7382"/>
                    </a:moveTo>
                    <a:cubicBezTo>
                      <a:pt x="1222" y="10863"/>
                      <a:pt x="3766" y="13441"/>
                      <a:pt x="7264" y="13474"/>
                    </a:cubicBezTo>
                    <a:cubicBezTo>
                      <a:pt x="10696" y="13491"/>
                      <a:pt x="13357" y="10897"/>
                      <a:pt x="13407" y="7449"/>
                    </a:cubicBezTo>
                    <a:cubicBezTo>
                      <a:pt x="13457" y="3950"/>
                      <a:pt x="10796" y="1306"/>
                      <a:pt x="7248" y="1306"/>
                    </a:cubicBezTo>
                    <a:cubicBezTo>
                      <a:pt x="3766" y="1306"/>
                      <a:pt x="1222" y="3867"/>
                      <a:pt x="1222" y="7382"/>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0DF3CB03-E8C5-E641-F5F3-6AEC79558F47}"/>
                  </a:ext>
                </a:extLst>
              </p:cNvPr>
              <p:cNvSpPr/>
              <p:nvPr/>
            </p:nvSpPr>
            <p:spPr>
              <a:xfrm>
                <a:off x="3481398" y="8980662"/>
                <a:ext cx="6201" cy="8519"/>
              </a:xfrm>
              <a:custGeom>
                <a:avLst/>
                <a:gdLst>
                  <a:gd name="connsiteX0" fmla="*/ 1975 w 6201"/>
                  <a:gd name="connsiteY0" fmla="*/ 5038 h 8519"/>
                  <a:gd name="connsiteX1" fmla="*/ 0 w 6201"/>
                  <a:gd name="connsiteY1" fmla="*/ 8520 h 8519"/>
                  <a:gd name="connsiteX2" fmla="*/ 0 w 6201"/>
                  <a:gd name="connsiteY2" fmla="*/ 0 h 8519"/>
                  <a:gd name="connsiteX3" fmla="*/ 2996 w 6201"/>
                  <a:gd name="connsiteY3" fmla="*/ 0 h 8519"/>
                  <a:gd name="connsiteX4" fmla="*/ 6059 w 6201"/>
                  <a:gd name="connsiteY4" fmla="*/ 1691 h 8519"/>
                  <a:gd name="connsiteX5" fmla="*/ 4285 w 6201"/>
                  <a:gd name="connsiteY5" fmla="*/ 5005 h 8519"/>
                  <a:gd name="connsiteX6" fmla="*/ 6160 w 6201"/>
                  <a:gd name="connsiteY6" fmla="*/ 8235 h 8519"/>
                  <a:gd name="connsiteX7" fmla="*/ 4051 w 6201"/>
                  <a:gd name="connsiteY7" fmla="*/ 7515 h 8519"/>
                  <a:gd name="connsiteX8" fmla="*/ 2963 w 6201"/>
                  <a:gd name="connsiteY8" fmla="*/ 5758 h 8519"/>
                  <a:gd name="connsiteX9" fmla="*/ 1975 w 6201"/>
                  <a:gd name="connsiteY9" fmla="*/ 5038 h 8519"/>
                  <a:gd name="connsiteX10" fmla="*/ 1523 w 6201"/>
                  <a:gd name="connsiteY10" fmla="*/ 3900 h 8519"/>
                  <a:gd name="connsiteX11" fmla="*/ 4402 w 6201"/>
                  <a:gd name="connsiteY11" fmla="*/ 2862 h 8519"/>
                  <a:gd name="connsiteX12" fmla="*/ 4335 w 6201"/>
                  <a:gd name="connsiteY12" fmla="*/ 1741 h 8519"/>
                  <a:gd name="connsiteX13" fmla="*/ 1506 w 6201"/>
                  <a:gd name="connsiteY13" fmla="*/ 1088 h 8519"/>
                  <a:gd name="connsiteX14" fmla="*/ 1506 w 6201"/>
                  <a:gd name="connsiteY14" fmla="*/ 3900 h 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01" h="8519">
                    <a:moveTo>
                      <a:pt x="1975" y="5038"/>
                    </a:moveTo>
                    <a:cubicBezTo>
                      <a:pt x="803" y="6160"/>
                      <a:pt x="2645" y="8319"/>
                      <a:pt x="0" y="8520"/>
                    </a:cubicBezTo>
                    <a:lnTo>
                      <a:pt x="0" y="0"/>
                    </a:lnTo>
                    <a:cubicBezTo>
                      <a:pt x="1004" y="0"/>
                      <a:pt x="2009" y="0"/>
                      <a:pt x="2996" y="0"/>
                    </a:cubicBezTo>
                    <a:cubicBezTo>
                      <a:pt x="4318" y="17"/>
                      <a:pt x="5624" y="117"/>
                      <a:pt x="6059" y="1691"/>
                    </a:cubicBezTo>
                    <a:cubicBezTo>
                      <a:pt x="6511" y="3281"/>
                      <a:pt x="5875" y="4369"/>
                      <a:pt x="4285" y="5005"/>
                    </a:cubicBezTo>
                    <a:cubicBezTo>
                      <a:pt x="4921" y="6109"/>
                      <a:pt x="5524" y="7147"/>
                      <a:pt x="6160" y="8235"/>
                    </a:cubicBezTo>
                    <a:cubicBezTo>
                      <a:pt x="5122" y="8721"/>
                      <a:pt x="4503" y="8403"/>
                      <a:pt x="4051" y="7515"/>
                    </a:cubicBezTo>
                    <a:cubicBezTo>
                      <a:pt x="3733" y="6896"/>
                      <a:pt x="3381" y="6294"/>
                      <a:pt x="2963" y="5758"/>
                    </a:cubicBezTo>
                    <a:cubicBezTo>
                      <a:pt x="2678" y="5423"/>
                      <a:pt x="2226" y="5222"/>
                      <a:pt x="1975" y="5038"/>
                    </a:cubicBezTo>
                    <a:close/>
                    <a:moveTo>
                      <a:pt x="1523" y="3900"/>
                    </a:moveTo>
                    <a:cubicBezTo>
                      <a:pt x="2661" y="3515"/>
                      <a:pt x="3565" y="3264"/>
                      <a:pt x="4402" y="2862"/>
                    </a:cubicBezTo>
                    <a:cubicBezTo>
                      <a:pt x="4536" y="2795"/>
                      <a:pt x="4486" y="1791"/>
                      <a:pt x="4335" y="1741"/>
                    </a:cubicBezTo>
                    <a:cubicBezTo>
                      <a:pt x="3465" y="1439"/>
                      <a:pt x="2527" y="1306"/>
                      <a:pt x="1506" y="1088"/>
                    </a:cubicBezTo>
                    <a:lnTo>
                      <a:pt x="1506" y="3900"/>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grpSp>
          <p:nvGrpSpPr>
            <p:cNvPr id="12" name="Graphic 95">
              <a:extLst>
                <a:ext uri="{FF2B5EF4-FFF2-40B4-BE49-F238E27FC236}">
                  <a16:creationId xmlns:a16="http://schemas.microsoft.com/office/drawing/2014/main" id="{EA0CBC0E-9475-A0BC-8466-410413D09C5B}"/>
                </a:ext>
              </a:extLst>
            </p:cNvPr>
            <p:cNvGrpSpPr/>
            <p:nvPr userDrawn="1"/>
          </p:nvGrpSpPr>
          <p:grpSpPr>
            <a:xfrm>
              <a:off x="5043980" y="9352380"/>
              <a:ext cx="723461" cy="154780"/>
              <a:chOff x="3604090" y="8883898"/>
              <a:chExt cx="617559" cy="132215"/>
            </a:xfrm>
            <a:solidFill>
              <a:srgbClr val="FFFFFF"/>
            </a:solidFill>
          </p:grpSpPr>
          <p:sp>
            <p:nvSpPr>
              <p:cNvPr id="17" name="Freeform: Shape 16">
                <a:extLst>
                  <a:ext uri="{FF2B5EF4-FFF2-40B4-BE49-F238E27FC236}">
                    <a16:creationId xmlns:a16="http://schemas.microsoft.com/office/drawing/2014/main" id="{5AEB2914-6164-A69F-136A-F801B386D75F}"/>
                  </a:ext>
                </a:extLst>
              </p:cNvPr>
              <p:cNvSpPr/>
              <p:nvPr/>
            </p:nvSpPr>
            <p:spPr>
              <a:xfrm>
                <a:off x="3604090" y="8883898"/>
                <a:ext cx="62935" cy="62986"/>
              </a:xfrm>
              <a:custGeom>
                <a:avLst/>
                <a:gdLst>
                  <a:gd name="connsiteX0" fmla="*/ 31501 w 62935"/>
                  <a:gd name="connsiteY0" fmla="*/ 62986 h 62986"/>
                  <a:gd name="connsiteX1" fmla="*/ 2477 w 62935"/>
                  <a:gd name="connsiteY1" fmla="*/ 62986 h 62986"/>
                  <a:gd name="connsiteX2" fmla="*/ 0 w 62935"/>
                  <a:gd name="connsiteY2" fmla="*/ 60492 h 62986"/>
                  <a:gd name="connsiteX3" fmla="*/ 0 w 62935"/>
                  <a:gd name="connsiteY3" fmla="*/ 2427 h 62986"/>
                  <a:gd name="connsiteX4" fmla="*/ 2360 w 62935"/>
                  <a:gd name="connsiteY4" fmla="*/ 0 h 62986"/>
                  <a:gd name="connsiteX5" fmla="*/ 60576 w 62935"/>
                  <a:gd name="connsiteY5" fmla="*/ 0 h 62986"/>
                  <a:gd name="connsiteX6" fmla="*/ 62936 w 62935"/>
                  <a:gd name="connsiteY6" fmla="*/ 2310 h 62986"/>
                  <a:gd name="connsiteX7" fmla="*/ 62936 w 62935"/>
                  <a:gd name="connsiteY7" fmla="*/ 60693 h 62986"/>
                  <a:gd name="connsiteX8" fmla="*/ 60526 w 62935"/>
                  <a:gd name="connsiteY8" fmla="*/ 62986 h 62986"/>
                  <a:gd name="connsiteX9" fmla="*/ 31501 w 62935"/>
                  <a:gd name="connsiteY9" fmla="*/ 62986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35" h="62986">
                    <a:moveTo>
                      <a:pt x="31501" y="62986"/>
                    </a:moveTo>
                    <a:cubicBezTo>
                      <a:pt x="21827" y="62986"/>
                      <a:pt x="12152" y="62986"/>
                      <a:pt x="2477" y="62986"/>
                    </a:cubicBezTo>
                    <a:cubicBezTo>
                      <a:pt x="50" y="62986"/>
                      <a:pt x="0" y="62936"/>
                      <a:pt x="0" y="60492"/>
                    </a:cubicBezTo>
                    <a:cubicBezTo>
                      <a:pt x="0" y="41143"/>
                      <a:pt x="0" y="21793"/>
                      <a:pt x="0" y="2427"/>
                    </a:cubicBezTo>
                    <a:cubicBezTo>
                      <a:pt x="0" y="50"/>
                      <a:pt x="33" y="0"/>
                      <a:pt x="2360" y="0"/>
                    </a:cubicBezTo>
                    <a:cubicBezTo>
                      <a:pt x="21760" y="0"/>
                      <a:pt x="41176" y="0"/>
                      <a:pt x="60576" y="0"/>
                    </a:cubicBezTo>
                    <a:cubicBezTo>
                      <a:pt x="62802" y="0"/>
                      <a:pt x="62936" y="117"/>
                      <a:pt x="62936" y="2310"/>
                    </a:cubicBezTo>
                    <a:cubicBezTo>
                      <a:pt x="62936" y="21776"/>
                      <a:pt x="62936" y="41226"/>
                      <a:pt x="62936" y="60693"/>
                    </a:cubicBezTo>
                    <a:cubicBezTo>
                      <a:pt x="62936" y="62835"/>
                      <a:pt x="62769" y="62986"/>
                      <a:pt x="60526" y="62986"/>
                    </a:cubicBezTo>
                    <a:cubicBezTo>
                      <a:pt x="50851" y="62986"/>
                      <a:pt x="41176" y="62986"/>
                      <a:pt x="31501" y="62986"/>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3575D68B-5E33-FCA9-1C57-5AF279D32DD4}"/>
                  </a:ext>
                </a:extLst>
              </p:cNvPr>
              <p:cNvSpPr/>
              <p:nvPr/>
            </p:nvSpPr>
            <p:spPr>
              <a:xfrm>
                <a:off x="3673236" y="8883915"/>
                <a:ext cx="62986" cy="62986"/>
              </a:xfrm>
              <a:custGeom>
                <a:avLst/>
                <a:gdLst>
                  <a:gd name="connsiteX0" fmla="*/ 62986 w 62986"/>
                  <a:gd name="connsiteY0" fmla="*/ 31652 h 62986"/>
                  <a:gd name="connsiteX1" fmla="*/ 62986 w 62986"/>
                  <a:gd name="connsiteY1" fmla="*/ 60375 h 62986"/>
                  <a:gd name="connsiteX2" fmla="*/ 60408 w 62986"/>
                  <a:gd name="connsiteY2" fmla="*/ 62986 h 62986"/>
                  <a:gd name="connsiteX3" fmla="*/ 2661 w 62986"/>
                  <a:gd name="connsiteY3" fmla="*/ 62986 h 62986"/>
                  <a:gd name="connsiteX4" fmla="*/ 0 w 62986"/>
                  <a:gd name="connsiteY4" fmla="*/ 60325 h 62986"/>
                  <a:gd name="connsiteX5" fmla="*/ 0 w 62986"/>
                  <a:gd name="connsiteY5" fmla="*/ 2578 h 62986"/>
                  <a:gd name="connsiteX6" fmla="*/ 2544 w 62986"/>
                  <a:gd name="connsiteY6" fmla="*/ 0 h 62986"/>
                  <a:gd name="connsiteX7" fmla="*/ 60442 w 62986"/>
                  <a:gd name="connsiteY7" fmla="*/ 0 h 62986"/>
                  <a:gd name="connsiteX8" fmla="*/ 62969 w 62986"/>
                  <a:gd name="connsiteY8" fmla="*/ 2628 h 62986"/>
                  <a:gd name="connsiteX9" fmla="*/ 62969 w 62986"/>
                  <a:gd name="connsiteY9" fmla="*/ 31652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86" h="62986">
                    <a:moveTo>
                      <a:pt x="62986" y="31652"/>
                    </a:moveTo>
                    <a:cubicBezTo>
                      <a:pt x="62986" y="41226"/>
                      <a:pt x="62986" y="50801"/>
                      <a:pt x="62986" y="60375"/>
                    </a:cubicBezTo>
                    <a:cubicBezTo>
                      <a:pt x="62986" y="62902"/>
                      <a:pt x="62902" y="62986"/>
                      <a:pt x="60408" y="62986"/>
                    </a:cubicBezTo>
                    <a:cubicBezTo>
                      <a:pt x="41159" y="62986"/>
                      <a:pt x="21910" y="62986"/>
                      <a:pt x="2661" y="62986"/>
                    </a:cubicBezTo>
                    <a:cubicBezTo>
                      <a:pt x="34" y="62986"/>
                      <a:pt x="0" y="62953"/>
                      <a:pt x="0" y="60325"/>
                    </a:cubicBezTo>
                    <a:cubicBezTo>
                      <a:pt x="0" y="41076"/>
                      <a:pt x="0" y="21827"/>
                      <a:pt x="0" y="2578"/>
                    </a:cubicBezTo>
                    <a:cubicBezTo>
                      <a:pt x="0" y="17"/>
                      <a:pt x="17" y="0"/>
                      <a:pt x="2544" y="0"/>
                    </a:cubicBezTo>
                    <a:cubicBezTo>
                      <a:pt x="21844" y="0"/>
                      <a:pt x="41143" y="0"/>
                      <a:pt x="60442" y="0"/>
                    </a:cubicBezTo>
                    <a:cubicBezTo>
                      <a:pt x="62902" y="0"/>
                      <a:pt x="62969" y="50"/>
                      <a:pt x="62969" y="2628"/>
                    </a:cubicBezTo>
                    <a:cubicBezTo>
                      <a:pt x="62969" y="12303"/>
                      <a:pt x="62969" y="21977"/>
                      <a:pt x="62969" y="31652"/>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03C96D30-A3DB-EA3E-1084-810105A1CDED}"/>
                  </a:ext>
                </a:extLst>
              </p:cNvPr>
              <p:cNvSpPr/>
              <p:nvPr/>
            </p:nvSpPr>
            <p:spPr>
              <a:xfrm>
                <a:off x="3604090" y="8953128"/>
                <a:ext cx="62935" cy="62986"/>
              </a:xfrm>
              <a:custGeom>
                <a:avLst/>
                <a:gdLst>
                  <a:gd name="connsiteX0" fmla="*/ 0 w 62935"/>
                  <a:gd name="connsiteY0" fmla="*/ 31485 h 62986"/>
                  <a:gd name="connsiteX1" fmla="*/ 0 w 62935"/>
                  <a:gd name="connsiteY1" fmla="*/ 2461 h 62986"/>
                  <a:gd name="connsiteX2" fmla="*/ 2494 w 62935"/>
                  <a:gd name="connsiteY2" fmla="*/ 0 h 62986"/>
                  <a:gd name="connsiteX3" fmla="*/ 60392 w 62935"/>
                  <a:gd name="connsiteY3" fmla="*/ 0 h 62986"/>
                  <a:gd name="connsiteX4" fmla="*/ 62936 w 62935"/>
                  <a:gd name="connsiteY4" fmla="*/ 2611 h 62986"/>
                  <a:gd name="connsiteX5" fmla="*/ 62936 w 62935"/>
                  <a:gd name="connsiteY5" fmla="*/ 60358 h 62986"/>
                  <a:gd name="connsiteX6" fmla="*/ 60241 w 62935"/>
                  <a:gd name="connsiteY6" fmla="*/ 62986 h 62986"/>
                  <a:gd name="connsiteX7" fmla="*/ 2661 w 62935"/>
                  <a:gd name="connsiteY7" fmla="*/ 62986 h 62986"/>
                  <a:gd name="connsiteX8" fmla="*/ 0 w 62935"/>
                  <a:gd name="connsiteY8" fmla="*/ 60375 h 62986"/>
                  <a:gd name="connsiteX9" fmla="*/ 0 w 62935"/>
                  <a:gd name="connsiteY9" fmla="*/ 31501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35" h="62986">
                    <a:moveTo>
                      <a:pt x="0" y="31485"/>
                    </a:moveTo>
                    <a:cubicBezTo>
                      <a:pt x="0" y="21810"/>
                      <a:pt x="0" y="12135"/>
                      <a:pt x="0" y="2461"/>
                    </a:cubicBezTo>
                    <a:cubicBezTo>
                      <a:pt x="0" y="33"/>
                      <a:pt x="33" y="0"/>
                      <a:pt x="2494" y="0"/>
                    </a:cubicBezTo>
                    <a:cubicBezTo>
                      <a:pt x="21793" y="0"/>
                      <a:pt x="41092" y="0"/>
                      <a:pt x="60392" y="0"/>
                    </a:cubicBezTo>
                    <a:cubicBezTo>
                      <a:pt x="62886" y="0"/>
                      <a:pt x="62936" y="67"/>
                      <a:pt x="62936" y="2611"/>
                    </a:cubicBezTo>
                    <a:cubicBezTo>
                      <a:pt x="62936" y="21860"/>
                      <a:pt x="62936" y="41109"/>
                      <a:pt x="62936" y="60358"/>
                    </a:cubicBezTo>
                    <a:cubicBezTo>
                      <a:pt x="62936" y="62936"/>
                      <a:pt x="62886" y="62986"/>
                      <a:pt x="60241" y="62986"/>
                    </a:cubicBezTo>
                    <a:cubicBezTo>
                      <a:pt x="41042" y="62986"/>
                      <a:pt x="21843" y="62986"/>
                      <a:pt x="2661" y="62986"/>
                    </a:cubicBezTo>
                    <a:cubicBezTo>
                      <a:pt x="0" y="62986"/>
                      <a:pt x="0" y="62986"/>
                      <a:pt x="0" y="60375"/>
                    </a:cubicBezTo>
                    <a:cubicBezTo>
                      <a:pt x="0" y="50750"/>
                      <a:pt x="0" y="41126"/>
                      <a:pt x="0" y="31501"/>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BEA63BC8-9F99-CE3C-35BD-4705C1DB6622}"/>
                  </a:ext>
                </a:extLst>
              </p:cNvPr>
              <p:cNvSpPr/>
              <p:nvPr/>
            </p:nvSpPr>
            <p:spPr>
              <a:xfrm>
                <a:off x="3673219" y="8953094"/>
                <a:ext cx="62986" cy="62986"/>
              </a:xfrm>
              <a:custGeom>
                <a:avLst/>
                <a:gdLst>
                  <a:gd name="connsiteX0" fmla="*/ 31568 w 62986"/>
                  <a:gd name="connsiteY0" fmla="*/ 17 h 62986"/>
                  <a:gd name="connsiteX1" fmla="*/ 60593 w 62986"/>
                  <a:gd name="connsiteY1" fmla="*/ 17 h 62986"/>
                  <a:gd name="connsiteX2" fmla="*/ 62986 w 62986"/>
                  <a:gd name="connsiteY2" fmla="*/ 2461 h 62986"/>
                  <a:gd name="connsiteX3" fmla="*/ 62986 w 62986"/>
                  <a:gd name="connsiteY3" fmla="*/ 60526 h 62986"/>
                  <a:gd name="connsiteX4" fmla="*/ 60442 w 62986"/>
                  <a:gd name="connsiteY4" fmla="*/ 62986 h 62986"/>
                  <a:gd name="connsiteX5" fmla="*/ 2544 w 62986"/>
                  <a:gd name="connsiteY5" fmla="*/ 62986 h 62986"/>
                  <a:gd name="connsiteX6" fmla="*/ 0 w 62986"/>
                  <a:gd name="connsiteY6" fmla="*/ 60375 h 62986"/>
                  <a:gd name="connsiteX7" fmla="*/ 0 w 62986"/>
                  <a:gd name="connsiteY7" fmla="*/ 2628 h 62986"/>
                  <a:gd name="connsiteX8" fmla="*/ 2678 w 62986"/>
                  <a:gd name="connsiteY8" fmla="*/ 0 h 62986"/>
                  <a:gd name="connsiteX9" fmla="*/ 31552 w 62986"/>
                  <a:gd name="connsiteY9" fmla="*/ 0 h 6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86" h="62986">
                    <a:moveTo>
                      <a:pt x="31568" y="17"/>
                    </a:moveTo>
                    <a:cubicBezTo>
                      <a:pt x="41243" y="17"/>
                      <a:pt x="50918" y="17"/>
                      <a:pt x="60593" y="17"/>
                    </a:cubicBezTo>
                    <a:cubicBezTo>
                      <a:pt x="62869" y="17"/>
                      <a:pt x="62986" y="134"/>
                      <a:pt x="62986" y="2461"/>
                    </a:cubicBezTo>
                    <a:cubicBezTo>
                      <a:pt x="62986" y="21810"/>
                      <a:pt x="62986" y="41176"/>
                      <a:pt x="62986" y="60526"/>
                    </a:cubicBezTo>
                    <a:cubicBezTo>
                      <a:pt x="62986" y="62902"/>
                      <a:pt x="62886" y="62986"/>
                      <a:pt x="60442" y="62986"/>
                    </a:cubicBezTo>
                    <a:cubicBezTo>
                      <a:pt x="41143" y="62986"/>
                      <a:pt x="21844" y="62986"/>
                      <a:pt x="2544" y="62986"/>
                    </a:cubicBezTo>
                    <a:cubicBezTo>
                      <a:pt x="50" y="62986"/>
                      <a:pt x="0" y="62953"/>
                      <a:pt x="0" y="60375"/>
                    </a:cubicBezTo>
                    <a:cubicBezTo>
                      <a:pt x="0" y="41126"/>
                      <a:pt x="0" y="21877"/>
                      <a:pt x="0" y="2628"/>
                    </a:cubicBezTo>
                    <a:cubicBezTo>
                      <a:pt x="0" y="17"/>
                      <a:pt x="0" y="0"/>
                      <a:pt x="2678" y="0"/>
                    </a:cubicBezTo>
                    <a:cubicBezTo>
                      <a:pt x="12303" y="0"/>
                      <a:pt x="21927" y="0"/>
                      <a:pt x="31552" y="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F9B48B0B-5E5E-1603-A293-4426D96DE2F3}"/>
                  </a:ext>
                </a:extLst>
              </p:cNvPr>
              <p:cNvSpPr/>
              <p:nvPr/>
            </p:nvSpPr>
            <p:spPr>
              <a:xfrm>
                <a:off x="3775155" y="8910261"/>
                <a:ext cx="85850" cy="79476"/>
              </a:xfrm>
              <a:custGeom>
                <a:avLst/>
                <a:gdLst>
                  <a:gd name="connsiteX0" fmla="*/ 71439 w 85850"/>
                  <a:gd name="connsiteY0" fmla="*/ 19651 h 79476"/>
                  <a:gd name="connsiteX1" fmla="*/ 63354 w 85850"/>
                  <a:gd name="connsiteY1" fmla="*/ 39988 h 79476"/>
                  <a:gd name="connsiteX2" fmla="*/ 48474 w 85850"/>
                  <a:gd name="connsiteY2" fmla="*/ 77599 h 79476"/>
                  <a:gd name="connsiteX3" fmla="*/ 45762 w 85850"/>
                  <a:gd name="connsiteY3" fmla="*/ 79474 h 79476"/>
                  <a:gd name="connsiteX4" fmla="*/ 39419 w 85850"/>
                  <a:gd name="connsiteY4" fmla="*/ 79474 h 79476"/>
                  <a:gd name="connsiteX5" fmla="*/ 37159 w 85850"/>
                  <a:gd name="connsiteY5" fmla="*/ 77900 h 79476"/>
                  <a:gd name="connsiteX6" fmla="*/ 23233 w 85850"/>
                  <a:gd name="connsiteY6" fmla="*/ 43319 h 79476"/>
                  <a:gd name="connsiteX7" fmla="*/ 14529 w 85850"/>
                  <a:gd name="connsiteY7" fmla="*/ 21676 h 79476"/>
                  <a:gd name="connsiteX8" fmla="*/ 13240 w 85850"/>
                  <a:gd name="connsiteY8" fmla="*/ 19534 h 79476"/>
                  <a:gd name="connsiteX9" fmla="*/ 13240 w 85850"/>
                  <a:gd name="connsiteY9" fmla="*/ 22112 h 79476"/>
                  <a:gd name="connsiteX10" fmla="*/ 13240 w 85850"/>
                  <a:gd name="connsiteY10" fmla="*/ 77164 h 79476"/>
                  <a:gd name="connsiteX11" fmla="*/ 11030 w 85850"/>
                  <a:gd name="connsiteY11" fmla="*/ 79440 h 79476"/>
                  <a:gd name="connsiteX12" fmla="*/ 2460 w 85850"/>
                  <a:gd name="connsiteY12" fmla="*/ 79440 h 79476"/>
                  <a:gd name="connsiteX13" fmla="*/ 0 w 85850"/>
                  <a:gd name="connsiteY13" fmla="*/ 77013 h 79476"/>
                  <a:gd name="connsiteX14" fmla="*/ 0 w 85850"/>
                  <a:gd name="connsiteY14" fmla="*/ 49412 h 79476"/>
                  <a:gd name="connsiteX15" fmla="*/ 0 w 85850"/>
                  <a:gd name="connsiteY15" fmla="*/ 2930 h 79476"/>
                  <a:gd name="connsiteX16" fmla="*/ 2795 w 85850"/>
                  <a:gd name="connsiteY16" fmla="*/ 51 h 79476"/>
                  <a:gd name="connsiteX17" fmla="*/ 17876 w 85850"/>
                  <a:gd name="connsiteY17" fmla="*/ 17 h 79476"/>
                  <a:gd name="connsiteX18" fmla="*/ 20772 w 85850"/>
                  <a:gd name="connsiteY18" fmla="*/ 2042 h 79476"/>
                  <a:gd name="connsiteX19" fmla="*/ 42130 w 85850"/>
                  <a:gd name="connsiteY19" fmla="*/ 56023 h 79476"/>
                  <a:gd name="connsiteX20" fmla="*/ 42951 w 85850"/>
                  <a:gd name="connsiteY20" fmla="*/ 57881 h 79476"/>
                  <a:gd name="connsiteX21" fmla="*/ 43704 w 85850"/>
                  <a:gd name="connsiteY21" fmla="*/ 56459 h 79476"/>
                  <a:gd name="connsiteX22" fmla="*/ 65915 w 85850"/>
                  <a:gd name="connsiteY22" fmla="*/ 1959 h 79476"/>
                  <a:gd name="connsiteX23" fmla="*/ 68711 w 85850"/>
                  <a:gd name="connsiteY23" fmla="*/ 0 h 79476"/>
                  <a:gd name="connsiteX24" fmla="*/ 83624 w 85850"/>
                  <a:gd name="connsiteY24" fmla="*/ 34 h 79476"/>
                  <a:gd name="connsiteX25" fmla="*/ 85851 w 85850"/>
                  <a:gd name="connsiteY25" fmla="*/ 2327 h 79476"/>
                  <a:gd name="connsiteX26" fmla="*/ 85851 w 85850"/>
                  <a:gd name="connsiteY26" fmla="*/ 77214 h 79476"/>
                  <a:gd name="connsiteX27" fmla="*/ 83691 w 85850"/>
                  <a:gd name="connsiteY27" fmla="*/ 79423 h 79476"/>
                  <a:gd name="connsiteX28" fmla="*/ 74335 w 85850"/>
                  <a:gd name="connsiteY28" fmla="*/ 79423 h 79476"/>
                  <a:gd name="connsiteX29" fmla="*/ 71807 w 85850"/>
                  <a:gd name="connsiteY29" fmla="*/ 76896 h 79476"/>
                  <a:gd name="connsiteX30" fmla="*/ 71807 w 85850"/>
                  <a:gd name="connsiteY30" fmla="*/ 21526 h 79476"/>
                  <a:gd name="connsiteX31" fmla="*/ 71807 w 85850"/>
                  <a:gd name="connsiteY31" fmla="*/ 19651 h 79476"/>
                  <a:gd name="connsiteX32" fmla="*/ 71439 w 85850"/>
                  <a:gd name="connsiteY32" fmla="*/ 19651 h 7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5850" h="79476">
                    <a:moveTo>
                      <a:pt x="71439" y="19651"/>
                    </a:moveTo>
                    <a:cubicBezTo>
                      <a:pt x="68744" y="26430"/>
                      <a:pt x="66049" y="33209"/>
                      <a:pt x="63354" y="39988"/>
                    </a:cubicBezTo>
                    <a:cubicBezTo>
                      <a:pt x="58383" y="52525"/>
                      <a:pt x="53412" y="65062"/>
                      <a:pt x="48474" y="77599"/>
                    </a:cubicBezTo>
                    <a:cubicBezTo>
                      <a:pt x="47955" y="78921"/>
                      <a:pt x="47202" y="79524"/>
                      <a:pt x="45762" y="79474"/>
                    </a:cubicBezTo>
                    <a:cubicBezTo>
                      <a:pt x="43653" y="79390"/>
                      <a:pt x="41528" y="79423"/>
                      <a:pt x="39419" y="79474"/>
                    </a:cubicBezTo>
                    <a:cubicBezTo>
                      <a:pt x="38247" y="79490"/>
                      <a:pt x="37594" y="78988"/>
                      <a:pt x="37159" y="77900"/>
                    </a:cubicBezTo>
                    <a:cubicBezTo>
                      <a:pt x="32539" y="66368"/>
                      <a:pt x="27869" y="54852"/>
                      <a:pt x="23233" y="43319"/>
                    </a:cubicBezTo>
                    <a:cubicBezTo>
                      <a:pt x="20320" y="36105"/>
                      <a:pt x="17441" y="28891"/>
                      <a:pt x="14529" y="21676"/>
                    </a:cubicBezTo>
                    <a:cubicBezTo>
                      <a:pt x="14228" y="20940"/>
                      <a:pt x="13893" y="20237"/>
                      <a:pt x="13240" y="19534"/>
                    </a:cubicBezTo>
                    <a:cubicBezTo>
                      <a:pt x="13240" y="20388"/>
                      <a:pt x="13240" y="21241"/>
                      <a:pt x="13240" y="22112"/>
                    </a:cubicBezTo>
                    <a:cubicBezTo>
                      <a:pt x="13240" y="40457"/>
                      <a:pt x="13240" y="58819"/>
                      <a:pt x="13240" y="77164"/>
                    </a:cubicBezTo>
                    <a:cubicBezTo>
                      <a:pt x="13240" y="79290"/>
                      <a:pt x="13140" y="79423"/>
                      <a:pt x="11030" y="79440"/>
                    </a:cubicBezTo>
                    <a:cubicBezTo>
                      <a:pt x="8168" y="79457"/>
                      <a:pt x="5323" y="79440"/>
                      <a:pt x="2460" y="79440"/>
                    </a:cubicBezTo>
                    <a:cubicBezTo>
                      <a:pt x="167" y="79440"/>
                      <a:pt x="0" y="79273"/>
                      <a:pt x="0" y="77013"/>
                    </a:cubicBezTo>
                    <a:cubicBezTo>
                      <a:pt x="0" y="67807"/>
                      <a:pt x="0" y="58601"/>
                      <a:pt x="0" y="49412"/>
                    </a:cubicBezTo>
                    <a:cubicBezTo>
                      <a:pt x="0" y="33912"/>
                      <a:pt x="0" y="18412"/>
                      <a:pt x="0" y="2930"/>
                    </a:cubicBezTo>
                    <a:cubicBezTo>
                      <a:pt x="0" y="84"/>
                      <a:pt x="17" y="67"/>
                      <a:pt x="2795" y="51"/>
                    </a:cubicBezTo>
                    <a:cubicBezTo>
                      <a:pt x="7817" y="51"/>
                      <a:pt x="12838" y="101"/>
                      <a:pt x="17876" y="17"/>
                    </a:cubicBezTo>
                    <a:cubicBezTo>
                      <a:pt x="19467" y="-16"/>
                      <a:pt x="20203" y="603"/>
                      <a:pt x="20772" y="2042"/>
                    </a:cubicBezTo>
                    <a:cubicBezTo>
                      <a:pt x="27853" y="20053"/>
                      <a:pt x="35000" y="38046"/>
                      <a:pt x="42130" y="56023"/>
                    </a:cubicBezTo>
                    <a:cubicBezTo>
                      <a:pt x="42348" y="56559"/>
                      <a:pt x="42582" y="57061"/>
                      <a:pt x="42951" y="57881"/>
                    </a:cubicBezTo>
                    <a:cubicBezTo>
                      <a:pt x="43302" y="57245"/>
                      <a:pt x="43536" y="56860"/>
                      <a:pt x="43704" y="56459"/>
                    </a:cubicBezTo>
                    <a:cubicBezTo>
                      <a:pt x="51119" y="38298"/>
                      <a:pt x="58534" y="20136"/>
                      <a:pt x="65915" y="1959"/>
                    </a:cubicBezTo>
                    <a:cubicBezTo>
                      <a:pt x="66468" y="586"/>
                      <a:pt x="67188" y="-16"/>
                      <a:pt x="68711" y="0"/>
                    </a:cubicBezTo>
                    <a:cubicBezTo>
                      <a:pt x="73682" y="84"/>
                      <a:pt x="78653" y="17"/>
                      <a:pt x="83624" y="34"/>
                    </a:cubicBezTo>
                    <a:cubicBezTo>
                      <a:pt x="85717" y="34"/>
                      <a:pt x="85851" y="184"/>
                      <a:pt x="85851" y="2327"/>
                    </a:cubicBezTo>
                    <a:cubicBezTo>
                      <a:pt x="85851" y="27284"/>
                      <a:pt x="85851" y="52257"/>
                      <a:pt x="85851" y="77214"/>
                    </a:cubicBezTo>
                    <a:cubicBezTo>
                      <a:pt x="85851" y="79223"/>
                      <a:pt x="85666" y="79407"/>
                      <a:pt x="83691" y="79423"/>
                    </a:cubicBezTo>
                    <a:cubicBezTo>
                      <a:pt x="80578" y="79440"/>
                      <a:pt x="77448" y="79423"/>
                      <a:pt x="74335" y="79423"/>
                    </a:cubicBezTo>
                    <a:cubicBezTo>
                      <a:pt x="71958" y="79423"/>
                      <a:pt x="71807" y="79273"/>
                      <a:pt x="71807" y="76896"/>
                    </a:cubicBezTo>
                    <a:cubicBezTo>
                      <a:pt x="71807" y="58434"/>
                      <a:pt x="71807" y="39971"/>
                      <a:pt x="71807" y="21526"/>
                    </a:cubicBezTo>
                    <a:cubicBezTo>
                      <a:pt x="71807" y="20906"/>
                      <a:pt x="71807" y="20270"/>
                      <a:pt x="71807" y="19651"/>
                    </a:cubicBezTo>
                    <a:cubicBezTo>
                      <a:pt x="71690" y="19651"/>
                      <a:pt x="71556" y="19651"/>
                      <a:pt x="71439" y="19651"/>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DCC960F1-40FD-48DC-539C-1A786751CEB3}"/>
                  </a:ext>
                </a:extLst>
              </p:cNvPr>
              <p:cNvSpPr/>
              <p:nvPr/>
            </p:nvSpPr>
            <p:spPr>
              <a:xfrm>
                <a:off x="4151347" y="8904627"/>
                <a:ext cx="70302" cy="86377"/>
              </a:xfrm>
              <a:custGeom>
                <a:avLst/>
                <a:gdLst>
                  <a:gd name="connsiteX0" fmla="*/ 9459 w 70302"/>
                  <a:gd name="connsiteY0" fmla="*/ 62142 h 86377"/>
                  <a:gd name="connsiteX1" fmla="*/ 9459 w 70302"/>
                  <a:gd name="connsiteY1" fmla="*/ 41672 h 86377"/>
                  <a:gd name="connsiteX2" fmla="*/ 7098 w 70302"/>
                  <a:gd name="connsiteY2" fmla="*/ 39345 h 86377"/>
                  <a:gd name="connsiteX3" fmla="*/ 1859 w 70302"/>
                  <a:gd name="connsiteY3" fmla="*/ 39345 h 86377"/>
                  <a:gd name="connsiteX4" fmla="*/ 1 w 70302"/>
                  <a:gd name="connsiteY4" fmla="*/ 37437 h 86377"/>
                  <a:gd name="connsiteX5" fmla="*/ 1 w 70302"/>
                  <a:gd name="connsiteY5" fmla="*/ 29988 h 86377"/>
                  <a:gd name="connsiteX6" fmla="*/ 1943 w 70302"/>
                  <a:gd name="connsiteY6" fmla="*/ 27980 h 86377"/>
                  <a:gd name="connsiteX7" fmla="*/ 7333 w 70302"/>
                  <a:gd name="connsiteY7" fmla="*/ 27980 h 86377"/>
                  <a:gd name="connsiteX8" fmla="*/ 9459 w 70302"/>
                  <a:gd name="connsiteY8" fmla="*/ 25871 h 86377"/>
                  <a:gd name="connsiteX9" fmla="*/ 9860 w 70302"/>
                  <a:gd name="connsiteY9" fmla="*/ 16062 h 86377"/>
                  <a:gd name="connsiteX10" fmla="*/ 28239 w 70302"/>
                  <a:gd name="connsiteY10" fmla="*/ 10 h 86377"/>
                  <a:gd name="connsiteX11" fmla="*/ 35972 w 70302"/>
                  <a:gd name="connsiteY11" fmla="*/ 412 h 86377"/>
                  <a:gd name="connsiteX12" fmla="*/ 38081 w 70302"/>
                  <a:gd name="connsiteY12" fmla="*/ 2822 h 86377"/>
                  <a:gd name="connsiteX13" fmla="*/ 38064 w 70302"/>
                  <a:gd name="connsiteY13" fmla="*/ 11074 h 86377"/>
                  <a:gd name="connsiteX14" fmla="*/ 36257 w 70302"/>
                  <a:gd name="connsiteY14" fmla="*/ 12296 h 86377"/>
                  <a:gd name="connsiteX15" fmla="*/ 31151 w 70302"/>
                  <a:gd name="connsiteY15" fmla="*/ 11425 h 86377"/>
                  <a:gd name="connsiteX16" fmla="*/ 23653 w 70302"/>
                  <a:gd name="connsiteY16" fmla="*/ 17903 h 86377"/>
                  <a:gd name="connsiteX17" fmla="*/ 23335 w 70302"/>
                  <a:gd name="connsiteY17" fmla="*/ 26440 h 86377"/>
                  <a:gd name="connsiteX18" fmla="*/ 24942 w 70302"/>
                  <a:gd name="connsiteY18" fmla="*/ 27929 h 86377"/>
                  <a:gd name="connsiteX19" fmla="*/ 41127 w 70302"/>
                  <a:gd name="connsiteY19" fmla="*/ 27929 h 86377"/>
                  <a:gd name="connsiteX20" fmla="*/ 42851 w 70302"/>
                  <a:gd name="connsiteY20" fmla="*/ 26189 h 86377"/>
                  <a:gd name="connsiteX21" fmla="*/ 42851 w 70302"/>
                  <a:gd name="connsiteY21" fmla="*/ 16983 h 86377"/>
                  <a:gd name="connsiteX22" fmla="*/ 44408 w 70302"/>
                  <a:gd name="connsiteY22" fmla="*/ 14756 h 86377"/>
                  <a:gd name="connsiteX23" fmla="*/ 54585 w 70302"/>
                  <a:gd name="connsiteY23" fmla="*/ 11693 h 86377"/>
                  <a:gd name="connsiteX24" fmla="*/ 56610 w 70302"/>
                  <a:gd name="connsiteY24" fmla="*/ 13283 h 86377"/>
                  <a:gd name="connsiteX25" fmla="*/ 56610 w 70302"/>
                  <a:gd name="connsiteY25" fmla="*/ 25335 h 86377"/>
                  <a:gd name="connsiteX26" fmla="*/ 59238 w 70302"/>
                  <a:gd name="connsiteY26" fmla="*/ 27913 h 86377"/>
                  <a:gd name="connsiteX27" fmla="*/ 68126 w 70302"/>
                  <a:gd name="connsiteY27" fmla="*/ 27913 h 86377"/>
                  <a:gd name="connsiteX28" fmla="*/ 70286 w 70302"/>
                  <a:gd name="connsiteY28" fmla="*/ 30038 h 86377"/>
                  <a:gd name="connsiteX29" fmla="*/ 70286 w 70302"/>
                  <a:gd name="connsiteY29" fmla="*/ 37487 h 86377"/>
                  <a:gd name="connsiteX30" fmla="*/ 68495 w 70302"/>
                  <a:gd name="connsiteY30" fmla="*/ 39295 h 86377"/>
                  <a:gd name="connsiteX31" fmla="*/ 58820 w 70302"/>
                  <a:gd name="connsiteY31" fmla="*/ 39295 h 86377"/>
                  <a:gd name="connsiteX32" fmla="*/ 56627 w 70302"/>
                  <a:gd name="connsiteY32" fmla="*/ 41487 h 86377"/>
                  <a:gd name="connsiteX33" fmla="*/ 56661 w 70302"/>
                  <a:gd name="connsiteY33" fmla="*/ 66243 h 86377"/>
                  <a:gd name="connsiteX34" fmla="*/ 57196 w 70302"/>
                  <a:gd name="connsiteY34" fmla="*/ 70160 h 86377"/>
                  <a:gd name="connsiteX35" fmla="*/ 65900 w 70302"/>
                  <a:gd name="connsiteY35" fmla="*/ 74596 h 86377"/>
                  <a:gd name="connsiteX36" fmla="*/ 68863 w 70302"/>
                  <a:gd name="connsiteY36" fmla="*/ 73474 h 86377"/>
                  <a:gd name="connsiteX37" fmla="*/ 70286 w 70302"/>
                  <a:gd name="connsiteY37" fmla="*/ 74311 h 86377"/>
                  <a:gd name="connsiteX38" fmla="*/ 70219 w 70302"/>
                  <a:gd name="connsiteY38" fmla="*/ 83032 h 86377"/>
                  <a:gd name="connsiteX39" fmla="*/ 68930 w 70302"/>
                  <a:gd name="connsiteY39" fmla="*/ 84706 h 86377"/>
                  <a:gd name="connsiteX40" fmla="*/ 52610 w 70302"/>
                  <a:gd name="connsiteY40" fmla="*/ 85191 h 86377"/>
                  <a:gd name="connsiteX41" fmla="*/ 43337 w 70302"/>
                  <a:gd name="connsiteY41" fmla="*/ 73508 h 86377"/>
                  <a:gd name="connsiteX42" fmla="*/ 42918 w 70302"/>
                  <a:gd name="connsiteY42" fmla="*/ 68302 h 86377"/>
                  <a:gd name="connsiteX43" fmla="*/ 42902 w 70302"/>
                  <a:gd name="connsiteY43" fmla="*/ 41805 h 86377"/>
                  <a:gd name="connsiteX44" fmla="*/ 40374 w 70302"/>
                  <a:gd name="connsiteY44" fmla="*/ 39295 h 86377"/>
                  <a:gd name="connsiteX45" fmla="*/ 25611 w 70302"/>
                  <a:gd name="connsiteY45" fmla="*/ 39295 h 86377"/>
                  <a:gd name="connsiteX46" fmla="*/ 23351 w 70302"/>
                  <a:gd name="connsiteY46" fmla="*/ 41588 h 86377"/>
                  <a:gd name="connsiteX47" fmla="*/ 23351 w 70302"/>
                  <a:gd name="connsiteY47" fmla="*/ 81894 h 86377"/>
                  <a:gd name="connsiteX48" fmla="*/ 20154 w 70302"/>
                  <a:gd name="connsiteY48" fmla="*/ 85024 h 86377"/>
                  <a:gd name="connsiteX49" fmla="*/ 11434 w 70302"/>
                  <a:gd name="connsiteY49" fmla="*/ 85024 h 86377"/>
                  <a:gd name="connsiteX50" fmla="*/ 9492 w 70302"/>
                  <a:gd name="connsiteY50" fmla="*/ 83032 h 86377"/>
                  <a:gd name="connsiteX51" fmla="*/ 9509 w 70302"/>
                  <a:gd name="connsiteY51" fmla="*/ 62092 h 86377"/>
                  <a:gd name="connsiteX52" fmla="*/ 9509 w 70302"/>
                  <a:gd name="connsiteY52" fmla="*/ 62092 h 8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302" h="86377">
                    <a:moveTo>
                      <a:pt x="9459" y="62142"/>
                    </a:moveTo>
                    <a:cubicBezTo>
                      <a:pt x="9459" y="55313"/>
                      <a:pt x="9459" y="48501"/>
                      <a:pt x="9459" y="41672"/>
                    </a:cubicBezTo>
                    <a:cubicBezTo>
                      <a:pt x="9459" y="39479"/>
                      <a:pt x="9308" y="39362"/>
                      <a:pt x="7098" y="39345"/>
                    </a:cubicBezTo>
                    <a:cubicBezTo>
                      <a:pt x="5358" y="39345"/>
                      <a:pt x="3600" y="39311"/>
                      <a:pt x="1859" y="39345"/>
                    </a:cubicBezTo>
                    <a:cubicBezTo>
                      <a:pt x="504" y="39378"/>
                      <a:pt x="-32" y="38776"/>
                      <a:pt x="1" y="37437"/>
                    </a:cubicBezTo>
                    <a:cubicBezTo>
                      <a:pt x="52" y="34960"/>
                      <a:pt x="68" y="32466"/>
                      <a:pt x="1" y="29988"/>
                    </a:cubicBezTo>
                    <a:cubicBezTo>
                      <a:pt x="-32" y="28582"/>
                      <a:pt x="520" y="27946"/>
                      <a:pt x="1943" y="27980"/>
                    </a:cubicBezTo>
                    <a:cubicBezTo>
                      <a:pt x="3734" y="28013"/>
                      <a:pt x="5542" y="27980"/>
                      <a:pt x="7333" y="27980"/>
                    </a:cubicBezTo>
                    <a:cubicBezTo>
                      <a:pt x="9224" y="27963"/>
                      <a:pt x="9408" y="27729"/>
                      <a:pt x="9459" y="25871"/>
                    </a:cubicBezTo>
                    <a:cubicBezTo>
                      <a:pt x="9559" y="22607"/>
                      <a:pt x="9358" y="19276"/>
                      <a:pt x="9860" y="16062"/>
                    </a:cubicBezTo>
                    <a:cubicBezTo>
                      <a:pt x="11266" y="6889"/>
                      <a:pt x="18966" y="244"/>
                      <a:pt x="28239" y="10"/>
                    </a:cubicBezTo>
                    <a:cubicBezTo>
                      <a:pt x="30817" y="-57"/>
                      <a:pt x="33394" y="228"/>
                      <a:pt x="35972" y="412"/>
                    </a:cubicBezTo>
                    <a:cubicBezTo>
                      <a:pt x="37395" y="512"/>
                      <a:pt x="38115" y="1299"/>
                      <a:pt x="38081" y="2822"/>
                    </a:cubicBezTo>
                    <a:cubicBezTo>
                      <a:pt x="38014" y="5567"/>
                      <a:pt x="38064" y="8329"/>
                      <a:pt x="38064" y="11074"/>
                    </a:cubicBezTo>
                    <a:cubicBezTo>
                      <a:pt x="38064" y="12380"/>
                      <a:pt x="37562" y="12664"/>
                      <a:pt x="36257" y="12296"/>
                    </a:cubicBezTo>
                    <a:cubicBezTo>
                      <a:pt x="34600" y="11827"/>
                      <a:pt x="32859" y="11459"/>
                      <a:pt x="31151" y="11425"/>
                    </a:cubicBezTo>
                    <a:cubicBezTo>
                      <a:pt x="27034" y="11375"/>
                      <a:pt x="24171" y="13819"/>
                      <a:pt x="23653" y="17903"/>
                    </a:cubicBezTo>
                    <a:cubicBezTo>
                      <a:pt x="23301" y="20715"/>
                      <a:pt x="23402" y="23594"/>
                      <a:pt x="23335" y="26440"/>
                    </a:cubicBezTo>
                    <a:cubicBezTo>
                      <a:pt x="23301" y="27511"/>
                      <a:pt x="23937" y="27929"/>
                      <a:pt x="24942" y="27929"/>
                    </a:cubicBezTo>
                    <a:cubicBezTo>
                      <a:pt x="30331" y="27929"/>
                      <a:pt x="35738" y="27929"/>
                      <a:pt x="41127" y="27929"/>
                    </a:cubicBezTo>
                    <a:cubicBezTo>
                      <a:pt x="42316" y="27929"/>
                      <a:pt x="42851" y="27377"/>
                      <a:pt x="42851" y="26189"/>
                    </a:cubicBezTo>
                    <a:cubicBezTo>
                      <a:pt x="42835" y="23126"/>
                      <a:pt x="42885" y="20046"/>
                      <a:pt x="42851" y="16983"/>
                    </a:cubicBezTo>
                    <a:cubicBezTo>
                      <a:pt x="42851" y="15811"/>
                      <a:pt x="43236" y="15108"/>
                      <a:pt x="44408" y="14756"/>
                    </a:cubicBezTo>
                    <a:cubicBezTo>
                      <a:pt x="47806" y="13769"/>
                      <a:pt x="51187" y="12681"/>
                      <a:pt x="54585" y="11693"/>
                    </a:cubicBezTo>
                    <a:cubicBezTo>
                      <a:pt x="56359" y="11174"/>
                      <a:pt x="56594" y="11375"/>
                      <a:pt x="56610" y="13283"/>
                    </a:cubicBezTo>
                    <a:cubicBezTo>
                      <a:pt x="56627" y="17301"/>
                      <a:pt x="56610" y="21318"/>
                      <a:pt x="56610" y="25335"/>
                    </a:cubicBezTo>
                    <a:cubicBezTo>
                      <a:pt x="56610" y="27796"/>
                      <a:pt x="56728" y="27896"/>
                      <a:pt x="59238" y="27913"/>
                    </a:cubicBezTo>
                    <a:cubicBezTo>
                      <a:pt x="62201" y="27913"/>
                      <a:pt x="65164" y="27963"/>
                      <a:pt x="68126" y="27913"/>
                    </a:cubicBezTo>
                    <a:cubicBezTo>
                      <a:pt x="69650" y="27879"/>
                      <a:pt x="70353" y="28415"/>
                      <a:pt x="70286" y="30038"/>
                    </a:cubicBezTo>
                    <a:cubicBezTo>
                      <a:pt x="70185" y="32516"/>
                      <a:pt x="70219" y="35010"/>
                      <a:pt x="70286" y="37487"/>
                    </a:cubicBezTo>
                    <a:cubicBezTo>
                      <a:pt x="70319" y="38776"/>
                      <a:pt x="69750" y="39311"/>
                      <a:pt x="68495" y="39295"/>
                    </a:cubicBezTo>
                    <a:cubicBezTo>
                      <a:pt x="65264" y="39278"/>
                      <a:pt x="62050" y="39295"/>
                      <a:pt x="58820" y="39295"/>
                    </a:cubicBezTo>
                    <a:cubicBezTo>
                      <a:pt x="56845" y="39295"/>
                      <a:pt x="56644" y="39512"/>
                      <a:pt x="56627" y="41487"/>
                    </a:cubicBezTo>
                    <a:cubicBezTo>
                      <a:pt x="56627" y="49739"/>
                      <a:pt x="56610" y="57991"/>
                      <a:pt x="56661" y="66243"/>
                    </a:cubicBezTo>
                    <a:cubicBezTo>
                      <a:pt x="56661" y="67549"/>
                      <a:pt x="56845" y="68888"/>
                      <a:pt x="57196" y="70160"/>
                    </a:cubicBezTo>
                    <a:cubicBezTo>
                      <a:pt x="58201" y="73893"/>
                      <a:pt x="61649" y="75634"/>
                      <a:pt x="65900" y="74596"/>
                    </a:cubicBezTo>
                    <a:cubicBezTo>
                      <a:pt x="66921" y="74345"/>
                      <a:pt x="67892" y="73909"/>
                      <a:pt x="68863" y="73474"/>
                    </a:cubicBezTo>
                    <a:cubicBezTo>
                      <a:pt x="69800" y="73039"/>
                      <a:pt x="70286" y="73223"/>
                      <a:pt x="70286" y="74311"/>
                    </a:cubicBezTo>
                    <a:cubicBezTo>
                      <a:pt x="70286" y="77224"/>
                      <a:pt x="70353" y="80136"/>
                      <a:pt x="70219" y="83032"/>
                    </a:cubicBezTo>
                    <a:cubicBezTo>
                      <a:pt x="70185" y="83618"/>
                      <a:pt x="69499" y="84505"/>
                      <a:pt x="68930" y="84706"/>
                    </a:cubicBezTo>
                    <a:cubicBezTo>
                      <a:pt x="63557" y="86580"/>
                      <a:pt x="58100" y="87066"/>
                      <a:pt x="52610" y="85191"/>
                    </a:cubicBezTo>
                    <a:cubicBezTo>
                      <a:pt x="47036" y="83300"/>
                      <a:pt x="44375" y="78998"/>
                      <a:pt x="43337" y="73508"/>
                    </a:cubicBezTo>
                    <a:cubicBezTo>
                      <a:pt x="43019" y="71800"/>
                      <a:pt x="42935" y="70043"/>
                      <a:pt x="42918" y="68302"/>
                    </a:cubicBezTo>
                    <a:cubicBezTo>
                      <a:pt x="42885" y="59464"/>
                      <a:pt x="42918" y="50643"/>
                      <a:pt x="42902" y="41805"/>
                    </a:cubicBezTo>
                    <a:cubicBezTo>
                      <a:pt x="42902" y="39412"/>
                      <a:pt x="42784" y="39295"/>
                      <a:pt x="40374" y="39295"/>
                    </a:cubicBezTo>
                    <a:cubicBezTo>
                      <a:pt x="35453" y="39295"/>
                      <a:pt x="30532" y="39295"/>
                      <a:pt x="25611" y="39295"/>
                    </a:cubicBezTo>
                    <a:cubicBezTo>
                      <a:pt x="23535" y="39295"/>
                      <a:pt x="23351" y="39479"/>
                      <a:pt x="23351" y="41588"/>
                    </a:cubicBezTo>
                    <a:cubicBezTo>
                      <a:pt x="23351" y="55029"/>
                      <a:pt x="23351" y="68453"/>
                      <a:pt x="23351" y="81894"/>
                    </a:cubicBezTo>
                    <a:cubicBezTo>
                      <a:pt x="23351" y="83980"/>
                      <a:pt x="22280" y="85024"/>
                      <a:pt x="20154" y="85024"/>
                    </a:cubicBezTo>
                    <a:cubicBezTo>
                      <a:pt x="17242" y="85024"/>
                      <a:pt x="14329" y="84990"/>
                      <a:pt x="11434" y="85024"/>
                    </a:cubicBezTo>
                    <a:cubicBezTo>
                      <a:pt x="10011" y="85040"/>
                      <a:pt x="9475" y="84471"/>
                      <a:pt x="9492" y="83032"/>
                    </a:cubicBezTo>
                    <a:cubicBezTo>
                      <a:pt x="9542" y="76052"/>
                      <a:pt x="9509" y="69072"/>
                      <a:pt x="9509" y="62092"/>
                    </a:cubicBezTo>
                    <a:lnTo>
                      <a:pt x="9509" y="62092"/>
                    </a:ln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58C30509-2FB6-DE98-B026-7AC4ED0E098E}"/>
                  </a:ext>
                </a:extLst>
              </p:cNvPr>
              <p:cNvSpPr/>
              <p:nvPr/>
            </p:nvSpPr>
            <p:spPr>
              <a:xfrm>
                <a:off x="3983882" y="8931179"/>
                <a:ext cx="58807" cy="60007"/>
              </a:xfrm>
              <a:custGeom>
                <a:avLst/>
                <a:gdLst>
                  <a:gd name="connsiteX0" fmla="*/ 17 w 58807"/>
                  <a:gd name="connsiteY0" fmla="*/ 30502 h 60007"/>
                  <a:gd name="connsiteX1" fmla="*/ 3565 w 58807"/>
                  <a:gd name="connsiteY1" fmla="*/ 14550 h 60007"/>
                  <a:gd name="connsiteX2" fmla="*/ 20823 w 58807"/>
                  <a:gd name="connsiteY2" fmla="*/ 1260 h 60007"/>
                  <a:gd name="connsiteX3" fmla="*/ 44373 w 58807"/>
                  <a:gd name="connsiteY3" fmla="*/ 3051 h 60007"/>
                  <a:gd name="connsiteX4" fmla="*/ 58283 w 58807"/>
                  <a:gd name="connsiteY4" fmla="*/ 22970 h 60007"/>
                  <a:gd name="connsiteX5" fmla="*/ 56843 w 58807"/>
                  <a:gd name="connsiteY5" fmla="*/ 41599 h 60007"/>
                  <a:gd name="connsiteX6" fmla="*/ 35535 w 58807"/>
                  <a:gd name="connsiteY6" fmla="*/ 59359 h 60007"/>
                  <a:gd name="connsiteX7" fmla="*/ 14077 w 58807"/>
                  <a:gd name="connsiteY7" fmla="*/ 56563 h 60007"/>
                  <a:gd name="connsiteX8" fmla="*/ 519 w 58807"/>
                  <a:gd name="connsiteY8" fmla="*/ 36980 h 60007"/>
                  <a:gd name="connsiteX9" fmla="*/ 0 w 58807"/>
                  <a:gd name="connsiteY9" fmla="*/ 30519 h 60007"/>
                  <a:gd name="connsiteX10" fmla="*/ 29777 w 58807"/>
                  <a:gd name="connsiteY10" fmla="*/ 48244 h 60007"/>
                  <a:gd name="connsiteX11" fmla="*/ 42566 w 58807"/>
                  <a:gd name="connsiteY11" fmla="*/ 40394 h 60007"/>
                  <a:gd name="connsiteX12" fmla="*/ 43905 w 58807"/>
                  <a:gd name="connsiteY12" fmla="*/ 24510 h 60007"/>
                  <a:gd name="connsiteX13" fmla="*/ 42013 w 58807"/>
                  <a:gd name="connsiteY13" fmla="*/ 18668 h 60007"/>
                  <a:gd name="connsiteX14" fmla="*/ 27401 w 58807"/>
                  <a:gd name="connsiteY14" fmla="*/ 11655 h 60007"/>
                  <a:gd name="connsiteX15" fmla="*/ 15600 w 58807"/>
                  <a:gd name="connsiteY15" fmla="*/ 21965 h 60007"/>
                  <a:gd name="connsiteX16" fmla="*/ 14897 w 58807"/>
                  <a:gd name="connsiteY16" fmla="*/ 35306 h 60007"/>
                  <a:gd name="connsiteX17" fmla="*/ 29761 w 58807"/>
                  <a:gd name="connsiteY17" fmla="*/ 48228 h 6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807" h="60007">
                    <a:moveTo>
                      <a:pt x="17" y="30502"/>
                    </a:moveTo>
                    <a:cubicBezTo>
                      <a:pt x="-84" y="24878"/>
                      <a:pt x="1004" y="19555"/>
                      <a:pt x="3565" y="14550"/>
                    </a:cubicBezTo>
                    <a:cubicBezTo>
                      <a:pt x="7231" y="7403"/>
                      <a:pt x="13140" y="3152"/>
                      <a:pt x="20823" y="1260"/>
                    </a:cubicBezTo>
                    <a:cubicBezTo>
                      <a:pt x="28857" y="-715"/>
                      <a:pt x="36791" y="-548"/>
                      <a:pt x="44373" y="3051"/>
                    </a:cubicBezTo>
                    <a:cubicBezTo>
                      <a:pt x="52742" y="7018"/>
                      <a:pt x="56994" y="14082"/>
                      <a:pt x="58283" y="22970"/>
                    </a:cubicBezTo>
                    <a:cubicBezTo>
                      <a:pt x="59187" y="29230"/>
                      <a:pt x="59053" y="35507"/>
                      <a:pt x="56843" y="41599"/>
                    </a:cubicBezTo>
                    <a:cubicBezTo>
                      <a:pt x="53178" y="51659"/>
                      <a:pt x="45930" y="57534"/>
                      <a:pt x="35535" y="59359"/>
                    </a:cubicBezTo>
                    <a:cubicBezTo>
                      <a:pt x="28171" y="60648"/>
                      <a:pt x="20856" y="60162"/>
                      <a:pt x="14077" y="56563"/>
                    </a:cubicBezTo>
                    <a:cubicBezTo>
                      <a:pt x="6193" y="52379"/>
                      <a:pt x="1992" y="45600"/>
                      <a:pt x="519" y="36980"/>
                    </a:cubicBezTo>
                    <a:cubicBezTo>
                      <a:pt x="151" y="34854"/>
                      <a:pt x="168" y="32678"/>
                      <a:pt x="0" y="30519"/>
                    </a:cubicBezTo>
                    <a:close/>
                    <a:moveTo>
                      <a:pt x="29777" y="48244"/>
                    </a:moveTo>
                    <a:cubicBezTo>
                      <a:pt x="35971" y="48244"/>
                      <a:pt x="40624" y="45499"/>
                      <a:pt x="42566" y="40394"/>
                    </a:cubicBezTo>
                    <a:cubicBezTo>
                      <a:pt x="44524" y="35256"/>
                      <a:pt x="45009" y="29899"/>
                      <a:pt x="43905" y="24510"/>
                    </a:cubicBezTo>
                    <a:cubicBezTo>
                      <a:pt x="43503" y="22518"/>
                      <a:pt x="42967" y="20442"/>
                      <a:pt x="42013" y="18668"/>
                    </a:cubicBezTo>
                    <a:cubicBezTo>
                      <a:pt x="39151" y="13345"/>
                      <a:pt x="33694" y="10801"/>
                      <a:pt x="27401" y="11655"/>
                    </a:cubicBezTo>
                    <a:cubicBezTo>
                      <a:pt x="21241" y="12508"/>
                      <a:pt x="17341" y="16124"/>
                      <a:pt x="15600" y="21965"/>
                    </a:cubicBezTo>
                    <a:cubicBezTo>
                      <a:pt x="14311" y="26317"/>
                      <a:pt x="14094" y="30803"/>
                      <a:pt x="14897" y="35306"/>
                    </a:cubicBezTo>
                    <a:cubicBezTo>
                      <a:pt x="16387" y="43658"/>
                      <a:pt x="21626" y="48244"/>
                      <a:pt x="29761" y="48228"/>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CB95D3D9-BA20-015F-29FE-6C6285E60BA5}"/>
                  </a:ext>
                </a:extLst>
              </p:cNvPr>
              <p:cNvSpPr/>
              <p:nvPr/>
            </p:nvSpPr>
            <p:spPr>
              <a:xfrm>
                <a:off x="4091810" y="8931214"/>
                <a:ext cx="58927" cy="59814"/>
              </a:xfrm>
              <a:custGeom>
                <a:avLst/>
                <a:gdLst>
                  <a:gd name="connsiteX0" fmla="*/ 0 w 58927"/>
                  <a:gd name="connsiteY0" fmla="*/ 30517 h 59814"/>
                  <a:gd name="connsiteX1" fmla="*/ 1958 w 58927"/>
                  <a:gd name="connsiteY1" fmla="*/ 18198 h 59814"/>
                  <a:gd name="connsiteX2" fmla="*/ 20605 w 58927"/>
                  <a:gd name="connsiteY2" fmla="*/ 1242 h 59814"/>
                  <a:gd name="connsiteX3" fmla="*/ 39118 w 58927"/>
                  <a:gd name="connsiteY3" fmla="*/ 1108 h 59814"/>
                  <a:gd name="connsiteX4" fmla="*/ 55622 w 58927"/>
                  <a:gd name="connsiteY4" fmla="*/ 14516 h 59814"/>
                  <a:gd name="connsiteX5" fmla="*/ 54182 w 58927"/>
                  <a:gd name="connsiteY5" fmla="*/ 46837 h 59814"/>
                  <a:gd name="connsiteX6" fmla="*/ 32071 w 58927"/>
                  <a:gd name="connsiteY6" fmla="*/ 59675 h 59814"/>
                  <a:gd name="connsiteX7" fmla="*/ 15048 w 58927"/>
                  <a:gd name="connsiteY7" fmla="*/ 56914 h 59814"/>
                  <a:gd name="connsiteX8" fmla="*/ 519 w 58927"/>
                  <a:gd name="connsiteY8" fmla="*/ 36811 h 59814"/>
                  <a:gd name="connsiteX9" fmla="*/ 0 w 58927"/>
                  <a:gd name="connsiteY9" fmla="*/ 30517 h 59814"/>
                  <a:gd name="connsiteX10" fmla="*/ 29710 w 58927"/>
                  <a:gd name="connsiteY10" fmla="*/ 48277 h 59814"/>
                  <a:gd name="connsiteX11" fmla="*/ 43570 w 58927"/>
                  <a:gd name="connsiteY11" fmla="*/ 37363 h 59814"/>
                  <a:gd name="connsiteX12" fmla="*/ 43470 w 58927"/>
                  <a:gd name="connsiteY12" fmla="*/ 22165 h 59814"/>
                  <a:gd name="connsiteX13" fmla="*/ 30330 w 58927"/>
                  <a:gd name="connsiteY13" fmla="*/ 11553 h 59814"/>
                  <a:gd name="connsiteX14" fmla="*/ 15483 w 58927"/>
                  <a:gd name="connsiteY14" fmla="*/ 21914 h 59814"/>
                  <a:gd name="connsiteX15" fmla="*/ 14629 w 58927"/>
                  <a:gd name="connsiteY15" fmla="*/ 34769 h 59814"/>
                  <a:gd name="connsiteX16" fmla="*/ 29694 w 58927"/>
                  <a:gd name="connsiteY16" fmla="*/ 48277 h 59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927" h="59814">
                    <a:moveTo>
                      <a:pt x="0" y="30517"/>
                    </a:moveTo>
                    <a:cubicBezTo>
                      <a:pt x="0" y="26299"/>
                      <a:pt x="485" y="22182"/>
                      <a:pt x="1958" y="18198"/>
                    </a:cubicBezTo>
                    <a:cubicBezTo>
                      <a:pt x="5256" y="9310"/>
                      <a:pt x="11432" y="3619"/>
                      <a:pt x="20605" y="1242"/>
                    </a:cubicBezTo>
                    <a:cubicBezTo>
                      <a:pt x="26748" y="-348"/>
                      <a:pt x="32941" y="-432"/>
                      <a:pt x="39118" y="1108"/>
                    </a:cubicBezTo>
                    <a:cubicBezTo>
                      <a:pt x="46717" y="3000"/>
                      <a:pt x="52542" y="7335"/>
                      <a:pt x="55622" y="14516"/>
                    </a:cubicBezTo>
                    <a:cubicBezTo>
                      <a:pt x="60291" y="25412"/>
                      <a:pt x="60191" y="36426"/>
                      <a:pt x="54182" y="46837"/>
                    </a:cubicBezTo>
                    <a:cubicBezTo>
                      <a:pt x="49361" y="55206"/>
                      <a:pt x="41461" y="58956"/>
                      <a:pt x="32071" y="59675"/>
                    </a:cubicBezTo>
                    <a:cubicBezTo>
                      <a:pt x="26212" y="60127"/>
                      <a:pt x="20438" y="59542"/>
                      <a:pt x="15048" y="56914"/>
                    </a:cubicBezTo>
                    <a:cubicBezTo>
                      <a:pt x="6629" y="52796"/>
                      <a:pt x="2092" y="45850"/>
                      <a:pt x="519" y="36811"/>
                    </a:cubicBezTo>
                    <a:cubicBezTo>
                      <a:pt x="151" y="34735"/>
                      <a:pt x="168" y="32610"/>
                      <a:pt x="0" y="30517"/>
                    </a:cubicBezTo>
                    <a:close/>
                    <a:moveTo>
                      <a:pt x="29710" y="48277"/>
                    </a:moveTo>
                    <a:cubicBezTo>
                      <a:pt x="37226" y="48277"/>
                      <a:pt x="41829" y="44678"/>
                      <a:pt x="43570" y="37363"/>
                    </a:cubicBezTo>
                    <a:cubicBezTo>
                      <a:pt x="44792" y="32292"/>
                      <a:pt x="44825" y="27220"/>
                      <a:pt x="43470" y="22165"/>
                    </a:cubicBezTo>
                    <a:cubicBezTo>
                      <a:pt x="41712" y="15637"/>
                      <a:pt x="36741" y="11637"/>
                      <a:pt x="30330" y="11553"/>
                    </a:cubicBezTo>
                    <a:cubicBezTo>
                      <a:pt x="22664" y="11469"/>
                      <a:pt x="17492" y="15068"/>
                      <a:pt x="15483" y="21914"/>
                    </a:cubicBezTo>
                    <a:cubicBezTo>
                      <a:pt x="14244" y="26132"/>
                      <a:pt x="14010" y="30417"/>
                      <a:pt x="14629" y="34769"/>
                    </a:cubicBezTo>
                    <a:cubicBezTo>
                      <a:pt x="15835" y="43255"/>
                      <a:pt x="21408" y="48277"/>
                      <a:pt x="29694" y="48277"/>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A22C1C81-5BD8-BC40-6BBD-4873E944A8DE}"/>
                  </a:ext>
                </a:extLst>
              </p:cNvPr>
              <p:cNvSpPr/>
              <p:nvPr/>
            </p:nvSpPr>
            <p:spPr>
              <a:xfrm>
                <a:off x="4048263" y="8931260"/>
                <a:ext cx="38421" cy="59825"/>
              </a:xfrm>
              <a:custGeom>
                <a:avLst/>
                <a:gdLst>
                  <a:gd name="connsiteX0" fmla="*/ 35278 w 38421"/>
                  <a:gd name="connsiteY0" fmla="*/ 15239 h 59825"/>
                  <a:gd name="connsiteX1" fmla="*/ 33471 w 38421"/>
                  <a:gd name="connsiteY1" fmla="*/ 14368 h 59825"/>
                  <a:gd name="connsiteX2" fmla="*/ 20415 w 38421"/>
                  <a:gd name="connsiteY2" fmla="*/ 11188 h 59825"/>
                  <a:gd name="connsiteX3" fmla="*/ 14322 w 38421"/>
                  <a:gd name="connsiteY3" fmla="*/ 17515 h 59825"/>
                  <a:gd name="connsiteX4" fmla="*/ 17469 w 38421"/>
                  <a:gd name="connsiteY4" fmla="*/ 21800 h 59825"/>
                  <a:gd name="connsiteX5" fmla="*/ 23043 w 38421"/>
                  <a:gd name="connsiteY5" fmla="*/ 24445 h 59825"/>
                  <a:gd name="connsiteX6" fmla="*/ 32935 w 38421"/>
                  <a:gd name="connsiteY6" fmla="*/ 30035 h 59825"/>
                  <a:gd name="connsiteX7" fmla="*/ 32734 w 38421"/>
                  <a:gd name="connsiteY7" fmla="*/ 54289 h 59825"/>
                  <a:gd name="connsiteX8" fmla="*/ 18908 w 38421"/>
                  <a:gd name="connsiteY8" fmla="*/ 59662 h 59825"/>
                  <a:gd name="connsiteX9" fmla="*/ 2672 w 38421"/>
                  <a:gd name="connsiteY9" fmla="*/ 57570 h 59825"/>
                  <a:gd name="connsiteX10" fmla="*/ 11 w 38421"/>
                  <a:gd name="connsiteY10" fmla="*/ 53988 h 59825"/>
                  <a:gd name="connsiteX11" fmla="*/ 28 w 38421"/>
                  <a:gd name="connsiteY11" fmla="*/ 44949 h 59825"/>
                  <a:gd name="connsiteX12" fmla="*/ 1886 w 38421"/>
                  <a:gd name="connsiteY12" fmla="*/ 43978 h 59825"/>
                  <a:gd name="connsiteX13" fmla="*/ 18055 w 38421"/>
                  <a:gd name="connsiteY13" fmla="*/ 48498 h 59825"/>
                  <a:gd name="connsiteX14" fmla="*/ 21269 w 38421"/>
                  <a:gd name="connsiteY14" fmla="*/ 47728 h 59825"/>
                  <a:gd name="connsiteX15" fmla="*/ 22557 w 38421"/>
                  <a:gd name="connsiteY15" fmla="*/ 39392 h 59825"/>
                  <a:gd name="connsiteX16" fmla="*/ 15527 w 38421"/>
                  <a:gd name="connsiteY16" fmla="*/ 35492 h 59825"/>
                  <a:gd name="connsiteX17" fmla="*/ 5183 w 38421"/>
                  <a:gd name="connsiteY17" fmla="*/ 29734 h 59825"/>
                  <a:gd name="connsiteX18" fmla="*/ 262 w 38421"/>
                  <a:gd name="connsiteY18" fmla="*/ 15674 h 59825"/>
                  <a:gd name="connsiteX19" fmla="*/ 16866 w 38421"/>
                  <a:gd name="connsiteY19" fmla="*/ 409 h 59825"/>
                  <a:gd name="connsiteX20" fmla="*/ 33320 w 38421"/>
                  <a:gd name="connsiteY20" fmla="*/ 1798 h 59825"/>
                  <a:gd name="connsiteX21" fmla="*/ 35312 w 38421"/>
                  <a:gd name="connsiteY21" fmla="*/ 4543 h 59825"/>
                  <a:gd name="connsiteX22" fmla="*/ 35295 w 38421"/>
                  <a:gd name="connsiteY22" fmla="*/ 15255 h 5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421" h="59825">
                    <a:moveTo>
                      <a:pt x="35278" y="15239"/>
                    </a:moveTo>
                    <a:cubicBezTo>
                      <a:pt x="34375" y="14820"/>
                      <a:pt x="33906" y="14619"/>
                      <a:pt x="33471" y="14368"/>
                    </a:cubicBezTo>
                    <a:cubicBezTo>
                      <a:pt x="29420" y="12075"/>
                      <a:pt x="25102" y="10920"/>
                      <a:pt x="20415" y="11188"/>
                    </a:cubicBezTo>
                    <a:cubicBezTo>
                      <a:pt x="16381" y="11422"/>
                      <a:pt x="13987" y="13900"/>
                      <a:pt x="14322" y="17515"/>
                    </a:cubicBezTo>
                    <a:cubicBezTo>
                      <a:pt x="14523" y="19591"/>
                      <a:pt x="15795" y="20896"/>
                      <a:pt x="17469" y="21800"/>
                    </a:cubicBezTo>
                    <a:cubicBezTo>
                      <a:pt x="19277" y="22771"/>
                      <a:pt x="21235" y="23491"/>
                      <a:pt x="23043" y="24445"/>
                    </a:cubicBezTo>
                    <a:cubicBezTo>
                      <a:pt x="26390" y="26219"/>
                      <a:pt x="29972" y="27726"/>
                      <a:pt x="32935" y="30035"/>
                    </a:cubicBezTo>
                    <a:cubicBezTo>
                      <a:pt x="40886" y="36212"/>
                      <a:pt x="39647" y="48347"/>
                      <a:pt x="32734" y="54289"/>
                    </a:cubicBezTo>
                    <a:cubicBezTo>
                      <a:pt x="28751" y="57720"/>
                      <a:pt x="23980" y="59160"/>
                      <a:pt x="18908" y="59662"/>
                    </a:cubicBezTo>
                    <a:cubicBezTo>
                      <a:pt x="13368" y="60215"/>
                      <a:pt x="7945" y="59327"/>
                      <a:pt x="2672" y="57570"/>
                    </a:cubicBezTo>
                    <a:cubicBezTo>
                      <a:pt x="162" y="56733"/>
                      <a:pt x="28" y="56549"/>
                      <a:pt x="11" y="53988"/>
                    </a:cubicBezTo>
                    <a:cubicBezTo>
                      <a:pt x="11" y="50975"/>
                      <a:pt x="-23" y="47962"/>
                      <a:pt x="28" y="44949"/>
                    </a:cubicBezTo>
                    <a:cubicBezTo>
                      <a:pt x="61" y="43225"/>
                      <a:pt x="446" y="43058"/>
                      <a:pt x="1886" y="43978"/>
                    </a:cubicBezTo>
                    <a:cubicBezTo>
                      <a:pt x="6823" y="47125"/>
                      <a:pt x="12113" y="49017"/>
                      <a:pt x="18055" y="48498"/>
                    </a:cubicBezTo>
                    <a:cubicBezTo>
                      <a:pt x="19143" y="48397"/>
                      <a:pt x="20264" y="48146"/>
                      <a:pt x="21269" y="47728"/>
                    </a:cubicBezTo>
                    <a:cubicBezTo>
                      <a:pt x="24650" y="46288"/>
                      <a:pt x="25470" y="41635"/>
                      <a:pt x="22557" y="39392"/>
                    </a:cubicBezTo>
                    <a:cubicBezTo>
                      <a:pt x="20448" y="37768"/>
                      <a:pt x="17954" y="36614"/>
                      <a:pt x="15527" y="35492"/>
                    </a:cubicBezTo>
                    <a:cubicBezTo>
                      <a:pt x="11929" y="33818"/>
                      <a:pt x="8213" y="32412"/>
                      <a:pt x="5183" y="29734"/>
                    </a:cubicBezTo>
                    <a:cubicBezTo>
                      <a:pt x="915" y="25968"/>
                      <a:pt x="-290" y="21080"/>
                      <a:pt x="262" y="15674"/>
                    </a:cubicBezTo>
                    <a:cubicBezTo>
                      <a:pt x="1166" y="6669"/>
                      <a:pt x="9317" y="1681"/>
                      <a:pt x="16866" y="409"/>
                    </a:cubicBezTo>
                    <a:cubicBezTo>
                      <a:pt x="22474" y="-545"/>
                      <a:pt x="27914" y="275"/>
                      <a:pt x="33320" y="1798"/>
                    </a:cubicBezTo>
                    <a:cubicBezTo>
                      <a:pt x="34776" y="2216"/>
                      <a:pt x="35345" y="3020"/>
                      <a:pt x="35312" y="4543"/>
                    </a:cubicBezTo>
                    <a:cubicBezTo>
                      <a:pt x="35228" y="7958"/>
                      <a:pt x="35295" y="11389"/>
                      <a:pt x="35295" y="15255"/>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3815FBD1-CEC4-F442-BCC4-6ACDEF41AA33}"/>
                  </a:ext>
                </a:extLst>
              </p:cNvPr>
              <p:cNvSpPr/>
              <p:nvPr/>
            </p:nvSpPr>
            <p:spPr>
              <a:xfrm>
                <a:off x="3895775" y="8931246"/>
                <a:ext cx="44888" cy="59863"/>
              </a:xfrm>
              <a:custGeom>
                <a:avLst/>
                <a:gdLst>
                  <a:gd name="connsiteX0" fmla="*/ 44888 w 44888"/>
                  <a:gd name="connsiteY0" fmla="*/ 16458 h 59863"/>
                  <a:gd name="connsiteX1" fmla="*/ 43081 w 44888"/>
                  <a:gd name="connsiteY1" fmla="*/ 15303 h 59863"/>
                  <a:gd name="connsiteX2" fmla="*/ 26644 w 44888"/>
                  <a:gd name="connsiteY2" fmla="*/ 12123 h 59863"/>
                  <a:gd name="connsiteX3" fmla="*/ 14475 w 44888"/>
                  <a:gd name="connsiteY3" fmla="*/ 27806 h 59863"/>
                  <a:gd name="connsiteX4" fmla="*/ 15647 w 44888"/>
                  <a:gd name="connsiteY4" fmla="*/ 38117 h 59863"/>
                  <a:gd name="connsiteX5" fmla="*/ 29573 w 44888"/>
                  <a:gd name="connsiteY5" fmla="*/ 48160 h 59863"/>
                  <a:gd name="connsiteX6" fmla="*/ 43047 w 44888"/>
                  <a:gd name="connsiteY6" fmla="*/ 44260 h 59863"/>
                  <a:gd name="connsiteX7" fmla="*/ 44604 w 44888"/>
                  <a:gd name="connsiteY7" fmla="*/ 43306 h 59863"/>
                  <a:gd name="connsiteX8" fmla="*/ 44872 w 44888"/>
                  <a:gd name="connsiteY8" fmla="*/ 44829 h 59863"/>
                  <a:gd name="connsiteX9" fmla="*/ 44888 w 44888"/>
                  <a:gd name="connsiteY9" fmla="*/ 54337 h 59863"/>
                  <a:gd name="connsiteX10" fmla="*/ 43482 w 44888"/>
                  <a:gd name="connsiteY10" fmla="*/ 56546 h 59863"/>
                  <a:gd name="connsiteX11" fmla="*/ 33004 w 44888"/>
                  <a:gd name="connsiteY11" fmla="*/ 59475 h 59863"/>
                  <a:gd name="connsiteX12" fmla="*/ 14642 w 44888"/>
                  <a:gd name="connsiteY12" fmla="*/ 56747 h 59863"/>
                  <a:gd name="connsiteX13" fmla="*/ 1302 w 44888"/>
                  <a:gd name="connsiteY13" fmla="*/ 40025 h 59863"/>
                  <a:gd name="connsiteX14" fmla="*/ 3913 w 44888"/>
                  <a:gd name="connsiteY14" fmla="*/ 14918 h 59863"/>
                  <a:gd name="connsiteX15" fmla="*/ 21656 w 44888"/>
                  <a:gd name="connsiteY15" fmla="*/ 1176 h 59863"/>
                  <a:gd name="connsiteX16" fmla="*/ 42260 w 44888"/>
                  <a:gd name="connsiteY16" fmla="*/ 1929 h 59863"/>
                  <a:gd name="connsiteX17" fmla="*/ 44888 w 44888"/>
                  <a:gd name="connsiteY17" fmla="*/ 5528 h 59863"/>
                  <a:gd name="connsiteX18" fmla="*/ 44888 w 44888"/>
                  <a:gd name="connsiteY18" fmla="*/ 16458 h 5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888" h="59863">
                    <a:moveTo>
                      <a:pt x="44888" y="16458"/>
                    </a:moveTo>
                    <a:cubicBezTo>
                      <a:pt x="44018" y="15906"/>
                      <a:pt x="43549" y="15604"/>
                      <a:pt x="43081" y="15303"/>
                    </a:cubicBezTo>
                    <a:cubicBezTo>
                      <a:pt x="38042" y="11972"/>
                      <a:pt x="32586" y="10516"/>
                      <a:pt x="26644" y="12123"/>
                    </a:cubicBezTo>
                    <a:cubicBezTo>
                      <a:pt x="19061" y="14165"/>
                      <a:pt x="15178" y="20174"/>
                      <a:pt x="14475" y="27806"/>
                    </a:cubicBezTo>
                    <a:cubicBezTo>
                      <a:pt x="14157" y="31288"/>
                      <a:pt x="14441" y="34753"/>
                      <a:pt x="15647" y="38117"/>
                    </a:cubicBezTo>
                    <a:cubicBezTo>
                      <a:pt x="17806" y="44176"/>
                      <a:pt x="23179" y="47708"/>
                      <a:pt x="29573" y="48160"/>
                    </a:cubicBezTo>
                    <a:cubicBezTo>
                      <a:pt x="34510" y="48512"/>
                      <a:pt x="38913" y="46804"/>
                      <a:pt x="43047" y="44260"/>
                    </a:cubicBezTo>
                    <a:cubicBezTo>
                      <a:pt x="43482" y="43992"/>
                      <a:pt x="43918" y="43725"/>
                      <a:pt x="44604" y="43306"/>
                    </a:cubicBezTo>
                    <a:cubicBezTo>
                      <a:pt x="44721" y="43976"/>
                      <a:pt x="44872" y="44411"/>
                      <a:pt x="44872" y="44829"/>
                    </a:cubicBezTo>
                    <a:cubicBezTo>
                      <a:pt x="44888" y="47993"/>
                      <a:pt x="44855" y="51173"/>
                      <a:pt x="44888" y="54337"/>
                    </a:cubicBezTo>
                    <a:cubicBezTo>
                      <a:pt x="44888" y="55441"/>
                      <a:pt x="44487" y="56245"/>
                      <a:pt x="43482" y="56546"/>
                    </a:cubicBezTo>
                    <a:cubicBezTo>
                      <a:pt x="40001" y="57584"/>
                      <a:pt x="36569" y="58956"/>
                      <a:pt x="33004" y="59475"/>
                    </a:cubicBezTo>
                    <a:cubicBezTo>
                      <a:pt x="26677" y="60413"/>
                      <a:pt x="20450" y="59710"/>
                      <a:pt x="14642" y="56747"/>
                    </a:cubicBezTo>
                    <a:cubicBezTo>
                      <a:pt x="7662" y="53182"/>
                      <a:pt x="3327" y="47407"/>
                      <a:pt x="1302" y="40025"/>
                    </a:cubicBezTo>
                    <a:cubicBezTo>
                      <a:pt x="-1058" y="31388"/>
                      <a:pt x="-222" y="22902"/>
                      <a:pt x="3913" y="14918"/>
                    </a:cubicBezTo>
                    <a:cubicBezTo>
                      <a:pt x="7679" y="7654"/>
                      <a:pt x="13772" y="3235"/>
                      <a:pt x="21656" y="1176"/>
                    </a:cubicBezTo>
                    <a:cubicBezTo>
                      <a:pt x="28619" y="-649"/>
                      <a:pt x="35465" y="-314"/>
                      <a:pt x="42260" y="1929"/>
                    </a:cubicBezTo>
                    <a:cubicBezTo>
                      <a:pt x="44704" y="2733"/>
                      <a:pt x="44888" y="3000"/>
                      <a:pt x="44888" y="5528"/>
                    </a:cubicBezTo>
                    <a:cubicBezTo>
                      <a:pt x="44888" y="9009"/>
                      <a:pt x="44888" y="12474"/>
                      <a:pt x="44888" y="16458"/>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2B0983EB-9F55-EF30-952C-0AC034C18B27}"/>
                  </a:ext>
                </a:extLst>
              </p:cNvPr>
              <p:cNvSpPr/>
              <p:nvPr/>
            </p:nvSpPr>
            <p:spPr>
              <a:xfrm>
                <a:off x="3950137" y="8931507"/>
                <a:ext cx="33392" cy="58261"/>
              </a:xfrm>
              <a:custGeom>
                <a:avLst/>
                <a:gdLst>
                  <a:gd name="connsiteX0" fmla="*/ 13976 w 33392"/>
                  <a:gd name="connsiteY0" fmla="*/ 8716 h 58261"/>
                  <a:gd name="connsiteX1" fmla="*/ 19500 w 33392"/>
                  <a:gd name="connsiteY1" fmla="*/ 2807 h 58261"/>
                  <a:gd name="connsiteX2" fmla="*/ 31685 w 33392"/>
                  <a:gd name="connsiteY2" fmla="*/ 430 h 58261"/>
                  <a:gd name="connsiteX3" fmla="*/ 33393 w 33392"/>
                  <a:gd name="connsiteY3" fmla="*/ 2154 h 58261"/>
                  <a:gd name="connsiteX4" fmla="*/ 33376 w 33392"/>
                  <a:gd name="connsiteY4" fmla="*/ 13888 h 58261"/>
                  <a:gd name="connsiteX5" fmla="*/ 33125 w 33392"/>
                  <a:gd name="connsiteY5" fmla="*/ 14708 h 58261"/>
                  <a:gd name="connsiteX6" fmla="*/ 31903 w 33392"/>
                  <a:gd name="connsiteY6" fmla="*/ 14273 h 58261"/>
                  <a:gd name="connsiteX7" fmla="*/ 14696 w 33392"/>
                  <a:gd name="connsiteY7" fmla="*/ 22876 h 58261"/>
                  <a:gd name="connsiteX8" fmla="*/ 14027 w 33392"/>
                  <a:gd name="connsiteY8" fmla="*/ 29003 h 58261"/>
                  <a:gd name="connsiteX9" fmla="*/ 13993 w 33392"/>
                  <a:gd name="connsiteY9" fmla="*/ 55650 h 58261"/>
                  <a:gd name="connsiteX10" fmla="*/ 11415 w 33392"/>
                  <a:gd name="connsiteY10" fmla="*/ 58261 h 58261"/>
                  <a:gd name="connsiteX11" fmla="*/ 2377 w 33392"/>
                  <a:gd name="connsiteY11" fmla="*/ 58261 h 58261"/>
                  <a:gd name="connsiteX12" fmla="*/ 0 w 33392"/>
                  <a:gd name="connsiteY12" fmla="*/ 55918 h 58261"/>
                  <a:gd name="connsiteX13" fmla="*/ 0 w 33392"/>
                  <a:gd name="connsiteY13" fmla="*/ 31011 h 58261"/>
                  <a:gd name="connsiteX14" fmla="*/ 50 w 33392"/>
                  <a:gd name="connsiteY14" fmla="*/ 3728 h 58261"/>
                  <a:gd name="connsiteX15" fmla="*/ 2795 w 33392"/>
                  <a:gd name="connsiteY15" fmla="*/ 1083 h 58261"/>
                  <a:gd name="connsiteX16" fmla="*/ 11984 w 33392"/>
                  <a:gd name="connsiteY16" fmla="*/ 1000 h 58261"/>
                  <a:gd name="connsiteX17" fmla="*/ 13976 w 33392"/>
                  <a:gd name="connsiteY17" fmla="*/ 2975 h 58261"/>
                  <a:gd name="connsiteX18" fmla="*/ 13976 w 33392"/>
                  <a:gd name="connsiteY18" fmla="*/ 8716 h 58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92" h="58261">
                    <a:moveTo>
                      <a:pt x="13976" y="8716"/>
                    </a:moveTo>
                    <a:cubicBezTo>
                      <a:pt x="15851" y="6674"/>
                      <a:pt x="17441" y="4464"/>
                      <a:pt x="19500" y="2807"/>
                    </a:cubicBezTo>
                    <a:cubicBezTo>
                      <a:pt x="23065" y="-38"/>
                      <a:pt x="27300" y="-490"/>
                      <a:pt x="31685" y="430"/>
                    </a:cubicBezTo>
                    <a:cubicBezTo>
                      <a:pt x="32606" y="615"/>
                      <a:pt x="33393" y="966"/>
                      <a:pt x="33393" y="2154"/>
                    </a:cubicBezTo>
                    <a:cubicBezTo>
                      <a:pt x="33376" y="6071"/>
                      <a:pt x="33393" y="9971"/>
                      <a:pt x="33376" y="13888"/>
                    </a:cubicBezTo>
                    <a:cubicBezTo>
                      <a:pt x="33376" y="14122"/>
                      <a:pt x="33242" y="14373"/>
                      <a:pt x="33125" y="14708"/>
                    </a:cubicBezTo>
                    <a:cubicBezTo>
                      <a:pt x="32656" y="14541"/>
                      <a:pt x="32271" y="14440"/>
                      <a:pt x="31903" y="14273"/>
                    </a:cubicBezTo>
                    <a:cubicBezTo>
                      <a:pt x="23768" y="10557"/>
                      <a:pt x="16588" y="14106"/>
                      <a:pt x="14696" y="22876"/>
                    </a:cubicBezTo>
                    <a:cubicBezTo>
                      <a:pt x="14261" y="24868"/>
                      <a:pt x="14043" y="26961"/>
                      <a:pt x="14027" y="29003"/>
                    </a:cubicBezTo>
                    <a:cubicBezTo>
                      <a:pt x="13960" y="37891"/>
                      <a:pt x="13993" y="46762"/>
                      <a:pt x="13993" y="55650"/>
                    </a:cubicBezTo>
                    <a:cubicBezTo>
                      <a:pt x="13993" y="58177"/>
                      <a:pt x="13909" y="58261"/>
                      <a:pt x="11415" y="58261"/>
                    </a:cubicBezTo>
                    <a:cubicBezTo>
                      <a:pt x="8402" y="58261"/>
                      <a:pt x="5390" y="58261"/>
                      <a:pt x="2377" y="58261"/>
                    </a:cubicBezTo>
                    <a:cubicBezTo>
                      <a:pt x="184" y="58261"/>
                      <a:pt x="17" y="58094"/>
                      <a:pt x="0" y="55918"/>
                    </a:cubicBezTo>
                    <a:cubicBezTo>
                      <a:pt x="0" y="47616"/>
                      <a:pt x="0" y="39313"/>
                      <a:pt x="0" y="31011"/>
                    </a:cubicBezTo>
                    <a:cubicBezTo>
                      <a:pt x="0" y="21922"/>
                      <a:pt x="0" y="12833"/>
                      <a:pt x="50" y="3728"/>
                    </a:cubicBezTo>
                    <a:cubicBezTo>
                      <a:pt x="50" y="1167"/>
                      <a:pt x="167" y="1117"/>
                      <a:pt x="2795" y="1083"/>
                    </a:cubicBezTo>
                    <a:cubicBezTo>
                      <a:pt x="5858" y="1050"/>
                      <a:pt x="8921" y="1083"/>
                      <a:pt x="11984" y="1000"/>
                    </a:cubicBezTo>
                    <a:cubicBezTo>
                      <a:pt x="13391" y="966"/>
                      <a:pt x="14010" y="1552"/>
                      <a:pt x="13976" y="2975"/>
                    </a:cubicBezTo>
                    <a:cubicBezTo>
                      <a:pt x="13926" y="4916"/>
                      <a:pt x="13976" y="6875"/>
                      <a:pt x="13976" y="8716"/>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8B219278-E9F6-ED0B-26D5-2A0D08546D0A}"/>
                  </a:ext>
                </a:extLst>
              </p:cNvPr>
              <p:cNvSpPr/>
              <p:nvPr/>
            </p:nvSpPr>
            <p:spPr>
              <a:xfrm>
                <a:off x="3873359" y="8932606"/>
                <a:ext cx="13959" cy="57145"/>
              </a:xfrm>
              <a:custGeom>
                <a:avLst/>
                <a:gdLst>
                  <a:gd name="connsiteX0" fmla="*/ 0 w 13959"/>
                  <a:gd name="connsiteY0" fmla="*/ 28539 h 57145"/>
                  <a:gd name="connsiteX1" fmla="*/ 0 w 13959"/>
                  <a:gd name="connsiteY1" fmla="*/ 2695 h 57145"/>
                  <a:gd name="connsiteX2" fmla="*/ 2695 w 13959"/>
                  <a:gd name="connsiteY2" fmla="*/ 0 h 57145"/>
                  <a:gd name="connsiteX3" fmla="*/ 11901 w 13959"/>
                  <a:gd name="connsiteY3" fmla="*/ 0 h 57145"/>
                  <a:gd name="connsiteX4" fmla="*/ 13960 w 13959"/>
                  <a:gd name="connsiteY4" fmla="*/ 2093 h 57145"/>
                  <a:gd name="connsiteX5" fmla="*/ 13960 w 13959"/>
                  <a:gd name="connsiteY5" fmla="*/ 55069 h 57145"/>
                  <a:gd name="connsiteX6" fmla="*/ 11884 w 13959"/>
                  <a:gd name="connsiteY6" fmla="*/ 57145 h 57145"/>
                  <a:gd name="connsiteX7" fmla="*/ 2377 w 13959"/>
                  <a:gd name="connsiteY7" fmla="*/ 57128 h 57145"/>
                  <a:gd name="connsiteX8" fmla="*/ 17 w 13959"/>
                  <a:gd name="connsiteY8" fmla="*/ 54751 h 57145"/>
                  <a:gd name="connsiteX9" fmla="*/ 17 w 13959"/>
                  <a:gd name="connsiteY9" fmla="*/ 28589 h 5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959" h="57145">
                    <a:moveTo>
                      <a:pt x="0" y="28539"/>
                    </a:moveTo>
                    <a:cubicBezTo>
                      <a:pt x="0" y="19919"/>
                      <a:pt x="0" y="11299"/>
                      <a:pt x="0" y="2695"/>
                    </a:cubicBezTo>
                    <a:cubicBezTo>
                      <a:pt x="0" y="151"/>
                      <a:pt x="151" y="0"/>
                      <a:pt x="2695" y="0"/>
                    </a:cubicBezTo>
                    <a:cubicBezTo>
                      <a:pt x="5758" y="0"/>
                      <a:pt x="8821" y="34"/>
                      <a:pt x="11901" y="0"/>
                    </a:cubicBezTo>
                    <a:cubicBezTo>
                      <a:pt x="13391" y="-16"/>
                      <a:pt x="13960" y="603"/>
                      <a:pt x="13960" y="2093"/>
                    </a:cubicBezTo>
                    <a:cubicBezTo>
                      <a:pt x="13926" y="19751"/>
                      <a:pt x="13926" y="37410"/>
                      <a:pt x="13960" y="55069"/>
                    </a:cubicBezTo>
                    <a:cubicBezTo>
                      <a:pt x="13960" y="56542"/>
                      <a:pt x="13391" y="57162"/>
                      <a:pt x="11884" y="57145"/>
                    </a:cubicBezTo>
                    <a:cubicBezTo>
                      <a:pt x="8721" y="57095"/>
                      <a:pt x="5540" y="57145"/>
                      <a:pt x="2377" y="57128"/>
                    </a:cubicBezTo>
                    <a:cubicBezTo>
                      <a:pt x="251" y="57128"/>
                      <a:pt x="17" y="56910"/>
                      <a:pt x="17" y="54751"/>
                    </a:cubicBezTo>
                    <a:cubicBezTo>
                      <a:pt x="17" y="46031"/>
                      <a:pt x="17" y="37310"/>
                      <a:pt x="17" y="28589"/>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29" name="Freeform: Shape 28">
                <a:extLst>
                  <a:ext uri="{FF2B5EF4-FFF2-40B4-BE49-F238E27FC236}">
                    <a16:creationId xmlns:a16="http://schemas.microsoft.com/office/drawing/2014/main" id="{507E5266-45A1-27A4-4F1C-D6F141B38000}"/>
                  </a:ext>
                </a:extLst>
              </p:cNvPr>
              <p:cNvSpPr/>
              <p:nvPr/>
            </p:nvSpPr>
            <p:spPr>
              <a:xfrm>
                <a:off x="3872137" y="8908654"/>
                <a:ext cx="16705" cy="15700"/>
              </a:xfrm>
              <a:custGeom>
                <a:avLst/>
                <a:gdLst>
                  <a:gd name="connsiteX0" fmla="*/ 8403 w 16705"/>
                  <a:gd name="connsiteY0" fmla="*/ 0 h 15700"/>
                  <a:gd name="connsiteX1" fmla="*/ 16705 w 16705"/>
                  <a:gd name="connsiteY1" fmla="*/ 7984 h 15700"/>
                  <a:gd name="connsiteX2" fmla="*/ 8286 w 16705"/>
                  <a:gd name="connsiteY2" fmla="*/ 15701 h 15700"/>
                  <a:gd name="connsiteX3" fmla="*/ 0 w 16705"/>
                  <a:gd name="connsiteY3" fmla="*/ 7884 h 15700"/>
                  <a:gd name="connsiteX4" fmla="*/ 8419 w 16705"/>
                  <a:gd name="connsiteY4" fmla="*/ 0 h 1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5" h="15700">
                    <a:moveTo>
                      <a:pt x="8403" y="0"/>
                    </a:moveTo>
                    <a:cubicBezTo>
                      <a:pt x="13106" y="0"/>
                      <a:pt x="16722" y="3482"/>
                      <a:pt x="16705" y="7984"/>
                    </a:cubicBezTo>
                    <a:cubicBezTo>
                      <a:pt x="16688" y="12269"/>
                      <a:pt x="12922" y="15717"/>
                      <a:pt x="8286" y="15701"/>
                    </a:cubicBezTo>
                    <a:cubicBezTo>
                      <a:pt x="3616" y="15701"/>
                      <a:pt x="-17" y="12252"/>
                      <a:pt x="0" y="7884"/>
                    </a:cubicBezTo>
                    <a:cubicBezTo>
                      <a:pt x="17" y="3448"/>
                      <a:pt x="3699" y="0"/>
                      <a:pt x="8419" y="0"/>
                    </a:cubicBezTo>
                    <a:close/>
                  </a:path>
                </a:pathLst>
              </a:custGeom>
              <a:solidFill>
                <a:srgbClr val="FFFFFF"/>
              </a:solidFill>
              <a:ln w="0"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pic>
          <p:nvPicPr>
            <p:cNvPr id="13" name="Picture 12">
              <a:extLst>
                <a:ext uri="{FF2B5EF4-FFF2-40B4-BE49-F238E27FC236}">
                  <a16:creationId xmlns:a16="http://schemas.microsoft.com/office/drawing/2014/main" id="{D22DA8EA-1E12-00D9-70D0-E93873EBE0B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95806" y="9344415"/>
              <a:ext cx="694107" cy="170710"/>
            </a:xfrm>
            <a:custGeom>
              <a:avLst/>
              <a:gdLst>
                <a:gd name="connsiteX0" fmla="*/ 1312 w 592502"/>
                <a:gd name="connsiteY0" fmla="*/ -141 h 145823"/>
                <a:gd name="connsiteX1" fmla="*/ 593814 w 592502"/>
                <a:gd name="connsiteY1" fmla="*/ -141 h 145823"/>
                <a:gd name="connsiteX2" fmla="*/ 593814 w 592502"/>
                <a:gd name="connsiteY2" fmla="*/ 145683 h 145823"/>
                <a:gd name="connsiteX3" fmla="*/ 1312 w 592502"/>
                <a:gd name="connsiteY3" fmla="*/ 145683 h 145823"/>
              </a:gdLst>
              <a:ahLst/>
              <a:cxnLst>
                <a:cxn ang="0">
                  <a:pos x="connsiteX0" y="connsiteY0"/>
                </a:cxn>
                <a:cxn ang="0">
                  <a:pos x="connsiteX1" y="connsiteY1"/>
                </a:cxn>
                <a:cxn ang="0">
                  <a:pos x="connsiteX2" y="connsiteY2"/>
                </a:cxn>
                <a:cxn ang="0">
                  <a:pos x="connsiteX3" y="connsiteY3"/>
                </a:cxn>
              </a:cxnLst>
              <a:rect l="l" t="t" r="r" b="b"/>
              <a:pathLst>
                <a:path w="592502" h="145823">
                  <a:moveTo>
                    <a:pt x="1312" y="-141"/>
                  </a:moveTo>
                  <a:lnTo>
                    <a:pt x="593814" y="-141"/>
                  </a:lnTo>
                  <a:lnTo>
                    <a:pt x="593814" y="145683"/>
                  </a:lnTo>
                  <a:lnTo>
                    <a:pt x="1312" y="145683"/>
                  </a:lnTo>
                  <a:close/>
                </a:path>
              </a:pathLst>
            </a:custGeom>
          </p:spPr>
        </p:pic>
        <p:pic>
          <p:nvPicPr>
            <p:cNvPr id="15" name="Picture 6" descr="Cisco Logo PNG Transparent &amp; SVG Vector - Freebie Supply">
              <a:extLst>
                <a:ext uri="{FF2B5EF4-FFF2-40B4-BE49-F238E27FC236}">
                  <a16:creationId xmlns:a16="http://schemas.microsoft.com/office/drawing/2014/main" id="{33DF4F0B-1067-E8D7-26C2-57A28AE548D9}"/>
                </a:ext>
              </a:extLst>
            </p:cNvPr>
            <p:cNvPicPr>
              <a:picLocks noChangeAspect="1" noChangeArrowheads="1"/>
            </p:cNvPicPr>
            <p:nvPr/>
          </p:nvPicPr>
          <p:blipFill rotWithShape="1">
            <a:blip r:embed="rId5" cstate="email">
              <a:biLevel thresh="50000"/>
              <a:extLst>
                <a:ext uri="{BEBA8EAE-BF5A-486C-A8C5-ECC9F3942E4B}">
                  <a14:imgProps xmlns:a14="http://schemas.microsoft.com/office/drawing/2010/main">
                    <a14:imgLayer r:embed="rId6">
                      <a14:imgEffect>
                        <a14:backgroundRemoval t="23770" b="75378" l="10000" r="90000">
                          <a14:foregroundMark x1="17875" y1="44667" x2="17250" y2="44167"/>
                          <a14:foregroundMark x1="25250" y1="39167" x2="25250" y2="42333"/>
                          <a14:foregroundMark x1="33250" y1="32000" x2="33250" y2="35667"/>
                          <a14:foregroundMark x1="36875" y1="63500" x2="36875" y2="65333"/>
                          <a14:foregroundMark x1="29750" y1="60333" x2="28750" y2="59833"/>
                          <a14:foregroundMark x1="46625" y1="59833" x2="45875" y2="59500"/>
                          <a14:foregroundMark x1="56625" y1="59833" x2="56625" y2="60667"/>
                          <a14:foregroundMark x1="42250" y1="35000" x2="42250" y2="35000"/>
                          <a14:foregroundMark x1="49500" y1="43833" x2="49500" y2="43833"/>
                          <a14:foregroundMark x1="58250" y1="41333" x2="58250" y2="41333"/>
                          <a14:foregroundMark x1="67500" y1="39333" x2="67500" y2="39333"/>
                          <a14:foregroundMark x1="75000" y1="36500" x2="75000" y2="36500"/>
                          <a14:foregroundMark x1="82375" y1="44500" x2="82375" y2="44500"/>
                        </a14:backgroundRemoval>
                      </a14:imgEffect>
                    </a14:imgLayer>
                  </a14:imgProps>
                </a:ext>
                <a:ext uri="{28A0092B-C50C-407E-A947-70E740481C1C}">
                  <a14:useLocalDpi xmlns:a14="http://schemas.microsoft.com/office/drawing/2010/main"/>
                </a:ext>
              </a:extLst>
            </a:blip>
            <a:srcRect l="13123" t="17319" r="10727" b="18171"/>
            <a:stretch/>
          </p:blipFill>
          <p:spPr bwMode="auto">
            <a:xfrm>
              <a:off x="1337086" y="9295128"/>
              <a:ext cx="423841" cy="26928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270BCD00-983E-A2A7-3A75-A5B3CBED15D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374187" y="9352199"/>
              <a:ext cx="390697" cy="155143"/>
            </a:xfrm>
            <a:custGeom>
              <a:avLst/>
              <a:gdLst>
                <a:gd name="connsiteX0" fmla="*/ 844 w 514122"/>
                <a:gd name="connsiteY0" fmla="*/ -272 h 204154"/>
                <a:gd name="connsiteX1" fmla="*/ 514967 w 514122"/>
                <a:gd name="connsiteY1" fmla="*/ -272 h 204154"/>
                <a:gd name="connsiteX2" fmla="*/ 514967 w 514122"/>
                <a:gd name="connsiteY2" fmla="*/ 203882 h 204154"/>
                <a:gd name="connsiteX3" fmla="*/ 844 w 514122"/>
                <a:gd name="connsiteY3" fmla="*/ 203882 h 204154"/>
              </a:gdLst>
              <a:ahLst/>
              <a:cxnLst>
                <a:cxn ang="0">
                  <a:pos x="connsiteX0" y="connsiteY0"/>
                </a:cxn>
                <a:cxn ang="0">
                  <a:pos x="connsiteX1" y="connsiteY1"/>
                </a:cxn>
                <a:cxn ang="0">
                  <a:pos x="connsiteX2" y="connsiteY2"/>
                </a:cxn>
                <a:cxn ang="0">
                  <a:pos x="connsiteX3" y="connsiteY3"/>
                </a:cxn>
              </a:cxnLst>
              <a:rect l="l" t="t" r="r" b="b"/>
              <a:pathLst>
                <a:path w="514122" h="204154">
                  <a:moveTo>
                    <a:pt x="844" y="-272"/>
                  </a:moveTo>
                  <a:lnTo>
                    <a:pt x="514967" y="-272"/>
                  </a:lnTo>
                  <a:lnTo>
                    <a:pt x="514967" y="203882"/>
                  </a:lnTo>
                  <a:lnTo>
                    <a:pt x="844" y="203882"/>
                  </a:lnTo>
                  <a:close/>
                </a:path>
              </a:pathLst>
            </a:custGeom>
          </p:spPr>
        </p:pic>
      </p:grpSp>
      <p:sp>
        <p:nvSpPr>
          <p:cNvPr id="52" name="TextBox 51">
            <a:extLst>
              <a:ext uri="{FF2B5EF4-FFF2-40B4-BE49-F238E27FC236}">
                <a16:creationId xmlns:a16="http://schemas.microsoft.com/office/drawing/2014/main" id="{E02FEF29-EAC4-4392-1CE6-A8A21A07F245}"/>
              </a:ext>
            </a:extLst>
          </p:cNvPr>
          <p:cNvSpPr txBox="1"/>
          <p:nvPr/>
        </p:nvSpPr>
        <p:spPr>
          <a:xfrm>
            <a:off x="693379" y="4537135"/>
            <a:ext cx="1072904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September 2024, Lugano, Switzerland </a:t>
            </a:r>
          </a:p>
        </p:txBody>
      </p:sp>
      <p:sp>
        <p:nvSpPr>
          <p:cNvPr id="2" name="Slide Number Placeholder 1">
            <a:extLst>
              <a:ext uri="{FF2B5EF4-FFF2-40B4-BE49-F238E27FC236}">
                <a16:creationId xmlns:a16="http://schemas.microsoft.com/office/drawing/2014/main" id="{C1CB89F7-5E55-4046-8042-1F965BFC552E}"/>
              </a:ext>
            </a:extLst>
          </p:cNvPr>
          <p:cNvSpPr>
            <a:spLocks noGrp="1"/>
          </p:cNvSpPr>
          <p:nvPr>
            <p:ph type="sldNum" sz="quarter" idx="4"/>
          </p:nvPr>
        </p:nvSpPr>
        <p:spPr/>
        <p:txBody>
          <a:bodyPr/>
          <a:lstStyle/>
          <a:p>
            <a:fld id="{52ACBA99-DD9B-4CE7-AAC2-EC46A49DC45C}" type="slidenum">
              <a:rPr lang="en-US" smtClean="0"/>
              <a:t>3</a:t>
            </a:fld>
            <a:endParaRPr lang="en-US"/>
          </a:p>
        </p:txBody>
      </p:sp>
    </p:spTree>
    <p:extLst>
      <p:ext uri="{BB962C8B-B14F-4D97-AF65-F5344CB8AC3E}">
        <p14:creationId xmlns:p14="http://schemas.microsoft.com/office/powerpoint/2010/main" val="18478839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4" descr="One in a crowd">
            <a:extLst>
              <a:ext uri="{FF2B5EF4-FFF2-40B4-BE49-F238E27FC236}">
                <a16:creationId xmlns:a16="http://schemas.microsoft.com/office/drawing/2014/main" id="{403BE848-C3F2-045C-43EE-F4C17257E37F}"/>
              </a:ext>
            </a:extLst>
          </p:cNvPr>
          <p:cNvPicPr>
            <a:picLocks noChangeAspect="1"/>
          </p:cNvPicPr>
          <p:nvPr/>
        </p:nvPicPr>
        <p:blipFill>
          <a:blip r:embed="rId2"/>
          <a:srcRect l="24512" r="16321"/>
          <a:stretch/>
        </p:blipFill>
        <p:spPr>
          <a:xfrm>
            <a:off x="-1" y="-2"/>
            <a:ext cx="5410198" cy="6858002"/>
          </a:xfrm>
          <a:prstGeom prst="rect">
            <a:avLst/>
          </a:prstGeom>
        </p:spPr>
      </p:pic>
      <p:sp useBgFill="1">
        <p:nvSpPr>
          <p:cNvPr id="11" name="Rectangle 10">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F458A531-D118-4FBF-A623-06C4F0D53FF2}"/>
              </a:ext>
            </a:extLst>
          </p:cNvPr>
          <p:cNvSpPr>
            <a:spLocks noGrp="1"/>
          </p:cNvSpPr>
          <p:nvPr>
            <p:ph type="title"/>
          </p:nvPr>
        </p:nvSpPr>
        <p:spPr>
          <a:xfrm>
            <a:off x="5401288" y="404248"/>
            <a:ext cx="6675397" cy="1559301"/>
          </a:xfrm>
        </p:spPr>
        <p:txBody>
          <a:bodyPr>
            <a:normAutofit/>
          </a:bodyPr>
          <a:lstStyle/>
          <a:p>
            <a:r>
              <a:rPr lang="it-IT" sz="3400" b="1" dirty="0"/>
              <a:t>2. Foster labour market </a:t>
            </a:r>
            <a:r>
              <a:rPr lang="it-IT" sz="3400" b="1" dirty="0" err="1"/>
              <a:t>participation</a:t>
            </a:r>
            <a:br>
              <a:rPr lang="it-IT" sz="3400" dirty="0"/>
            </a:br>
            <a:endParaRPr lang="it-IT" sz="3400" dirty="0"/>
          </a:p>
        </p:txBody>
      </p:sp>
      <p:sp>
        <p:nvSpPr>
          <p:cNvPr id="3" name="Segnaposto contenuto 2">
            <a:extLst>
              <a:ext uri="{FF2B5EF4-FFF2-40B4-BE49-F238E27FC236}">
                <a16:creationId xmlns:a16="http://schemas.microsoft.com/office/drawing/2014/main" id="{9205DA2C-EECC-45A0-BE93-21E9FDDE8C67}"/>
              </a:ext>
            </a:extLst>
          </p:cNvPr>
          <p:cNvSpPr>
            <a:spLocks noGrp="1"/>
          </p:cNvSpPr>
          <p:nvPr>
            <p:ph idx="1"/>
          </p:nvPr>
        </p:nvSpPr>
        <p:spPr>
          <a:xfrm>
            <a:off x="6115317" y="2367797"/>
            <a:ext cx="5247340" cy="4204453"/>
          </a:xfrm>
        </p:spPr>
        <p:txBody>
          <a:bodyPr anchor="ctr">
            <a:normAutofit/>
          </a:bodyPr>
          <a:lstStyle/>
          <a:p>
            <a:pPr marL="0" indent="0">
              <a:buNone/>
            </a:pPr>
            <a:r>
              <a:rPr lang="en-GB" sz="1800" b="1" dirty="0"/>
              <a:t>Policies for Demographic Impact on Employment</a:t>
            </a:r>
          </a:p>
          <a:p>
            <a:pPr>
              <a:buFont typeface="Arial" panose="020B0604020202020204" pitchFamily="34" charset="0"/>
              <a:buChar char="•"/>
            </a:pPr>
            <a:r>
              <a:rPr lang="en-GB" sz="1800" b="1" dirty="0"/>
              <a:t>Increase Participation</a:t>
            </a:r>
            <a:r>
              <a:rPr lang="en-GB" sz="1800" dirty="0"/>
              <a:t>: Enhance labour market participation of underrepresented groups.</a:t>
            </a:r>
          </a:p>
          <a:p>
            <a:pPr>
              <a:buFont typeface="Arial" panose="020B0604020202020204" pitchFamily="34" charset="0"/>
              <a:buChar char="•"/>
            </a:pPr>
            <a:r>
              <a:rPr lang="en-GB" sz="1800" b="1" dirty="0"/>
              <a:t>Targeted Labour Policies</a:t>
            </a:r>
            <a:r>
              <a:rPr lang="en-GB" sz="1800" dirty="0"/>
              <a:t>: Utilize AI for profiling jobseekers and matching them with training and job opportunities.</a:t>
            </a:r>
          </a:p>
          <a:p>
            <a:pPr>
              <a:buFont typeface="Arial" panose="020B0604020202020204" pitchFamily="34" charset="0"/>
              <a:buChar char="•"/>
            </a:pPr>
            <a:r>
              <a:rPr lang="en-GB" sz="1800" b="1" dirty="0"/>
              <a:t>Foster Mobility</a:t>
            </a:r>
            <a:r>
              <a:rPr lang="en-GB" sz="1800" dirty="0"/>
              <a:t>: Support legal and ethical migration of skilled workers; address irregular migration to reduce exploitation.</a:t>
            </a:r>
          </a:p>
          <a:p>
            <a:pPr>
              <a:buFont typeface="Arial" panose="020B0604020202020204" pitchFamily="34" charset="0"/>
              <a:buChar char="•"/>
            </a:pPr>
            <a:r>
              <a:rPr lang="en-GB" sz="1800" b="1" dirty="0"/>
              <a:t>Prioritize Care for Older Adults</a:t>
            </a:r>
            <a:r>
              <a:rPr lang="en-GB" sz="1800" dirty="0"/>
              <a:t>: Ensure adequate care for an active, dignified life and improve the attractiveness and quality of work in the care sector.</a:t>
            </a:r>
          </a:p>
          <a:p>
            <a:pPr marL="0" indent="0">
              <a:buNone/>
            </a:pPr>
            <a:endParaRPr lang="it-IT" sz="1700" dirty="0"/>
          </a:p>
        </p:txBody>
      </p:sp>
    </p:spTree>
    <p:extLst>
      <p:ext uri="{BB962C8B-B14F-4D97-AF65-F5344CB8AC3E}">
        <p14:creationId xmlns:p14="http://schemas.microsoft.com/office/powerpoint/2010/main" val="25572106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14EE088B-32AC-4FF9-A625-6814D483532B}"/>
              </a:ext>
            </a:extLst>
          </p:cNvPr>
          <p:cNvSpPr>
            <a:spLocks noGrp="1"/>
          </p:cNvSpPr>
          <p:nvPr>
            <p:ph type="title"/>
          </p:nvPr>
        </p:nvSpPr>
        <p:spPr>
          <a:xfrm>
            <a:off x="252895" y="424302"/>
            <a:ext cx="3648078" cy="3451745"/>
          </a:xfrm>
        </p:spPr>
        <p:txBody>
          <a:bodyPr anchor="b">
            <a:normAutofit/>
          </a:bodyPr>
          <a:lstStyle/>
          <a:p>
            <a:r>
              <a:rPr lang="en-US" sz="4000" b="1" dirty="0">
                <a:solidFill>
                  <a:srgbClr val="FFFFFF"/>
                </a:solidFill>
              </a:rPr>
              <a:t>3. Changing skills needs - making training policies more inclusive.</a:t>
            </a:r>
            <a:endParaRPr lang="it-IT" sz="4000" b="1" dirty="0">
              <a:solidFill>
                <a:srgbClr val="FFFFFF"/>
              </a:solidFill>
            </a:endParaRPr>
          </a:p>
        </p:txBody>
      </p:sp>
      <p:sp>
        <p:nvSpPr>
          <p:cNvPr id="3" name="Segnaposto contenuto 2">
            <a:extLst>
              <a:ext uri="{FF2B5EF4-FFF2-40B4-BE49-F238E27FC236}">
                <a16:creationId xmlns:a16="http://schemas.microsoft.com/office/drawing/2014/main" id="{FA3A0DF7-5A17-4FA6-A7D9-D436D3640E66}"/>
              </a:ext>
            </a:extLst>
          </p:cNvPr>
          <p:cNvSpPr>
            <a:spLocks noGrp="1"/>
          </p:cNvSpPr>
          <p:nvPr>
            <p:ph idx="1"/>
          </p:nvPr>
        </p:nvSpPr>
        <p:spPr>
          <a:xfrm>
            <a:off x="4810259" y="649480"/>
            <a:ext cx="6555347" cy="5546047"/>
          </a:xfrm>
        </p:spPr>
        <p:txBody>
          <a:bodyPr anchor="ctr">
            <a:normAutofit/>
          </a:bodyPr>
          <a:lstStyle/>
          <a:p>
            <a:pPr marL="0" indent="0">
              <a:buNone/>
            </a:pPr>
            <a:r>
              <a:rPr lang="en-GB" sz="2400" b="1" dirty="0"/>
              <a:t>Addressing Skills Shortages</a:t>
            </a:r>
          </a:p>
          <a:p>
            <a:pPr marL="0" indent="0">
              <a:buNone/>
            </a:pPr>
            <a:endParaRPr lang="en-GB" sz="2400" b="1" dirty="0"/>
          </a:p>
          <a:p>
            <a:pPr>
              <a:buFont typeface="Arial" panose="020B0604020202020204" pitchFamily="34" charset="0"/>
              <a:buChar char="•"/>
            </a:pPr>
            <a:r>
              <a:rPr lang="en-GB" sz="2400" b="1" dirty="0"/>
              <a:t>Evolving Skill Demands</a:t>
            </a:r>
            <a:r>
              <a:rPr lang="en-GB" sz="2400" dirty="0"/>
              <a:t>: Population aging, new technologies, and the transition to renewable energy are increasing skill shortages.</a:t>
            </a:r>
          </a:p>
          <a:p>
            <a:pPr>
              <a:buFont typeface="Arial" panose="020B0604020202020204" pitchFamily="34" charset="0"/>
              <a:buChar char="•"/>
            </a:pPr>
            <a:r>
              <a:rPr lang="en-GB" sz="2400" b="1" dirty="0"/>
              <a:t>Lifelong Training Policies</a:t>
            </a:r>
            <a:r>
              <a:rPr lang="en-GB" sz="2400" dirty="0"/>
              <a:t>: Invest in innovative, flexible, and inclusive education and training systems to create pathways for inclusive </a:t>
            </a:r>
            <a:r>
              <a:rPr lang="en-GB" sz="2400" dirty="0" err="1"/>
              <a:t>labor</a:t>
            </a:r>
            <a:r>
              <a:rPr lang="en-GB" sz="2400" dirty="0"/>
              <a:t> markets.</a:t>
            </a:r>
          </a:p>
          <a:p>
            <a:pPr>
              <a:buFont typeface="Arial" panose="020B0604020202020204" pitchFamily="34" charset="0"/>
              <a:buChar char="•"/>
            </a:pPr>
            <a:r>
              <a:rPr lang="en-GB" sz="2400" b="1" dirty="0"/>
              <a:t>Comprehensive Strategies</a:t>
            </a:r>
            <a:r>
              <a:rPr lang="en-GB" sz="2400" dirty="0"/>
              <a:t>: Combine social protection with training policies to enhance employability and promote gender balance in all fields, especially STEM.</a:t>
            </a:r>
          </a:p>
          <a:p>
            <a:endParaRPr lang="it-IT" sz="2000" dirty="0"/>
          </a:p>
        </p:txBody>
      </p:sp>
    </p:spTree>
    <p:extLst>
      <p:ext uri="{BB962C8B-B14F-4D97-AF65-F5344CB8AC3E}">
        <p14:creationId xmlns:p14="http://schemas.microsoft.com/office/powerpoint/2010/main" val="35915886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DEEAB65C-8828-4D01-90A2-9A703F38BEB3}"/>
              </a:ext>
            </a:extLst>
          </p:cNvPr>
          <p:cNvSpPr>
            <a:spLocks noGrp="1"/>
          </p:cNvSpPr>
          <p:nvPr>
            <p:ph type="title"/>
          </p:nvPr>
        </p:nvSpPr>
        <p:spPr>
          <a:xfrm>
            <a:off x="586478" y="1683756"/>
            <a:ext cx="3115265" cy="2396359"/>
          </a:xfrm>
        </p:spPr>
        <p:txBody>
          <a:bodyPr anchor="b">
            <a:normAutofit/>
          </a:bodyPr>
          <a:lstStyle/>
          <a:p>
            <a:r>
              <a:rPr lang="it-IT" sz="4000" b="1" dirty="0">
                <a:solidFill>
                  <a:srgbClr val="FFFFFF"/>
                </a:solidFill>
              </a:rPr>
              <a:t>The </a:t>
            </a:r>
            <a:r>
              <a:rPr lang="it-IT" sz="4000" b="1" dirty="0" err="1">
                <a:solidFill>
                  <a:srgbClr val="FFFFFF"/>
                </a:solidFill>
              </a:rPr>
              <a:t>Italian</a:t>
            </a:r>
            <a:r>
              <a:rPr lang="it-IT" sz="4000" b="1" dirty="0">
                <a:solidFill>
                  <a:srgbClr val="FFFFFF"/>
                </a:solidFill>
              </a:rPr>
              <a:t> </a:t>
            </a:r>
            <a:r>
              <a:rPr lang="it-IT" sz="4000" b="1" dirty="0" err="1">
                <a:solidFill>
                  <a:srgbClr val="FFFFFF"/>
                </a:solidFill>
              </a:rPr>
              <a:t>experience</a:t>
            </a:r>
            <a:r>
              <a:rPr lang="it-IT" sz="4000" b="1" dirty="0">
                <a:solidFill>
                  <a:srgbClr val="FFFFFF"/>
                </a:solidFill>
              </a:rPr>
              <a:t>  </a:t>
            </a:r>
          </a:p>
        </p:txBody>
      </p:sp>
      <p:graphicFrame>
        <p:nvGraphicFramePr>
          <p:cNvPr id="5" name="Segnaposto contenuto 2">
            <a:extLst>
              <a:ext uri="{FF2B5EF4-FFF2-40B4-BE49-F238E27FC236}">
                <a16:creationId xmlns:a16="http://schemas.microsoft.com/office/drawing/2014/main" id="{5C67748B-3A51-D00B-1F53-9835F2C493F0}"/>
              </a:ext>
            </a:extLst>
          </p:cNvPr>
          <p:cNvGraphicFramePr>
            <a:graphicFrameLocks noGrp="1"/>
          </p:cNvGraphicFramePr>
          <p:nvPr>
            <p:ph idx="1"/>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31720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04F81242-C92C-49E2-A359-AC65BD42B4E0}"/>
              </a:ext>
            </a:extLst>
          </p:cNvPr>
          <p:cNvSpPr>
            <a:spLocks noGrp="1"/>
          </p:cNvSpPr>
          <p:nvPr>
            <p:ph type="title"/>
          </p:nvPr>
        </p:nvSpPr>
        <p:spPr>
          <a:xfrm>
            <a:off x="466722" y="586855"/>
            <a:ext cx="3201366" cy="3387497"/>
          </a:xfrm>
        </p:spPr>
        <p:txBody>
          <a:bodyPr anchor="b">
            <a:normAutofit/>
          </a:bodyPr>
          <a:lstStyle/>
          <a:p>
            <a:r>
              <a:rPr lang="it-IT" sz="4000" b="1" dirty="0">
                <a:solidFill>
                  <a:srgbClr val="FFFFFF"/>
                </a:solidFill>
              </a:rPr>
              <a:t>The </a:t>
            </a:r>
            <a:r>
              <a:rPr lang="it-IT" sz="4000" b="1" dirty="0" err="1">
                <a:solidFill>
                  <a:srgbClr val="FFFFFF"/>
                </a:solidFill>
              </a:rPr>
              <a:t>Italian</a:t>
            </a:r>
            <a:r>
              <a:rPr lang="it-IT" sz="4000" b="1" dirty="0">
                <a:solidFill>
                  <a:srgbClr val="FFFFFF"/>
                </a:solidFill>
              </a:rPr>
              <a:t> </a:t>
            </a:r>
            <a:r>
              <a:rPr lang="it-IT" sz="4000" b="1" dirty="0" err="1">
                <a:solidFill>
                  <a:srgbClr val="FFFFFF"/>
                </a:solidFill>
              </a:rPr>
              <a:t>solutions</a:t>
            </a:r>
            <a:r>
              <a:rPr lang="it-IT" sz="4000" b="1" dirty="0">
                <a:solidFill>
                  <a:srgbClr val="FFFFFF"/>
                </a:solidFill>
              </a:rPr>
              <a:t> and </a:t>
            </a:r>
            <a:r>
              <a:rPr lang="it-IT" sz="4000" b="1" dirty="0" err="1">
                <a:solidFill>
                  <a:srgbClr val="FFFFFF"/>
                </a:solidFill>
              </a:rPr>
              <a:t>programs</a:t>
            </a:r>
            <a:r>
              <a:rPr lang="it-IT" sz="4000" b="1" dirty="0">
                <a:solidFill>
                  <a:srgbClr val="FFFFFF"/>
                </a:solidFill>
              </a:rPr>
              <a:t> </a:t>
            </a:r>
          </a:p>
        </p:txBody>
      </p:sp>
      <p:sp>
        <p:nvSpPr>
          <p:cNvPr id="3" name="Segnaposto contenuto 2">
            <a:extLst>
              <a:ext uri="{FF2B5EF4-FFF2-40B4-BE49-F238E27FC236}">
                <a16:creationId xmlns:a16="http://schemas.microsoft.com/office/drawing/2014/main" id="{6B5393BC-E4A0-4532-B96D-89FCF7EFF793}"/>
              </a:ext>
            </a:extLst>
          </p:cNvPr>
          <p:cNvSpPr>
            <a:spLocks noGrp="1"/>
          </p:cNvSpPr>
          <p:nvPr>
            <p:ph idx="1"/>
          </p:nvPr>
        </p:nvSpPr>
        <p:spPr>
          <a:xfrm>
            <a:off x="4810259" y="649480"/>
            <a:ext cx="6555347" cy="5546047"/>
          </a:xfrm>
        </p:spPr>
        <p:txBody>
          <a:bodyPr anchor="ctr">
            <a:normAutofit/>
          </a:bodyPr>
          <a:lstStyle/>
          <a:p>
            <a:pPr marL="0" indent="0">
              <a:buNone/>
            </a:pPr>
            <a:r>
              <a:rPr lang="en-GB" sz="2000" b="1" dirty="0"/>
              <a:t>National Employment Strategy</a:t>
            </a:r>
          </a:p>
          <a:p>
            <a:pPr>
              <a:buFont typeface="Arial" panose="020B0604020202020204" pitchFamily="34" charset="0"/>
              <a:buChar char="•"/>
            </a:pPr>
            <a:r>
              <a:rPr lang="en-GB" sz="2000" b="1" dirty="0"/>
              <a:t>Targeted Strategy</a:t>
            </a:r>
            <a:r>
              <a:rPr lang="en-GB" sz="2000" dirty="0"/>
              <a:t>: Strengthens public and private placement services and regional employment centres; enhances digital skills training aligned with business needs.</a:t>
            </a:r>
          </a:p>
          <a:p>
            <a:pPr>
              <a:buFont typeface="Arial" panose="020B0604020202020204" pitchFamily="34" charset="0"/>
              <a:buChar char="•"/>
            </a:pPr>
            <a:r>
              <a:rPr lang="en-GB" sz="2000" b="1" dirty="0"/>
              <a:t>Public Employment Services</a:t>
            </a:r>
            <a:r>
              <a:rPr lang="en-GB" sz="2000" dirty="0"/>
              <a:t>: Focus on directing interventions for unemployed individuals in the national GOL retraining program and managing enterprise skill demands.</a:t>
            </a:r>
          </a:p>
          <a:p>
            <a:pPr>
              <a:buFont typeface="Arial" panose="020B0604020202020204" pitchFamily="34" charset="0"/>
              <a:buChar char="•"/>
            </a:pPr>
            <a:r>
              <a:rPr lang="en-GB" sz="2000" b="1" dirty="0"/>
              <a:t>GOL Retraining Program</a:t>
            </a:r>
            <a:r>
              <a:rPr lang="en-GB" sz="2000" dirty="0"/>
              <a:t>: Aims to train 800,000 unemployed individuals, supported by the National Recovery and Resilience Plan (PNRR) and coordinated by regional public employment centres.</a:t>
            </a:r>
          </a:p>
          <a:p>
            <a:pPr>
              <a:buFont typeface="Arial" panose="020B0604020202020204" pitchFamily="34" charset="0"/>
              <a:buChar char="•"/>
            </a:pPr>
            <a:r>
              <a:rPr lang="en-GB" sz="2000" b="1" dirty="0"/>
              <a:t>Integrated Platform</a:t>
            </a:r>
            <a:r>
              <a:rPr lang="en-GB" sz="2000" dirty="0"/>
              <a:t>: Active policies and training interventions are managed via a national IT platform that shares data among employment services, companies, unemployed individuals, and training institutions.</a:t>
            </a:r>
          </a:p>
        </p:txBody>
      </p:sp>
    </p:spTree>
    <p:extLst>
      <p:ext uri="{BB962C8B-B14F-4D97-AF65-F5344CB8AC3E}">
        <p14:creationId xmlns:p14="http://schemas.microsoft.com/office/powerpoint/2010/main" val="28560787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879EECFE-814E-4B68-96A7-86A795BD22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AF180F00-B4B2-4196-BB1C-ECD21B03F0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DFD0AA7-86A5-449A-87E6-18F3D502F0AB}"/>
              </a:ext>
            </a:extLst>
          </p:cNvPr>
          <p:cNvSpPr txBox="1"/>
          <p:nvPr/>
        </p:nvSpPr>
        <p:spPr>
          <a:xfrm>
            <a:off x="965200" y="1383527"/>
            <a:ext cx="6117158" cy="4175166"/>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n-US" sz="4400" kern="1200" dirty="0">
                <a:solidFill>
                  <a:schemeClr val="tx1"/>
                </a:solidFill>
                <a:latin typeface="+mj-lt"/>
                <a:ea typeface="+mj-ea"/>
                <a:cs typeface="+mj-cs"/>
              </a:rPr>
              <a:t>Thanks for listening!</a:t>
            </a:r>
          </a:p>
        </p:txBody>
      </p:sp>
      <p:cxnSp>
        <p:nvCxnSpPr>
          <p:cNvPr id="26" name="Straight Connector 25">
            <a:extLst>
              <a:ext uri="{FF2B5EF4-FFF2-40B4-BE49-F238E27FC236}">
                <a16:creationId xmlns:a16="http://schemas.microsoft.com/office/drawing/2014/main" id="{BDF0D3DE-EC74-4C9F-AFA1-DC5CE5236B1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3465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54265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EF24C-04AD-F5B4-E765-7F69B7375085}"/>
              </a:ext>
            </a:extLst>
          </p:cNvPr>
          <p:cNvSpPr>
            <a:spLocks noGrp="1"/>
          </p:cNvSpPr>
          <p:nvPr>
            <p:ph type="ctrTitle"/>
          </p:nvPr>
        </p:nvSpPr>
        <p:spPr>
          <a:xfrm>
            <a:off x="4729317" y="4493975"/>
            <a:ext cx="6046958" cy="1069638"/>
          </a:xfrm>
        </p:spPr>
        <p:txBody>
          <a:bodyPr anchor="t">
            <a:noAutofit/>
          </a:bodyPr>
          <a:lstStyle/>
          <a:p>
            <a:pPr algn="l"/>
            <a:r>
              <a:rPr lang="pt-BR" sz="1600" i="1" kern="0" dirty="0">
                <a:latin typeface="Arial" panose="020B0604020202020204" pitchFamily="34" charset="0"/>
                <a:cs typeface="Arial" panose="020B0604020202020204" pitchFamily="34" charset="0"/>
              </a:rPr>
              <a:t>WAPES </a:t>
            </a:r>
            <a:r>
              <a:rPr lang="pt-BR" sz="1600" i="1" kern="0" dirty="0" err="1">
                <a:latin typeface="Arial" panose="020B0604020202020204" pitchFamily="34" charset="0"/>
                <a:cs typeface="Arial" panose="020B0604020202020204" pitchFamily="34" charset="0"/>
              </a:rPr>
              <a:t>Plenary</a:t>
            </a:r>
            <a:r>
              <a:rPr lang="pt-BR" sz="1600" i="1" kern="0" dirty="0">
                <a:latin typeface="Arial" panose="020B0604020202020204" pitchFamily="34" charset="0"/>
                <a:cs typeface="Arial" panose="020B0604020202020204" pitchFamily="34" charset="0"/>
              </a:rPr>
              <a:t> </a:t>
            </a:r>
            <a:r>
              <a:rPr lang="pt-BR" sz="1600" i="1" kern="0" dirty="0" err="1">
                <a:latin typeface="Arial" panose="020B0604020202020204" pitchFamily="34" charset="0"/>
                <a:cs typeface="Arial" panose="020B0604020202020204" pitchFamily="34" charset="0"/>
              </a:rPr>
              <a:t>Discussion</a:t>
            </a:r>
            <a:br>
              <a:rPr lang="pt-BR" sz="1600" i="1" kern="0" dirty="0">
                <a:latin typeface="Arial" panose="020B0604020202020204" pitchFamily="34" charset="0"/>
                <a:cs typeface="Arial" panose="020B0604020202020204" pitchFamily="34" charset="0"/>
              </a:rPr>
            </a:br>
            <a:r>
              <a:rPr lang="pt-BR" sz="1600" i="1" kern="0" dirty="0">
                <a:latin typeface="Arial" panose="020B0604020202020204" pitchFamily="34" charset="0"/>
                <a:cs typeface="Arial" panose="020B0604020202020204" pitchFamily="34" charset="0"/>
              </a:rPr>
              <a:t>2024 Annual Meeting of the </a:t>
            </a:r>
            <a:r>
              <a:rPr lang="pt-BR" sz="1600" i="1" kern="0" dirty="0" err="1">
                <a:latin typeface="Arial" panose="020B0604020202020204" pitchFamily="34" charset="0"/>
                <a:cs typeface="Arial" panose="020B0604020202020204" pitchFamily="34" charset="0"/>
              </a:rPr>
              <a:t>European</a:t>
            </a:r>
            <a:r>
              <a:rPr lang="pt-BR" sz="1600" i="1" kern="0" dirty="0">
                <a:latin typeface="Arial" panose="020B0604020202020204" pitchFamily="34" charset="0"/>
                <a:cs typeface="Arial" panose="020B0604020202020204" pitchFamily="34" charset="0"/>
              </a:rPr>
              <a:t> Network </a:t>
            </a:r>
            <a:r>
              <a:rPr lang="pt-BR" sz="1600" i="1" kern="0" dirty="0" err="1">
                <a:latin typeface="Arial" panose="020B0604020202020204" pitchFamily="34" charset="0"/>
                <a:cs typeface="Arial" panose="020B0604020202020204" pitchFamily="34" charset="0"/>
              </a:rPr>
              <a:t>on</a:t>
            </a:r>
            <a:br>
              <a:rPr lang="pt-BR" sz="1600" i="1" kern="0" dirty="0">
                <a:latin typeface="Arial" panose="020B0604020202020204" pitchFamily="34" charset="0"/>
                <a:cs typeface="Arial" panose="020B0604020202020204" pitchFamily="34" charset="0"/>
              </a:rPr>
            </a:br>
            <a:r>
              <a:rPr lang="pt-BR" sz="1600" i="1" kern="0" dirty="0">
                <a:latin typeface="Arial" panose="020B0604020202020204" pitchFamily="34" charset="0"/>
                <a:cs typeface="Arial" panose="020B0604020202020204" pitchFamily="34" charset="0"/>
              </a:rPr>
              <a:t>Regional Labour Market </a:t>
            </a:r>
            <a:r>
              <a:rPr lang="pt-BR" sz="1600" i="1" kern="0" dirty="0" err="1">
                <a:latin typeface="Arial" panose="020B0604020202020204" pitchFamily="34" charset="0"/>
                <a:cs typeface="Arial" panose="020B0604020202020204" pitchFamily="34" charset="0"/>
              </a:rPr>
              <a:t>Monitoring</a:t>
            </a:r>
            <a:br>
              <a:rPr lang="pt-BR" sz="1600" i="1" kern="0" dirty="0">
                <a:latin typeface="Arial" panose="020B0604020202020204" pitchFamily="34" charset="0"/>
                <a:cs typeface="Arial" panose="020B0604020202020204" pitchFamily="34" charset="0"/>
              </a:rPr>
            </a:br>
            <a:r>
              <a:rPr lang="pt-BR" sz="1600" i="1" kern="0" dirty="0">
                <a:latin typeface="Arial" panose="020B0604020202020204" pitchFamily="34" charset="0"/>
                <a:cs typeface="Arial" panose="020B0604020202020204" pitchFamily="34" charset="0"/>
              </a:rPr>
              <a:t>(Lugano, </a:t>
            </a:r>
            <a:r>
              <a:rPr lang="pt-BR" sz="1600" i="1" kern="0" dirty="0" err="1">
                <a:latin typeface="Arial" panose="020B0604020202020204" pitchFamily="34" charset="0"/>
                <a:cs typeface="Arial" panose="020B0604020202020204" pitchFamily="34" charset="0"/>
              </a:rPr>
              <a:t>September</a:t>
            </a:r>
            <a:r>
              <a:rPr lang="pt-BR" sz="1600" i="1" kern="0" dirty="0">
                <a:latin typeface="Arial" panose="020B0604020202020204" pitchFamily="34" charset="0"/>
                <a:cs typeface="Arial" panose="020B0604020202020204" pitchFamily="34" charset="0"/>
              </a:rPr>
              <a:t> 2024)</a:t>
            </a:r>
            <a:endParaRPr lang="en-US" sz="1600" i="1" kern="0" dirty="0">
              <a:solidFill>
                <a:schemeClr val="tx2"/>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C25923F2-D47F-78BB-BE1B-2B2D14A434EE}"/>
              </a:ext>
            </a:extLst>
          </p:cNvPr>
          <p:cNvSpPr>
            <a:spLocks noGrp="1"/>
          </p:cNvSpPr>
          <p:nvPr>
            <p:ph type="subTitle" idx="1"/>
          </p:nvPr>
        </p:nvSpPr>
        <p:spPr>
          <a:xfrm>
            <a:off x="4729317" y="2133600"/>
            <a:ext cx="6695768" cy="2134231"/>
          </a:xfrm>
        </p:spPr>
        <p:txBody>
          <a:bodyPr anchor="b">
            <a:noAutofit/>
          </a:bodyPr>
          <a:lstStyle/>
          <a:p>
            <a:pPr algn="l"/>
            <a:r>
              <a:rPr lang="en-GB" sz="3200" b="1" dirty="0">
                <a:solidFill>
                  <a:schemeClr val="accent1">
                    <a:lumMod val="75000"/>
                  </a:schemeClr>
                </a:solidFill>
                <a:ea typeface="+mn-lt"/>
                <a:cs typeface="+mn-lt"/>
              </a:rPr>
              <a:t>GREEN TRANSITION</a:t>
            </a:r>
          </a:p>
          <a:p>
            <a:pPr algn="l"/>
            <a:r>
              <a:rPr lang="en-GB" sz="3200" b="1" dirty="0">
                <a:solidFill>
                  <a:schemeClr val="accent1">
                    <a:lumMod val="75000"/>
                  </a:schemeClr>
                </a:solidFill>
                <a:ea typeface="+mn-lt"/>
                <a:cs typeface="+mn-lt"/>
              </a:rPr>
              <a:t>Key drivers</a:t>
            </a:r>
          </a:p>
          <a:p>
            <a:pPr algn="l"/>
            <a:r>
              <a:rPr lang="en-GB" sz="3200" b="1" dirty="0">
                <a:solidFill>
                  <a:schemeClr val="accent1">
                    <a:lumMod val="75000"/>
                  </a:schemeClr>
                </a:solidFill>
                <a:ea typeface="+mn-lt"/>
                <a:cs typeface="+mn-lt"/>
              </a:rPr>
              <a:t>Impact on occupations and skills</a:t>
            </a:r>
          </a:p>
          <a:p>
            <a:pPr algn="l"/>
            <a:r>
              <a:rPr lang="en-GB" sz="3200" b="1" dirty="0">
                <a:solidFill>
                  <a:schemeClr val="accent1">
                    <a:lumMod val="75000"/>
                  </a:schemeClr>
                </a:solidFill>
                <a:ea typeface="+mn-lt"/>
                <a:cs typeface="+mn-lt"/>
              </a:rPr>
              <a:t>Policy implications</a:t>
            </a:r>
          </a:p>
        </p:txBody>
      </p:sp>
      <p:pic>
        <p:nvPicPr>
          <p:cNvPr id="4" name="imgLogoETF">
            <a:extLst>
              <a:ext uri="{FF2B5EF4-FFF2-40B4-BE49-F238E27FC236}">
                <a16:creationId xmlns:a16="http://schemas.microsoft.com/office/drawing/2014/main" id="{DA68BDEE-CEAE-1FDA-2387-F2B3FE515CD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0470" y="2208787"/>
            <a:ext cx="4141760" cy="3354825"/>
          </a:xfrm>
          <a:custGeom>
            <a:avLst/>
            <a:gdLst/>
            <a:ahLst/>
            <a:cxnLst/>
            <a:rect l="l" t="t" r="r" b="b"/>
            <a:pathLst>
              <a:path w="4141760" h="4377846">
                <a:moveTo>
                  <a:pt x="0" y="0"/>
                </a:moveTo>
                <a:lnTo>
                  <a:pt x="4141760" y="0"/>
                </a:lnTo>
                <a:lnTo>
                  <a:pt x="4141760" y="4377846"/>
                </a:lnTo>
                <a:lnTo>
                  <a:pt x="0" y="4377846"/>
                </a:lnTo>
                <a:close/>
              </a:path>
            </a:pathLst>
          </a:custGeom>
        </p:spPr>
      </p:pic>
      <p:pic>
        <p:nvPicPr>
          <p:cNvPr id="5" name="Picture 4" descr="MicrosoftTeams-image (8).png">
            <a:extLst>
              <a:ext uri="{FF2B5EF4-FFF2-40B4-BE49-F238E27FC236}">
                <a16:creationId xmlns:a16="http://schemas.microsoft.com/office/drawing/2014/main" id="{F80F1162-328D-FF85-E83F-D4338F4EC03B}"/>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506153" y="5517396"/>
            <a:ext cx="1685925" cy="1057275"/>
          </a:xfrm>
          <a:prstGeom prst="rect">
            <a:avLst/>
          </a:prstGeom>
        </p:spPr>
      </p:pic>
      <p:sp>
        <p:nvSpPr>
          <p:cNvPr id="6" name="Slide Number Placeholder 5">
            <a:extLst>
              <a:ext uri="{FF2B5EF4-FFF2-40B4-BE49-F238E27FC236}">
                <a16:creationId xmlns:a16="http://schemas.microsoft.com/office/drawing/2014/main" id="{3C35918B-003E-46B2-BF0E-F4E188CA138A}"/>
              </a:ext>
            </a:extLst>
          </p:cNvPr>
          <p:cNvSpPr>
            <a:spLocks noGrp="1"/>
          </p:cNvSpPr>
          <p:nvPr>
            <p:ph type="sldNum" sz="quarter" idx="12"/>
          </p:nvPr>
        </p:nvSpPr>
        <p:spPr/>
        <p:txBody>
          <a:bodyPr/>
          <a:lstStyle/>
          <a:p>
            <a:fld id="{82AAAAF2-F2DC-4019-89F0-3B356FF6D0A4}" type="slidenum">
              <a:rPr lang="en-GB" smtClean="0"/>
              <a:t>35</a:t>
            </a:fld>
            <a:endParaRPr lang="en-GB"/>
          </a:p>
        </p:txBody>
      </p:sp>
    </p:spTree>
    <p:extLst>
      <p:ext uri="{BB962C8B-B14F-4D97-AF65-F5344CB8AC3E}">
        <p14:creationId xmlns:p14="http://schemas.microsoft.com/office/powerpoint/2010/main" val="15677535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6CE603-6A7A-4DE0-B363-42AFE7D64BD3}"/>
              </a:ext>
            </a:extLst>
          </p:cNvPr>
          <p:cNvSpPr>
            <a:spLocks noGrp="1"/>
          </p:cNvSpPr>
          <p:nvPr>
            <p:ph type="sldNum" sz="quarter" idx="11"/>
          </p:nvPr>
        </p:nvSpPr>
        <p:spPr>
          <a:xfrm>
            <a:off x="11280576" y="6237312"/>
            <a:ext cx="287536" cy="293663"/>
          </a:xfrm>
          <a:prstGeom prst="rect">
            <a:avLst/>
          </a:prstGeom>
        </p:spPr>
        <p:txBody>
          <a:bodyPr vert="horz" lIns="91440" tIns="45720" rIns="0" bIns="45720" rtlCol="0" anchor="ctr"/>
          <a:lstStyle>
            <a:defPPr>
              <a:defRPr lang="en-US"/>
            </a:defPPr>
            <a:lvl1pPr marL="0" algn="r" defTabSz="914400" rtl="0" eaLnBrk="1" latinLnBrk="0" hangingPunct="1">
              <a:defRPr sz="9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DB84476-BC29-4407-9D57-B2E562B8968B}" type="slidenum">
              <a:rPr kumimoji="0" lang="en-US" sz="900" b="0" i="0" u="none" strike="noStrike" kern="1200" cap="none" spc="0" normalizeH="0" baseline="0" noProof="0" smtClean="0">
                <a:ln>
                  <a:noFill/>
                </a:ln>
                <a:solidFill>
                  <a:prstClr val="white"/>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9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2" name="Content Placeholder 21">
            <a:extLst>
              <a:ext uri="{FF2B5EF4-FFF2-40B4-BE49-F238E27FC236}">
                <a16:creationId xmlns:a16="http://schemas.microsoft.com/office/drawing/2014/main" id="{40EEA22E-2893-40BE-BBCD-ECDD20F38639}"/>
              </a:ext>
            </a:extLst>
          </p:cNvPr>
          <p:cNvSpPr>
            <a:spLocks noGrp="1"/>
          </p:cNvSpPr>
          <p:nvPr>
            <p:ph idx="1"/>
          </p:nvPr>
        </p:nvSpPr>
        <p:spPr>
          <a:xfrm>
            <a:off x="3365778" y="1348314"/>
            <a:ext cx="8213765" cy="4473100"/>
          </a:xfrm>
        </p:spPr>
        <p:txBody>
          <a:bodyPr>
            <a:noAutofit/>
          </a:bodyPr>
          <a:lstStyle/>
          <a:p>
            <a:pPr lvl="1">
              <a:lnSpc>
                <a:spcPct val="120000"/>
              </a:lnSpc>
            </a:pPr>
            <a:r>
              <a:rPr lang="en-US" sz="2000" b="0" i="0" dirty="0">
                <a:effectLst/>
                <a:latin typeface="Arial" panose="020B0604020202020204" pitchFamily="34" charset="0"/>
                <a:cs typeface="Arial" panose="020B0604020202020204" pitchFamily="34" charset="0"/>
              </a:rPr>
              <a:t>The only EU agency that collaborates </a:t>
            </a:r>
            <a:r>
              <a:rPr lang="en-US" sz="2000" b="1" i="0" dirty="0">
                <a:effectLst/>
                <a:latin typeface="Arial" panose="020B0604020202020204" pitchFamily="34" charset="0"/>
                <a:cs typeface="Arial" panose="020B0604020202020204" pitchFamily="34" charset="0"/>
              </a:rPr>
              <a:t>exclusively with non-EU countries </a:t>
            </a:r>
            <a:r>
              <a:rPr lang="en-US" sz="2000" b="0" i="0" dirty="0">
                <a:effectLst/>
                <a:latin typeface="Arial" panose="020B0604020202020204" pitchFamily="34" charset="0"/>
                <a:cs typeface="Arial" panose="020B0604020202020204" pitchFamily="34" charset="0"/>
              </a:rPr>
              <a:t>to enhance their </a:t>
            </a:r>
            <a:r>
              <a:rPr lang="en-US" sz="2000" b="1" i="0" dirty="0">
                <a:effectLst/>
                <a:latin typeface="Arial" panose="020B0604020202020204" pitchFamily="34" charset="0"/>
                <a:cs typeface="Arial" panose="020B0604020202020204" pitchFamily="34" charset="0"/>
              </a:rPr>
              <a:t>education, training, and employment systems</a:t>
            </a:r>
            <a:r>
              <a:rPr lang="en-US" sz="2000" b="0" i="0" dirty="0">
                <a:effectLst/>
                <a:latin typeface="Arial" panose="020B0604020202020204" pitchFamily="34" charset="0"/>
                <a:cs typeface="Arial" panose="020B0604020202020204" pitchFamily="34" charset="0"/>
              </a:rPr>
              <a:t>. With a global outlook, the ETF contributes to international </a:t>
            </a:r>
            <a:r>
              <a:rPr lang="en-US" sz="2000" b="1" i="0" dirty="0">
                <a:effectLst/>
                <a:latin typeface="Arial" panose="020B0604020202020204" pitchFamily="34" charset="0"/>
                <a:cs typeface="Arial" panose="020B0604020202020204" pitchFamily="34" charset="0"/>
              </a:rPr>
              <a:t>education and skills development.</a:t>
            </a:r>
          </a:p>
          <a:p>
            <a:pPr lvl="1">
              <a:lnSpc>
                <a:spcPct val="120000"/>
              </a:lnSpc>
            </a:pPr>
            <a:r>
              <a:rPr lang="en-US" sz="2000" b="1" dirty="0">
                <a:latin typeface="Arial" panose="020B0604020202020204" pitchFamily="34" charset="0"/>
                <a:cs typeface="Arial" panose="020B0604020202020204" pitchFamily="34" charset="0"/>
              </a:rPr>
              <a:t>Based in Turin, Italy. </a:t>
            </a:r>
          </a:p>
          <a:p>
            <a:pPr lvl="1">
              <a:lnSpc>
                <a:spcPct val="120000"/>
              </a:lnSpc>
            </a:pPr>
            <a:r>
              <a:rPr lang="en-GB" sz="2000" dirty="0">
                <a:latin typeface="Arial" panose="020B0604020202020204" pitchFamily="34" charset="0"/>
                <a:cs typeface="Arial" panose="020B0604020202020204" pitchFamily="34" charset="0"/>
              </a:rPr>
              <a:t>The ETF works mainly in the countries neighbouring the EU, including the </a:t>
            </a:r>
            <a:r>
              <a:rPr lang="en-GB" sz="2000" dirty="0">
                <a:solidFill>
                  <a:schemeClr val="accent6"/>
                </a:solidFill>
                <a:latin typeface="Arial" panose="020B0604020202020204" pitchFamily="34" charset="0"/>
                <a:cs typeface="Arial" panose="020B0604020202020204" pitchFamily="34" charset="0"/>
              </a:rPr>
              <a:t>Southern</a:t>
            </a:r>
            <a:r>
              <a:rPr lang="en-GB" sz="2000" dirty="0">
                <a:latin typeface="Arial" panose="020B0604020202020204" pitchFamily="34" charset="0"/>
                <a:cs typeface="Arial" panose="020B0604020202020204" pitchFamily="34" charset="0"/>
              </a:rPr>
              <a:t> </a:t>
            </a:r>
            <a:r>
              <a:rPr lang="en-GB" sz="2000" dirty="0">
                <a:solidFill>
                  <a:schemeClr val="accent6"/>
                </a:solidFill>
                <a:latin typeface="Arial" panose="020B0604020202020204" pitchFamily="34" charset="0"/>
                <a:cs typeface="Arial" panose="020B0604020202020204" pitchFamily="34" charset="0"/>
              </a:rPr>
              <a:t>and</a:t>
            </a:r>
            <a:r>
              <a:rPr lang="en-GB" sz="2000" dirty="0">
                <a:latin typeface="Arial" panose="020B0604020202020204" pitchFamily="34" charset="0"/>
                <a:cs typeface="Arial" panose="020B0604020202020204" pitchFamily="34" charset="0"/>
              </a:rPr>
              <a:t> </a:t>
            </a:r>
            <a:r>
              <a:rPr lang="en-GB" sz="2000" dirty="0">
                <a:solidFill>
                  <a:schemeClr val="accent6"/>
                </a:solidFill>
                <a:latin typeface="Arial" panose="020B0604020202020204" pitchFamily="34" charset="0"/>
                <a:cs typeface="Arial" panose="020B0604020202020204" pitchFamily="34" charset="0"/>
              </a:rPr>
              <a:t>Eastern</a:t>
            </a:r>
            <a:r>
              <a:rPr lang="en-GB" sz="2000" dirty="0">
                <a:latin typeface="Arial" panose="020B0604020202020204" pitchFamily="34" charset="0"/>
                <a:cs typeface="Arial" panose="020B0604020202020204" pitchFamily="34" charset="0"/>
              </a:rPr>
              <a:t> </a:t>
            </a:r>
            <a:r>
              <a:rPr lang="en-GB" sz="2000" dirty="0">
                <a:solidFill>
                  <a:schemeClr val="accent6"/>
                </a:solidFill>
                <a:latin typeface="Arial" panose="020B0604020202020204" pitchFamily="34" charset="0"/>
                <a:cs typeface="Arial" panose="020B0604020202020204" pitchFamily="34" charset="0"/>
              </a:rPr>
              <a:t>Mediterranean</a:t>
            </a:r>
            <a:r>
              <a:rPr lang="en-GB" sz="2000" dirty="0">
                <a:latin typeface="Arial" panose="020B0604020202020204" pitchFamily="34" charset="0"/>
                <a:cs typeface="Arial" panose="020B0604020202020204" pitchFamily="34" charset="0"/>
              </a:rPr>
              <a:t>, the </a:t>
            </a:r>
            <a:r>
              <a:rPr lang="en-GB" sz="2000" dirty="0">
                <a:solidFill>
                  <a:schemeClr val="accent6"/>
                </a:solidFill>
                <a:latin typeface="Arial" panose="020B0604020202020204" pitchFamily="34" charset="0"/>
                <a:cs typeface="Arial" panose="020B0604020202020204" pitchFamily="34" charset="0"/>
              </a:rPr>
              <a:t>Western</a:t>
            </a:r>
            <a:r>
              <a:rPr lang="en-GB" sz="2000" dirty="0">
                <a:latin typeface="Arial" panose="020B0604020202020204" pitchFamily="34" charset="0"/>
                <a:cs typeface="Arial" panose="020B0604020202020204" pitchFamily="34" charset="0"/>
              </a:rPr>
              <a:t> </a:t>
            </a:r>
            <a:r>
              <a:rPr lang="en-GB" sz="2000" dirty="0">
                <a:solidFill>
                  <a:schemeClr val="accent6"/>
                </a:solidFill>
                <a:latin typeface="Arial" panose="020B0604020202020204" pitchFamily="34" charset="0"/>
                <a:cs typeface="Arial" panose="020B0604020202020204" pitchFamily="34" charset="0"/>
              </a:rPr>
              <a:t>Balkans</a:t>
            </a:r>
            <a:r>
              <a:rPr lang="en-GB" sz="2000" dirty="0">
                <a:latin typeface="Arial" panose="020B0604020202020204" pitchFamily="34" charset="0"/>
                <a:cs typeface="Arial" panose="020B0604020202020204" pitchFamily="34" charset="0"/>
              </a:rPr>
              <a:t>, </a:t>
            </a:r>
            <a:r>
              <a:rPr lang="en-GB" sz="2000" dirty="0">
                <a:solidFill>
                  <a:schemeClr val="accent6"/>
                </a:solidFill>
                <a:latin typeface="Arial" panose="020B0604020202020204" pitchFamily="34" charset="0"/>
                <a:cs typeface="Arial" panose="020B0604020202020204" pitchFamily="34" charset="0"/>
              </a:rPr>
              <a:t>Turkey</a:t>
            </a:r>
            <a:r>
              <a:rPr lang="en-GB" sz="2000" dirty="0">
                <a:latin typeface="Arial" panose="020B0604020202020204" pitchFamily="34" charset="0"/>
                <a:cs typeface="Arial" panose="020B0604020202020204" pitchFamily="34" charset="0"/>
              </a:rPr>
              <a:t>, </a:t>
            </a:r>
            <a:r>
              <a:rPr lang="en-GB" sz="2000" dirty="0">
                <a:solidFill>
                  <a:schemeClr val="accent6"/>
                </a:solidFill>
                <a:latin typeface="Arial" panose="020B0604020202020204" pitchFamily="34" charset="0"/>
                <a:cs typeface="Arial" panose="020B0604020202020204" pitchFamily="34" charset="0"/>
              </a:rPr>
              <a:t>Eastern</a:t>
            </a:r>
            <a:r>
              <a:rPr lang="en-GB" sz="2000" dirty="0">
                <a:latin typeface="Arial" panose="020B0604020202020204" pitchFamily="34" charset="0"/>
                <a:cs typeface="Arial" panose="020B0604020202020204" pitchFamily="34" charset="0"/>
              </a:rPr>
              <a:t> </a:t>
            </a:r>
            <a:r>
              <a:rPr lang="en-GB" sz="2000" dirty="0">
                <a:solidFill>
                  <a:schemeClr val="accent6"/>
                </a:solidFill>
                <a:latin typeface="Arial" panose="020B0604020202020204" pitchFamily="34" charset="0"/>
                <a:cs typeface="Arial" panose="020B0604020202020204" pitchFamily="34" charset="0"/>
              </a:rPr>
              <a:t>Europe</a:t>
            </a:r>
            <a:r>
              <a:rPr lang="en-GB" sz="2000" dirty="0">
                <a:latin typeface="Arial" panose="020B0604020202020204" pitchFamily="34" charset="0"/>
                <a:cs typeface="Arial" panose="020B0604020202020204" pitchFamily="34" charset="0"/>
              </a:rPr>
              <a:t> and </a:t>
            </a:r>
            <a:r>
              <a:rPr lang="en-GB" sz="2000" dirty="0">
                <a:solidFill>
                  <a:schemeClr val="accent6"/>
                </a:solidFill>
                <a:latin typeface="Arial" panose="020B0604020202020204" pitchFamily="34" charset="0"/>
                <a:cs typeface="Arial" panose="020B0604020202020204" pitchFamily="34" charset="0"/>
              </a:rPr>
              <a:t>Central</a:t>
            </a:r>
            <a:r>
              <a:rPr lang="en-GB" sz="2000" dirty="0">
                <a:latin typeface="Arial" panose="020B0604020202020204" pitchFamily="34" charset="0"/>
                <a:cs typeface="Arial" panose="020B0604020202020204" pitchFamily="34" charset="0"/>
              </a:rPr>
              <a:t> </a:t>
            </a:r>
            <a:r>
              <a:rPr lang="en-GB" sz="2000" dirty="0">
                <a:solidFill>
                  <a:schemeClr val="accent6"/>
                </a:solidFill>
                <a:latin typeface="Arial" panose="020B0604020202020204" pitchFamily="34" charset="0"/>
                <a:cs typeface="Arial" panose="020B0604020202020204" pitchFamily="34" charset="0"/>
              </a:rPr>
              <a:t>Asia</a:t>
            </a:r>
            <a:r>
              <a:rPr lang="en-GB" sz="2000" dirty="0">
                <a:latin typeface="Arial" panose="020B0604020202020204" pitchFamily="34" charset="0"/>
                <a:cs typeface="Arial" panose="020B0604020202020204" pitchFamily="34" charset="0"/>
              </a:rPr>
              <a:t>.</a:t>
            </a:r>
          </a:p>
          <a:p>
            <a:pPr lvl="1">
              <a:lnSpc>
                <a:spcPct val="120000"/>
              </a:lnSpc>
            </a:pPr>
            <a:r>
              <a:rPr lang="en-GB" sz="2000" dirty="0">
                <a:latin typeface="Arial" panose="020B0604020202020204" pitchFamily="34" charset="0"/>
                <a:cs typeface="Arial" panose="020B0604020202020204" pitchFamily="34" charset="0"/>
              </a:rPr>
              <a:t>It also supports EU cooperation with the </a:t>
            </a:r>
            <a:r>
              <a:rPr lang="en-GB" sz="2000" dirty="0">
                <a:solidFill>
                  <a:schemeClr val="accent6"/>
                </a:solidFill>
                <a:latin typeface="Arial" panose="020B0604020202020204" pitchFamily="34" charset="0"/>
                <a:cs typeface="Arial" panose="020B0604020202020204" pitchFamily="34" charset="0"/>
              </a:rPr>
              <a:t>African Union </a:t>
            </a:r>
            <a:r>
              <a:rPr lang="en-GB" sz="2000" dirty="0">
                <a:latin typeface="Arial" panose="020B0604020202020204" pitchFamily="34" charset="0"/>
                <a:cs typeface="Arial" panose="020B0604020202020204" pitchFamily="34" charset="0"/>
              </a:rPr>
              <a:t>in the area of skills, and upon request provides policy advice to other countries and regions.  </a:t>
            </a:r>
          </a:p>
          <a:p>
            <a:pPr marL="457200" lvl="1" indent="0">
              <a:lnSpc>
                <a:spcPct val="120000"/>
              </a:lnSpc>
              <a:buNone/>
            </a:pPr>
            <a:endParaRPr lang="en-US" sz="2800" dirty="0">
              <a:latin typeface="Arial" panose="020B0604020202020204" pitchFamily="34" charset="0"/>
              <a:cs typeface="Arial" panose="020B0604020202020204" pitchFamily="34" charset="0"/>
            </a:endParaRPr>
          </a:p>
        </p:txBody>
      </p:sp>
      <p:sp>
        <p:nvSpPr>
          <p:cNvPr id="88" name="Freeform: Shape 87">
            <a:extLst>
              <a:ext uri="{FF2B5EF4-FFF2-40B4-BE49-F238E27FC236}">
                <a16:creationId xmlns:a16="http://schemas.microsoft.com/office/drawing/2014/main" id="{51C8F269-EB9F-49F4-A9D3-E6C1E3FF2D69}"/>
              </a:ext>
            </a:extLst>
          </p:cNvPr>
          <p:cNvSpPr/>
          <p:nvPr/>
        </p:nvSpPr>
        <p:spPr>
          <a:xfrm>
            <a:off x="612457" y="2257289"/>
            <a:ext cx="2343422" cy="2343422"/>
          </a:xfrm>
          <a:custGeom>
            <a:avLst/>
            <a:gdLst>
              <a:gd name="connsiteX0" fmla="*/ 836748 w 836747"/>
              <a:gd name="connsiteY0" fmla="*/ 418374 h 836747"/>
              <a:gd name="connsiteX1" fmla="*/ 418374 w 836747"/>
              <a:gd name="connsiteY1" fmla="*/ 836748 h 836747"/>
              <a:gd name="connsiteX2" fmla="*/ 0 w 836747"/>
              <a:gd name="connsiteY2" fmla="*/ 418374 h 836747"/>
              <a:gd name="connsiteX3" fmla="*/ 420201 w 836747"/>
              <a:gd name="connsiteY3" fmla="*/ 0 h 836747"/>
              <a:gd name="connsiteX4" fmla="*/ 836748 w 836747"/>
              <a:gd name="connsiteY4" fmla="*/ 418374 h 836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747" h="836747">
                <a:moveTo>
                  <a:pt x="836748" y="418374"/>
                </a:moveTo>
                <a:cubicBezTo>
                  <a:pt x="836748" y="648571"/>
                  <a:pt x="650398" y="836748"/>
                  <a:pt x="418374" y="836748"/>
                </a:cubicBezTo>
                <a:cubicBezTo>
                  <a:pt x="188177" y="836748"/>
                  <a:pt x="0" y="650398"/>
                  <a:pt x="0" y="418374"/>
                </a:cubicBezTo>
                <a:cubicBezTo>
                  <a:pt x="1827" y="186350"/>
                  <a:pt x="188177" y="0"/>
                  <a:pt x="420201" y="0"/>
                </a:cubicBezTo>
                <a:cubicBezTo>
                  <a:pt x="650398" y="0"/>
                  <a:pt x="836748" y="186350"/>
                  <a:pt x="836748" y="418374"/>
                </a:cubicBezTo>
              </a:path>
            </a:pathLst>
          </a:custGeom>
          <a:solidFill>
            <a:schemeClr val="bg1"/>
          </a:solidFill>
          <a:ln w="182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nvGrpSpPr>
          <p:cNvPr id="2" name="Group 1">
            <a:extLst>
              <a:ext uri="{FF2B5EF4-FFF2-40B4-BE49-F238E27FC236}">
                <a16:creationId xmlns:a16="http://schemas.microsoft.com/office/drawing/2014/main" id="{A21170A6-C527-465E-A81D-524F2FED5C72}"/>
              </a:ext>
            </a:extLst>
          </p:cNvPr>
          <p:cNvGrpSpPr/>
          <p:nvPr/>
        </p:nvGrpSpPr>
        <p:grpSpPr>
          <a:xfrm>
            <a:off x="1010925" y="2655759"/>
            <a:ext cx="1546486" cy="1546482"/>
            <a:chOff x="1247578" y="4045460"/>
            <a:chExt cx="763019" cy="763019"/>
          </a:xfrm>
        </p:grpSpPr>
        <p:sp>
          <p:nvSpPr>
            <p:cNvPr id="95" name="Freeform: Shape 94">
              <a:extLst>
                <a:ext uri="{FF2B5EF4-FFF2-40B4-BE49-F238E27FC236}">
                  <a16:creationId xmlns:a16="http://schemas.microsoft.com/office/drawing/2014/main" id="{BA12C9D3-C6ED-421F-9FD8-065BD121E972}"/>
                </a:ext>
              </a:extLst>
            </p:cNvPr>
            <p:cNvSpPr/>
            <p:nvPr/>
          </p:nvSpPr>
          <p:spPr>
            <a:xfrm>
              <a:off x="1247578" y="4045460"/>
              <a:ext cx="763019" cy="763019"/>
            </a:xfrm>
            <a:custGeom>
              <a:avLst/>
              <a:gdLst>
                <a:gd name="connsiteX0" fmla="*/ 310583 w 310583"/>
                <a:gd name="connsiteY0" fmla="*/ 155292 h 310583"/>
                <a:gd name="connsiteX1" fmla="*/ 155292 w 310583"/>
                <a:gd name="connsiteY1" fmla="*/ 310583 h 310583"/>
                <a:gd name="connsiteX2" fmla="*/ 0 w 310583"/>
                <a:gd name="connsiteY2" fmla="*/ 155292 h 310583"/>
                <a:gd name="connsiteX3" fmla="*/ 155292 w 310583"/>
                <a:gd name="connsiteY3" fmla="*/ 0 h 310583"/>
                <a:gd name="connsiteX4" fmla="*/ 310583 w 310583"/>
                <a:gd name="connsiteY4" fmla="*/ 155292 h 310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583" h="310583">
                  <a:moveTo>
                    <a:pt x="310583" y="155292"/>
                  </a:moveTo>
                  <a:cubicBezTo>
                    <a:pt x="310583" y="241159"/>
                    <a:pt x="241159" y="310583"/>
                    <a:pt x="155292" y="310583"/>
                  </a:cubicBezTo>
                  <a:cubicBezTo>
                    <a:pt x="69424" y="310583"/>
                    <a:pt x="0" y="241159"/>
                    <a:pt x="0" y="155292"/>
                  </a:cubicBezTo>
                  <a:cubicBezTo>
                    <a:pt x="0" y="69424"/>
                    <a:pt x="69424" y="0"/>
                    <a:pt x="155292" y="0"/>
                  </a:cubicBezTo>
                  <a:cubicBezTo>
                    <a:pt x="241159" y="0"/>
                    <a:pt x="310583" y="69424"/>
                    <a:pt x="310583" y="155292"/>
                  </a:cubicBezTo>
                </a:path>
              </a:pathLst>
            </a:custGeom>
            <a:solidFill>
              <a:schemeClr val="accent1"/>
            </a:solidFill>
            <a:ln w="1825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96" name="Freeform: Shape 95">
              <a:extLst>
                <a:ext uri="{FF2B5EF4-FFF2-40B4-BE49-F238E27FC236}">
                  <a16:creationId xmlns:a16="http://schemas.microsoft.com/office/drawing/2014/main" id="{8F01CBA6-8571-4316-823E-FF371E87B950}"/>
                </a:ext>
              </a:extLst>
            </p:cNvPr>
            <p:cNvSpPr/>
            <p:nvPr/>
          </p:nvSpPr>
          <p:spPr>
            <a:xfrm>
              <a:off x="1270018" y="4063414"/>
              <a:ext cx="722623" cy="727111"/>
            </a:xfrm>
            <a:custGeom>
              <a:avLst/>
              <a:gdLst>
                <a:gd name="connsiteX0" fmla="*/ 266736 w 294140"/>
                <a:gd name="connsiteY0" fmla="*/ 226543 h 295967"/>
                <a:gd name="connsiteX1" fmla="*/ 25577 w 294140"/>
                <a:gd name="connsiteY1" fmla="*/ 226543 h 295967"/>
                <a:gd name="connsiteX2" fmla="*/ 266736 w 294140"/>
                <a:gd name="connsiteY2" fmla="*/ 80386 h 295967"/>
                <a:gd name="connsiteX3" fmla="*/ 25577 w 294140"/>
                <a:gd name="connsiteY3" fmla="*/ 80386 h 295967"/>
                <a:gd name="connsiteX4" fmla="*/ 294140 w 294140"/>
                <a:gd name="connsiteY4" fmla="*/ 147984 h 295967"/>
                <a:gd name="connsiteX5" fmla="*/ 0 w 294140"/>
                <a:gd name="connsiteY5" fmla="*/ 147984 h 295967"/>
                <a:gd name="connsiteX6" fmla="*/ 155292 w 294140"/>
                <a:gd name="connsiteY6" fmla="*/ 12789 h 295967"/>
                <a:gd name="connsiteX7" fmla="*/ 155292 w 294140"/>
                <a:gd name="connsiteY7" fmla="*/ 281352 h 295967"/>
                <a:gd name="connsiteX8" fmla="*/ 226543 w 294140"/>
                <a:gd name="connsiteY8" fmla="*/ 147984 h 295967"/>
                <a:gd name="connsiteX9" fmla="*/ 153465 w 294140"/>
                <a:gd name="connsiteY9" fmla="*/ 295968 h 295967"/>
                <a:gd name="connsiteX10" fmla="*/ 80386 w 294140"/>
                <a:gd name="connsiteY10" fmla="*/ 147984 h 295967"/>
                <a:gd name="connsiteX11" fmla="*/ 153465 w 294140"/>
                <a:gd name="connsiteY11" fmla="*/ 0 h 295967"/>
                <a:gd name="connsiteX12" fmla="*/ 226543 w 294140"/>
                <a:gd name="connsiteY12" fmla="*/ 147984 h 29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4140" h="295967">
                  <a:moveTo>
                    <a:pt x="266736" y="226543"/>
                  </a:moveTo>
                  <a:lnTo>
                    <a:pt x="25577" y="226543"/>
                  </a:lnTo>
                  <a:moveTo>
                    <a:pt x="266736" y="80386"/>
                  </a:moveTo>
                  <a:lnTo>
                    <a:pt x="25577" y="80386"/>
                  </a:lnTo>
                  <a:moveTo>
                    <a:pt x="294140" y="147984"/>
                  </a:moveTo>
                  <a:lnTo>
                    <a:pt x="0" y="147984"/>
                  </a:lnTo>
                  <a:moveTo>
                    <a:pt x="155292" y="12789"/>
                  </a:moveTo>
                  <a:lnTo>
                    <a:pt x="155292" y="281352"/>
                  </a:lnTo>
                  <a:moveTo>
                    <a:pt x="226543" y="147984"/>
                  </a:moveTo>
                  <a:cubicBezTo>
                    <a:pt x="226543" y="230197"/>
                    <a:pt x="193658" y="295968"/>
                    <a:pt x="153465" y="295968"/>
                  </a:cubicBezTo>
                  <a:cubicBezTo>
                    <a:pt x="113271" y="295968"/>
                    <a:pt x="80386" y="230197"/>
                    <a:pt x="80386" y="147984"/>
                  </a:cubicBezTo>
                  <a:cubicBezTo>
                    <a:pt x="80386" y="67598"/>
                    <a:pt x="113271" y="0"/>
                    <a:pt x="153465" y="0"/>
                  </a:cubicBezTo>
                  <a:cubicBezTo>
                    <a:pt x="193658" y="0"/>
                    <a:pt x="226543" y="65771"/>
                    <a:pt x="226543" y="147984"/>
                  </a:cubicBezTo>
                  <a:close/>
                </a:path>
              </a:pathLst>
            </a:custGeom>
            <a:noFill/>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97" name="Freeform: Shape 96">
              <a:extLst>
                <a:ext uri="{FF2B5EF4-FFF2-40B4-BE49-F238E27FC236}">
                  <a16:creationId xmlns:a16="http://schemas.microsoft.com/office/drawing/2014/main" id="{8374C590-A5F6-4AD4-A6BC-4BB0231DD5A7}"/>
                </a:ext>
              </a:extLst>
            </p:cNvPr>
            <p:cNvSpPr/>
            <p:nvPr/>
          </p:nvSpPr>
          <p:spPr>
            <a:xfrm>
              <a:off x="1651528" y="4094831"/>
              <a:ext cx="44882" cy="659787"/>
            </a:xfrm>
            <a:custGeom>
              <a:avLst/>
              <a:gdLst>
                <a:gd name="connsiteX0" fmla="*/ 0 w 18269"/>
                <a:gd name="connsiteY0" fmla="*/ 0 h 268563"/>
                <a:gd name="connsiteX1" fmla="*/ 0 w 18269"/>
                <a:gd name="connsiteY1" fmla="*/ 268563 h 268563"/>
              </a:gdLst>
              <a:ahLst/>
              <a:cxnLst>
                <a:cxn ang="0">
                  <a:pos x="connsiteX0" y="connsiteY0"/>
                </a:cxn>
                <a:cxn ang="0">
                  <a:pos x="connsiteX1" y="connsiteY1"/>
                </a:cxn>
              </a:cxnLst>
              <a:rect l="l" t="t" r="r" b="b"/>
              <a:pathLst>
                <a:path w="18269" h="268563">
                  <a:moveTo>
                    <a:pt x="0" y="0"/>
                  </a:moveTo>
                  <a:lnTo>
                    <a:pt x="0" y="268563"/>
                  </a:lnTo>
                </a:path>
              </a:pathLst>
            </a:custGeom>
            <a:ln w="25400" cap="rnd">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Tree>
    <p:custDataLst>
      <p:tags r:id="rId1"/>
    </p:custDataLst>
    <p:extLst>
      <p:ext uri="{BB962C8B-B14F-4D97-AF65-F5344CB8AC3E}">
        <p14:creationId xmlns:p14="http://schemas.microsoft.com/office/powerpoint/2010/main" val="1080616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EA8FE-2BB4-85AB-2DAF-B425419BDF8E}"/>
            </a:ext>
          </a:extLst>
        </p:cNvPr>
        <p:cNvGrpSpPr/>
        <p:nvPr/>
      </p:nvGrpSpPr>
      <p:grpSpPr>
        <a:xfrm>
          <a:off x="0" y="0"/>
          <a:ext cx="0" cy="0"/>
          <a:chOff x="0" y="0"/>
          <a:chExt cx="0" cy="0"/>
        </a:xfrm>
      </p:grpSpPr>
      <p:grpSp>
        <p:nvGrpSpPr>
          <p:cNvPr id="125" name="Group 3">
            <a:extLst>
              <a:ext uri="{FF2B5EF4-FFF2-40B4-BE49-F238E27FC236}">
                <a16:creationId xmlns:a16="http://schemas.microsoft.com/office/drawing/2014/main" id="{AF4A209F-579C-021F-A280-74A57AEB0C26}"/>
              </a:ext>
            </a:extLst>
          </p:cNvPr>
          <p:cNvGrpSpPr/>
          <p:nvPr/>
        </p:nvGrpSpPr>
        <p:grpSpPr>
          <a:xfrm>
            <a:off x="597627" y="227191"/>
            <a:ext cx="10711715" cy="933815"/>
            <a:chOff x="32657" y="0"/>
            <a:chExt cx="21423423" cy="1867630"/>
          </a:xfrm>
        </p:grpSpPr>
        <p:sp>
          <p:nvSpPr>
            <p:cNvPr id="123" name="TextBox 25">
              <a:extLst>
                <a:ext uri="{FF2B5EF4-FFF2-40B4-BE49-F238E27FC236}">
                  <a16:creationId xmlns:a16="http://schemas.microsoft.com/office/drawing/2014/main" id="{C077FF60-5715-132B-B2C4-EB2C9B36DBC9}"/>
                </a:ext>
              </a:extLst>
            </p:cNvPr>
            <p:cNvSpPr/>
            <p:nvPr/>
          </p:nvSpPr>
          <p:spPr>
            <a:xfrm>
              <a:off x="195943" y="133566"/>
              <a:ext cx="21260137" cy="17340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2860" tIns="22860" rIns="22860" bIns="22860" numCol="1" anchor="t">
              <a:spAutoFit/>
            </a:bodyPr>
            <a:lstStyle>
              <a:lvl1pPr>
                <a:defRPr sz="5400" spc="1356">
                  <a:solidFill>
                    <a:srgbClr val="2B2C2B"/>
                  </a:solidFill>
                  <a:latin typeface="MontrealTS-Medium"/>
                  <a:ea typeface="MontrealTS-Medium"/>
                  <a:cs typeface="MontrealTS-Medium"/>
                  <a:sym typeface="MontrealTS-Medium"/>
                </a:defRPr>
              </a:lvl1pPr>
            </a:lstStyle>
            <a:p>
              <a:pPr marL="0" marR="0" lvl="0" indent="0" algn="l" defTabSz="914217" rtl="0" eaLnBrk="1" fontAlgn="auto" latinLnBrk="0" hangingPunct="0">
                <a:lnSpc>
                  <a:spcPct val="100000"/>
                </a:lnSpc>
                <a:spcBef>
                  <a:spcPts val="0"/>
                </a:spcBef>
                <a:spcAft>
                  <a:spcPts val="0"/>
                </a:spcAft>
                <a:buClrTx/>
                <a:buSzTx/>
                <a:buFontTx/>
                <a:buNone/>
                <a:tabLst/>
                <a:defRPr/>
              </a:pPr>
              <a:r>
                <a:rPr kumimoji="0" lang="en-US" sz="2667" b="1" i="0" u="none" strike="noStrike" kern="1200" cap="none" spc="0" normalizeH="0" baseline="0" noProof="0">
                  <a:ln>
                    <a:noFill/>
                  </a:ln>
                  <a:solidFill>
                    <a:srgbClr val="455560"/>
                  </a:solidFill>
                  <a:effectLst/>
                  <a:uLnTx/>
                  <a:uFillTx/>
                  <a:latin typeface="Arial" panose="020B0604020202020204"/>
                  <a:ea typeface="+mj-ea"/>
                  <a:cs typeface="Arial" panose="020B0604020202020204" pitchFamily="34" charset="0"/>
                  <a:sym typeface="MontrealTS-Medium"/>
                </a:rPr>
                <a:t>Insights into the present and future demand for green jobs and required skills</a:t>
              </a:r>
              <a:endParaRPr kumimoji="0" lang="en-GB" sz="2500" b="0" i="0" u="none" strike="noStrike" kern="0" cap="none" spc="678" normalizeH="0" baseline="0" noProof="0">
                <a:ln>
                  <a:noFill/>
                </a:ln>
                <a:solidFill>
                  <a:srgbClr val="2B2C2B"/>
                </a:solidFill>
                <a:effectLst/>
                <a:uLnTx/>
                <a:uFillTx/>
                <a:latin typeface="Arial" panose="020B0604020202020204" pitchFamily="34" charset="0"/>
                <a:cs typeface="Arial" panose="020B0604020202020204" pitchFamily="34" charset="0"/>
                <a:sym typeface="MontrealTS-Medium"/>
              </a:endParaRPr>
            </a:p>
          </p:txBody>
        </p:sp>
        <p:sp>
          <p:nvSpPr>
            <p:cNvPr id="124" name="TextBox 26">
              <a:extLst>
                <a:ext uri="{FF2B5EF4-FFF2-40B4-BE49-F238E27FC236}">
                  <a16:creationId xmlns:a16="http://schemas.microsoft.com/office/drawing/2014/main" id="{F7680069-5111-6279-C8B4-531E85E126AA}"/>
                </a:ext>
              </a:extLst>
            </p:cNvPr>
            <p:cNvSpPr/>
            <p:nvPr/>
          </p:nvSpPr>
          <p:spPr>
            <a:xfrm>
              <a:off x="32657" y="0"/>
              <a:ext cx="1270001" cy="1270000"/>
            </a:xfrm>
            <a:prstGeom prst="line">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2860" tIns="22860" rIns="22860" bIns="22860" numCol="1" anchor="t">
              <a:spAutoFit/>
            </a:bodyPr>
            <a:lstStyle>
              <a:lvl1pPr>
                <a:defRPr sz="1600" spc="1200"/>
              </a:lvl1pPr>
            </a:lstStyle>
            <a:p>
              <a:pPr marL="0" marR="0" lvl="0" indent="0" algn="l" defTabSz="914217" rtl="0" eaLnBrk="1" fontAlgn="auto" latinLnBrk="0" hangingPunct="0">
                <a:lnSpc>
                  <a:spcPct val="100000"/>
                </a:lnSpc>
                <a:spcBef>
                  <a:spcPts val="0"/>
                </a:spcBef>
                <a:spcAft>
                  <a:spcPts val="0"/>
                </a:spcAft>
                <a:buClrTx/>
                <a:buSzTx/>
                <a:buFontTx/>
                <a:buNone/>
                <a:tabLst/>
                <a:defRPr/>
              </a:pPr>
              <a:endParaRPr kumimoji="0" sz="800" b="0" i="0" u="none" strike="noStrike" kern="0" cap="none" spc="600" normalizeH="0" baseline="0" noProof="0">
                <a:ln>
                  <a:noFill/>
                </a:ln>
                <a:solidFill>
                  <a:srgbClr val="737572"/>
                </a:solidFill>
                <a:effectLst/>
                <a:uLnTx/>
                <a:uFillTx/>
                <a:latin typeface="Arial" panose="020B0604020202020204" pitchFamily="34" charset="0"/>
                <a:ea typeface="+mn-ea"/>
                <a:cs typeface="Arial" panose="020B0604020202020204" pitchFamily="34" charset="0"/>
                <a:sym typeface="Helvetica"/>
              </a:endParaRPr>
            </a:p>
          </p:txBody>
        </p:sp>
      </p:grpSp>
      <p:pic>
        <p:nvPicPr>
          <p:cNvPr id="2" name="MicrosoftTeams-image (8).png" descr="MicrosoftTeams-image (8).png">
            <a:extLst>
              <a:ext uri="{FF2B5EF4-FFF2-40B4-BE49-F238E27FC236}">
                <a16:creationId xmlns:a16="http://schemas.microsoft.com/office/drawing/2014/main" id="{4045CCA9-ADB6-0A14-B54C-EB64951BED3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96314" y="6069209"/>
            <a:ext cx="896477" cy="561600"/>
          </a:xfrm>
          <a:prstGeom prst="rect">
            <a:avLst/>
          </a:prstGeom>
          <a:ln w="12700">
            <a:miter lim="400000"/>
          </a:ln>
        </p:spPr>
      </p:pic>
      <p:pic>
        <p:nvPicPr>
          <p:cNvPr id="3" name="Graphic 2">
            <a:extLst>
              <a:ext uri="{FF2B5EF4-FFF2-40B4-BE49-F238E27FC236}">
                <a16:creationId xmlns:a16="http://schemas.microsoft.com/office/drawing/2014/main" id="{C4E93085-0366-F751-DACA-9584F8936B0A}"/>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47331" y="6069046"/>
            <a:ext cx="929463" cy="561763"/>
          </a:xfrm>
          <a:prstGeom prst="rect">
            <a:avLst/>
          </a:prstGeom>
        </p:spPr>
      </p:pic>
      <p:sp>
        <p:nvSpPr>
          <p:cNvPr id="53" name="Google Shape;2426;p44">
            <a:extLst>
              <a:ext uri="{FF2B5EF4-FFF2-40B4-BE49-F238E27FC236}">
                <a16:creationId xmlns:a16="http://schemas.microsoft.com/office/drawing/2014/main" id="{E32CCB8A-2C0C-1548-671A-1E00C0EF56E9}"/>
              </a:ext>
            </a:extLst>
          </p:cNvPr>
          <p:cNvSpPr txBox="1"/>
          <p:nvPr/>
        </p:nvSpPr>
        <p:spPr>
          <a:xfrm flipH="1">
            <a:off x="1692258" y="1591772"/>
            <a:ext cx="3782109" cy="79296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Greater employment growth than overall employment growth in the EU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(EEA)​</a:t>
            </a:r>
            <a:endParaRPr kumimoji="0" sz="16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endParaRPr>
          </a:p>
        </p:txBody>
      </p:sp>
      <p:sp>
        <p:nvSpPr>
          <p:cNvPr id="40" name="Google Shape;2427;p44">
            <a:extLst>
              <a:ext uri="{FF2B5EF4-FFF2-40B4-BE49-F238E27FC236}">
                <a16:creationId xmlns:a16="http://schemas.microsoft.com/office/drawing/2014/main" id="{7C2BB7B7-514C-259E-4397-720DFC53B023}"/>
              </a:ext>
            </a:extLst>
          </p:cNvPr>
          <p:cNvSpPr/>
          <p:nvPr/>
        </p:nvSpPr>
        <p:spPr>
          <a:xfrm flipH="1">
            <a:off x="647331" y="1576229"/>
            <a:ext cx="792000" cy="792000"/>
          </a:xfrm>
          <a:prstGeom prst="ellipse">
            <a:avLst/>
          </a:prstGeom>
          <a:solidFill>
            <a:srgbClr val="009AA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Google Shape;2440;p44">
            <a:extLst>
              <a:ext uri="{FF2B5EF4-FFF2-40B4-BE49-F238E27FC236}">
                <a16:creationId xmlns:a16="http://schemas.microsoft.com/office/drawing/2014/main" id="{DD8448E2-48F2-A790-C375-20A63D729B90}"/>
              </a:ext>
            </a:extLst>
          </p:cNvPr>
          <p:cNvSpPr/>
          <p:nvPr/>
        </p:nvSpPr>
        <p:spPr>
          <a:xfrm flipH="1">
            <a:off x="671960" y="2597617"/>
            <a:ext cx="792000" cy="792000"/>
          </a:xfrm>
          <a:prstGeom prst="ellipse">
            <a:avLst/>
          </a:prstGeom>
          <a:solidFill>
            <a:srgbClr val="EFC34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4" name="Google Shape;2441;p44">
            <a:extLst>
              <a:ext uri="{FF2B5EF4-FFF2-40B4-BE49-F238E27FC236}">
                <a16:creationId xmlns:a16="http://schemas.microsoft.com/office/drawing/2014/main" id="{55A8A63B-2D48-316A-AF72-1D5B8278572E}"/>
              </a:ext>
            </a:extLst>
          </p:cNvPr>
          <p:cNvSpPr/>
          <p:nvPr/>
        </p:nvSpPr>
        <p:spPr>
          <a:xfrm flipH="1">
            <a:off x="668276" y="3638228"/>
            <a:ext cx="792000" cy="792000"/>
          </a:xfrm>
          <a:prstGeom prst="ellipse">
            <a:avLst/>
          </a:prstGeom>
          <a:solidFill>
            <a:srgbClr val="E8473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45" name="Google Shape;2442;p44">
            <a:extLst>
              <a:ext uri="{FF2B5EF4-FFF2-40B4-BE49-F238E27FC236}">
                <a16:creationId xmlns:a16="http://schemas.microsoft.com/office/drawing/2014/main" id="{8E7D46E0-205A-B6AE-A86F-9EFCA51B95C6}"/>
              </a:ext>
            </a:extLst>
          </p:cNvPr>
          <p:cNvCxnSpPr>
            <a:cxnSpLocks/>
            <a:stCxn id="40" idx="4"/>
          </p:cNvCxnSpPr>
          <p:nvPr/>
        </p:nvCxnSpPr>
        <p:spPr>
          <a:xfrm>
            <a:off x="1043331" y="2368229"/>
            <a:ext cx="0" cy="229388"/>
          </a:xfrm>
          <a:prstGeom prst="straightConnector1">
            <a:avLst/>
          </a:prstGeom>
          <a:noFill/>
          <a:ln w="9525" cap="flat" cmpd="sng">
            <a:solidFill>
              <a:schemeClr val="dk1"/>
            </a:solidFill>
            <a:prstDash val="solid"/>
            <a:round/>
            <a:headEnd type="none" w="med" len="med"/>
            <a:tailEnd type="none" w="med" len="med"/>
          </a:ln>
        </p:spPr>
      </p:cxnSp>
      <p:cxnSp>
        <p:nvCxnSpPr>
          <p:cNvPr id="46" name="Google Shape;2443;p44">
            <a:extLst>
              <a:ext uri="{FF2B5EF4-FFF2-40B4-BE49-F238E27FC236}">
                <a16:creationId xmlns:a16="http://schemas.microsoft.com/office/drawing/2014/main" id="{7BF4B7AA-7AFB-ED54-4BDB-C34B778E3C14}"/>
              </a:ext>
            </a:extLst>
          </p:cNvPr>
          <p:cNvCxnSpPr>
            <a:cxnSpLocks/>
            <a:stCxn id="43" idx="4"/>
            <a:endCxn id="44" idx="0"/>
          </p:cNvCxnSpPr>
          <p:nvPr/>
        </p:nvCxnSpPr>
        <p:spPr>
          <a:xfrm flipH="1">
            <a:off x="1064276" y="3389617"/>
            <a:ext cx="3684" cy="248611"/>
          </a:xfrm>
          <a:prstGeom prst="straightConnector1">
            <a:avLst/>
          </a:prstGeom>
          <a:noFill/>
          <a:ln w="9525" cap="flat" cmpd="sng">
            <a:solidFill>
              <a:schemeClr val="dk1"/>
            </a:solidFill>
            <a:prstDash val="solid"/>
            <a:round/>
            <a:headEnd type="none" w="med" len="med"/>
            <a:tailEnd type="none" w="med" len="med"/>
          </a:ln>
        </p:spPr>
      </p:cxnSp>
      <p:sp>
        <p:nvSpPr>
          <p:cNvPr id="54" name="Google Shape;2426;p44">
            <a:extLst>
              <a:ext uri="{FF2B5EF4-FFF2-40B4-BE49-F238E27FC236}">
                <a16:creationId xmlns:a16="http://schemas.microsoft.com/office/drawing/2014/main" id="{C9029E66-B927-96A4-9343-6AB1A1549F01}"/>
              </a:ext>
            </a:extLst>
          </p:cNvPr>
          <p:cNvSpPr txBox="1"/>
          <p:nvPr/>
        </p:nvSpPr>
        <p:spPr>
          <a:xfrm flipH="1">
            <a:off x="1692258" y="2699471"/>
            <a:ext cx="3647788" cy="79296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ptos Display" panose="02110004020202020204"/>
                <a:ea typeface="Calibri" panose="020F0502020204030204" pitchFamily="34" charset="0"/>
                <a:cs typeface="Arial" panose="020B0604020202020204" pitchFamily="34" charset="0"/>
              </a:rPr>
              <a:t>Net increase in jobs in the EU</a:t>
            </a:r>
            <a:r>
              <a:rPr kumimoji="0" lang="en-US" sz="1600" b="0" i="0" u="none" strike="noStrike" kern="1200" cap="none" spc="0" normalizeH="0" baseline="0" noProof="0" dirty="0">
                <a:ln>
                  <a:noFill/>
                </a:ln>
                <a:solidFill>
                  <a:prstClr val="black"/>
                </a:solidFill>
                <a:effectLst/>
                <a:uLnTx/>
                <a:uFillTx/>
                <a:latin typeface="Aptos Display" panose="02110004020202020204"/>
                <a:ea typeface="Calibri" panose="020F0502020204030204" pitchFamily="34" charset="0"/>
                <a:cs typeface="Arial" panose="020B0604020202020204" pitchFamily="34" charset="0"/>
              </a:rPr>
              <a:t> (JRC)</a:t>
            </a:r>
            <a:endParaRPr kumimoji="0" lang="en-US" sz="1600" b="0" i="0" u="none" strike="noStrike" kern="1200" cap="none" spc="0" normalizeH="0" baseline="0" noProof="0" dirty="0">
              <a:ln>
                <a:noFill/>
              </a:ln>
              <a:solidFill>
                <a:prstClr val="black"/>
              </a:solidFill>
              <a:effectLst/>
              <a:uLnTx/>
              <a:uFillTx/>
              <a:latin typeface="Aptos Display" panose="02110004020202020204"/>
              <a:ea typeface="Roboto"/>
              <a:cs typeface="Arial" panose="020B0604020202020204" pitchFamily="34" charset="0"/>
              <a:sym typeface="Roboto"/>
            </a:endParaRPr>
          </a:p>
        </p:txBody>
      </p:sp>
      <p:sp>
        <p:nvSpPr>
          <p:cNvPr id="55" name="Google Shape;2426;p44">
            <a:extLst>
              <a:ext uri="{FF2B5EF4-FFF2-40B4-BE49-F238E27FC236}">
                <a16:creationId xmlns:a16="http://schemas.microsoft.com/office/drawing/2014/main" id="{13877881-2441-5D79-4D1B-7749FB3B0989}"/>
              </a:ext>
            </a:extLst>
          </p:cNvPr>
          <p:cNvSpPr txBox="1"/>
          <p:nvPr/>
        </p:nvSpPr>
        <p:spPr>
          <a:xfrm flipH="1">
            <a:off x="1688235" y="3534500"/>
            <a:ext cx="3647789" cy="792966"/>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global level, millions of new jobs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(IRENA estimates)</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BUT coinciding with </a:t>
            </a:r>
            <a:r>
              <a:rPr kumimoji="0" lang="en-US" sz="16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labour</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shortages</a:t>
            </a:r>
            <a:endParaRPr kumimoji="0" sz="1600" b="0" i="0" u="none" strike="noStrike" kern="1200" cap="none" spc="0" normalizeH="0" baseline="0" noProof="0" dirty="0">
              <a:ln>
                <a:noFill/>
              </a:ln>
              <a:solidFill>
                <a:prstClr val="black"/>
              </a:solidFill>
              <a:effectLst/>
              <a:uLnTx/>
              <a:uFillTx/>
              <a:latin typeface="Arial" panose="020B0604020202020204" pitchFamily="34" charset="0"/>
              <a:ea typeface="Roboto"/>
              <a:cs typeface="Arial" panose="020B0604020202020204" pitchFamily="34" charset="0"/>
              <a:sym typeface="Roboto"/>
            </a:endParaRPr>
          </a:p>
        </p:txBody>
      </p:sp>
      <p:sp>
        <p:nvSpPr>
          <p:cNvPr id="12" name="Google Shape;2427;p44">
            <a:extLst>
              <a:ext uri="{FF2B5EF4-FFF2-40B4-BE49-F238E27FC236}">
                <a16:creationId xmlns:a16="http://schemas.microsoft.com/office/drawing/2014/main" id="{C044DE3F-1F6D-6D4B-799E-BE9A27659D02}"/>
              </a:ext>
            </a:extLst>
          </p:cNvPr>
          <p:cNvSpPr/>
          <p:nvPr/>
        </p:nvSpPr>
        <p:spPr>
          <a:xfrm flipH="1">
            <a:off x="6588640" y="1576229"/>
            <a:ext cx="792000" cy="792000"/>
          </a:xfrm>
          <a:prstGeom prst="ellipse">
            <a:avLst/>
          </a:prstGeom>
          <a:solidFill>
            <a:srgbClr val="C7D22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Google Shape;2440;p44">
            <a:extLst>
              <a:ext uri="{FF2B5EF4-FFF2-40B4-BE49-F238E27FC236}">
                <a16:creationId xmlns:a16="http://schemas.microsoft.com/office/drawing/2014/main" id="{1036DB30-10D1-CB75-AE47-50E4A60E7248}"/>
              </a:ext>
            </a:extLst>
          </p:cNvPr>
          <p:cNvSpPr/>
          <p:nvPr/>
        </p:nvSpPr>
        <p:spPr>
          <a:xfrm flipH="1">
            <a:off x="6588640" y="2597617"/>
            <a:ext cx="792000" cy="792000"/>
          </a:xfrm>
          <a:prstGeom prst="ellipse">
            <a:avLst/>
          </a:prstGeom>
          <a:solidFill>
            <a:srgbClr val="139BD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Google Shape;2441;p44">
            <a:extLst>
              <a:ext uri="{FF2B5EF4-FFF2-40B4-BE49-F238E27FC236}">
                <a16:creationId xmlns:a16="http://schemas.microsoft.com/office/drawing/2014/main" id="{3CFABD95-A04B-9B1B-24FD-621EE194FEDB}"/>
              </a:ext>
            </a:extLst>
          </p:cNvPr>
          <p:cNvSpPr/>
          <p:nvPr/>
        </p:nvSpPr>
        <p:spPr>
          <a:xfrm flipH="1">
            <a:off x="6588640" y="3704778"/>
            <a:ext cx="792000" cy="792000"/>
          </a:xfrm>
          <a:prstGeom prst="ellipse">
            <a:avLst/>
          </a:prstGeom>
          <a:solidFill>
            <a:srgbClr val="DD156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15" name="Google Shape;2443;p44">
            <a:extLst>
              <a:ext uri="{FF2B5EF4-FFF2-40B4-BE49-F238E27FC236}">
                <a16:creationId xmlns:a16="http://schemas.microsoft.com/office/drawing/2014/main" id="{8018FFEA-E7C4-DB90-5662-D84414A7C316}"/>
              </a:ext>
            </a:extLst>
          </p:cNvPr>
          <p:cNvCxnSpPr>
            <a:cxnSpLocks/>
            <a:stCxn id="13" idx="4"/>
            <a:endCxn id="14" idx="0"/>
          </p:cNvCxnSpPr>
          <p:nvPr/>
        </p:nvCxnSpPr>
        <p:spPr>
          <a:xfrm>
            <a:off x="6984640" y="3389617"/>
            <a:ext cx="0" cy="315161"/>
          </a:xfrm>
          <a:prstGeom prst="straightConnector1">
            <a:avLst/>
          </a:prstGeom>
          <a:noFill/>
          <a:ln w="9525" cap="flat" cmpd="sng">
            <a:solidFill>
              <a:schemeClr val="dk1"/>
            </a:solidFill>
            <a:prstDash val="solid"/>
            <a:round/>
            <a:headEnd type="none" w="med" len="med"/>
            <a:tailEnd type="none" w="med" len="med"/>
          </a:ln>
        </p:spPr>
      </p:cxnSp>
      <p:cxnSp>
        <p:nvCxnSpPr>
          <p:cNvPr id="16" name="Google Shape;2443;p44">
            <a:extLst>
              <a:ext uri="{FF2B5EF4-FFF2-40B4-BE49-F238E27FC236}">
                <a16:creationId xmlns:a16="http://schemas.microsoft.com/office/drawing/2014/main" id="{89432461-8382-8E26-26C1-57996151CD2A}"/>
              </a:ext>
            </a:extLst>
          </p:cNvPr>
          <p:cNvCxnSpPr>
            <a:cxnSpLocks/>
            <a:stCxn id="12" idx="4"/>
            <a:endCxn id="13" idx="0"/>
          </p:cNvCxnSpPr>
          <p:nvPr/>
        </p:nvCxnSpPr>
        <p:spPr>
          <a:xfrm>
            <a:off x="6984640" y="2368229"/>
            <a:ext cx="0" cy="229388"/>
          </a:xfrm>
          <a:prstGeom prst="straightConnector1">
            <a:avLst/>
          </a:prstGeom>
          <a:noFill/>
          <a:ln w="9525" cap="flat" cmpd="sng">
            <a:solidFill>
              <a:schemeClr val="dk1"/>
            </a:solidFill>
            <a:prstDash val="solid"/>
            <a:round/>
            <a:headEnd type="none" w="med" len="med"/>
            <a:tailEnd type="none" w="med" len="med"/>
          </a:ln>
        </p:spPr>
      </p:cxnSp>
      <p:sp>
        <p:nvSpPr>
          <p:cNvPr id="20" name="TextBox 19">
            <a:extLst>
              <a:ext uri="{FF2B5EF4-FFF2-40B4-BE49-F238E27FC236}">
                <a16:creationId xmlns:a16="http://schemas.microsoft.com/office/drawing/2014/main" id="{BCF45F3B-A01D-8514-9946-68E868B23BE1}"/>
              </a:ext>
            </a:extLst>
          </p:cNvPr>
          <p:cNvSpPr txBox="1"/>
          <p:nvPr/>
        </p:nvSpPr>
        <p:spPr>
          <a:xfrm>
            <a:off x="7782573" y="1636593"/>
            <a:ext cx="3943903" cy="9515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ptos Display" panose="02110004020202020204"/>
                <a:ea typeface="Calibri" panose="020F0502020204030204" pitchFamily="34" charset="0"/>
                <a:cs typeface="Arial" panose="020B0604020202020204" pitchFamily="34" charset="0"/>
              </a:rPr>
              <a:t>Demand for 'green' jobs is expanding almost twice as quickly as the availability of workers</a:t>
            </a:r>
            <a:r>
              <a:rPr kumimoji="0" lang="en-GB" sz="1600" b="0" i="0" u="none" strike="noStrike" kern="1200" cap="none" spc="0" normalizeH="0" baseline="0" noProof="0" dirty="0">
                <a:ln>
                  <a:noFill/>
                </a:ln>
                <a:solidFill>
                  <a:prstClr val="black"/>
                </a:solidFill>
                <a:effectLst/>
                <a:uLnTx/>
                <a:uFillTx/>
                <a:latin typeface="Aptos Display" panose="02110004020202020204"/>
                <a:ea typeface="Calibri" panose="020F0502020204030204" pitchFamily="34" charset="0"/>
                <a:cs typeface="Arial" panose="020B0604020202020204" pitchFamily="34" charset="0"/>
              </a:rPr>
              <a:t> (</a:t>
            </a:r>
            <a:r>
              <a:rPr kumimoji="0" lang="en-GB" sz="1600" b="0" i="0" u="none" strike="noStrike" kern="1200" cap="none" spc="0" normalizeH="0" baseline="0" noProof="0" dirty="0" err="1">
                <a:ln>
                  <a:noFill/>
                </a:ln>
                <a:solidFill>
                  <a:prstClr val="black"/>
                </a:solidFill>
                <a:effectLst/>
                <a:uLnTx/>
                <a:uFillTx/>
                <a:latin typeface="Aptos Display" panose="02110004020202020204"/>
                <a:ea typeface="Calibri" panose="020F0502020204030204" pitchFamily="34" charset="0"/>
                <a:cs typeface="Arial" panose="020B0604020202020204" pitchFamily="34" charset="0"/>
              </a:rPr>
              <a:t>Linkedin</a:t>
            </a:r>
            <a:r>
              <a:rPr kumimoji="0" lang="en-GB" sz="1600" b="0" i="0" u="none" strike="noStrike" kern="1200" cap="none" spc="0" normalizeH="0" baseline="0" noProof="0" dirty="0">
                <a:ln>
                  <a:noFill/>
                </a:ln>
                <a:solidFill>
                  <a:prstClr val="black"/>
                </a:solidFill>
                <a:effectLst/>
                <a:uLnTx/>
                <a:uFillTx/>
                <a:latin typeface="Aptos Display" panose="02110004020202020204"/>
                <a:ea typeface="Calibri" panose="020F0502020204030204" pitchFamily="34" charset="0"/>
                <a:cs typeface="Arial" panose="020B0604020202020204" pitchFamily="34" charset="0"/>
              </a:rPr>
              <a:t>)</a:t>
            </a:r>
            <a:endParaRPr kumimoji="0" lang="en-GB" sz="1600" b="0" i="0" u="none" strike="noStrike" kern="1200" cap="none" spc="0" normalizeH="0" baseline="0" noProof="0" dirty="0">
              <a:ln>
                <a:noFill/>
              </a:ln>
              <a:solidFill>
                <a:prstClr val="black"/>
              </a:solidFill>
              <a:effectLst/>
              <a:uLnTx/>
              <a:uFillTx/>
              <a:latin typeface="Aptos Display" panose="02110004020202020204"/>
              <a:ea typeface="+mn-ea"/>
              <a:cs typeface="+mn-cs"/>
            </a:endParaRPr>
          </a:p>
        </p:txBody>
      </p:sp>
      <p:sp>
        <p:nvSpPr>
          <p:cNvPr id="22" name="TextBox 21">
            <a:extLst>
              <a:ext uri="{FF2B5EF4-FFF2-40B4-BE49-F238E27FC236}">
                <a16:creationId xmlns:a16="http://schemas.microsoft.com/office/drawing/2014/main" id="{731340DB-9954-2929-35CE-72EAC5BEFBE1}"/>
              </a:ext>
            </a:extLst>
          </p:cNvPr>
          <p:cNvSpPr txBox="1"/>
          <p:nvPr/>
        </p:nvSpPr>
        <p:spPr>
          <a:xfrm>
            <a:off x="7746450" y="2597617"/>
            <a:ext cx="4016150" cy="12557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Arial"/>
                <a:ea typeface="+mn-ea"/>
                <a:cs typeface="Arial"/>
              </a:rPr>
              <a:t>Beyond quantitative assessments: </a:t>
            </a:r>
            <a:r>
              <a:rPr kumimoji="0" lang="en-GB" sz="1600" b="1" i="0" u="none" strike="noStrike" kern="1200" cap="none" spc="0" normalizeH="0" baseline="0" noProof="0" dirty="0">
                <a:ln>
                  <a:noFill/>
                </a:ln>
                <a:solidFill>
                  <a:srgbClr val="4EA72E"/>
                </a:solidFill>
                <a:effectLst/>
                <a:uLnTx/>
                <a:uFillTx/>
                <a:latin typeface="Arial"/>
                <a:ea typeface="+mn-ea"/>
                <a:cs typeface="Arial"/>
              </a:rPr>
              <a:t>impact on most jobs and occupations with shift at task level </a:t>
            </a:r>
            <a:endParaRPr kumimoji="0" lang="en-GB" sz="1600" b="0" i="0" u="none" strike="noStrike" kern="1200" cap="none" spc="0" normalizeH="0" baseline="0" noProof="0" dirty="0">
              <a:ln>
                <a:noFill/>
              </a:ln>
              <a:solidFill>
                <a:srgbClr val="4EA72E"/>
              </a:solidFill>
              <a:effectLst/>
              <a:uLnTx/>
              <a:uFillTx/>
              <a:latin typeface="Arial"/>
              <a:ea typeface="+mn-ea"/>
              <a:cs typeface="Arial"/>
            </a:endParaRPr>
          </a:p>
          <a:p>
            <a:pPr marL="541020" marR="0" lvl="4"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24" name="TextBox 23">
            <a:extLst>
              <a:ext uri="{FF2B5EF4-FFF2-40B4-BE49-F238E27FC236}">
                <a16:creationId xmlns:a16="http://schemas.microsoft.com/office/drawing/2014/main" id="{6DE3D331-D13C-02B4-6F92-823C79897C43}"/>
              </a:ext>
            </a:extLst>
          </p:cNvPr>
          <p:cNvSpPr txBox="1"/>
          <p:nvPr/>
        </p:nvSpPr>
        <p:spPr>
          <a:xfrm>
            <a:off x="7761547" y="3556229"/>
            <a:ext cx="4016148" cy="15424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EA72E"/>
                </a:solidFill>
                <a:effectLst/>
                <a:uLnTx/>
                <a:uFillTx/>
                <a:latin typeface="Aptos Display" panose="02110004020202020204"/>
                <a:ea typeface="Calibri" panose="020F0502020204030204" pitchFamily="34" charset="0"/>
                <a:cs typeface="Arial" panose="020B0604020202020204" pitchFamily="34" charset="0"/>
              </a:rPr>
              <a:t>Expansion of skills needed </a:t>
            </a:r>
            <a:r>
              <a:rPr kumimoji="0" lang="en-GB" sz="1600" b="1" i="0" u="none" strike="noStrike" kern="1200" cap="none" spc="0" normalizeH="0" baseline="0" noProof="0" dirty="0">
                <a:ln>
                  <a:noFill/>
                </a:ln>
                <a:solidFill>
                  <a:prstClr val="black"/>
                </a:solidFill>
                <a:effectLst/>
                <a:uLnTx/>
                <a:uFillTx/>
                <a:latin typeface="Aptos Display" panose="02110004020202020204"/>
                <a:ea typeface="Calibri" panose="020F0502020204030204" pitchFamily="34" charset="0"/>
                <a:cs typeface="Arial" panose="020B0604020202020204" pitchFamily="34" charset="0"/>
              </a:rPr>
              <a:t>for the green transition</a:t>
            </a:r>
            <a:r>
              <a:rPr kumimoji="0" lang="en-GB" sz="1600" b="0" i="0" u="none" strike="noStrike" kern="1200" cap="none" spc="0" normalizeH="0" baseline="0" noProof="0" dirty="0">
                <a:ln>
                  <a:noFill/>
                </a:ln>
                <a:solidFill>
                  <a:prstClr val="black"/>
                </a:solidFill>
                <a:effectLst/>
                <a:uLnTx/>
                <a:uFillTx/>
                <a:latin typeface="Aptos Display" panose="02110004020202020204"/>
                <a:ea typeface="Calibri" panose="020F0502020204030204" pitchFamily="34" charset="0"/>
                <a:cs typeface="Arial" panose="020B0604020202020204" pitchFamily="34" charset="0"/>
              </a:rPr>
              <a:t>, focusing on sustainability, digital technologies, and innovative approaches to education and training </a:t>
            </a:r>
            <a:endParaRPr kumimoji="0" lang="en-GB" sz="1600" b="1" i="0" u="none" strike="noStrike" kern="1200" cap="none" spc="0" normalizeH="0" baseline="0" noProof="0" dirty="0">
              <a:ln>
                <a:noFill/>
              </a:ln>
              <a:solidFill>
                <a:prstClr val="black"/>
              </a:solidFill>
              <a:effectLst/>
              <a:uLnTx/>
              <a:uFillTx/>
              <a:latin typeface="Aptos Display" panose="02110004020202020204"/>
              <a:ea typeface="+mn-ea"/>
              <a:cs typeface="Arial" panose="020B0604020202020204" pitchFamily="34" charset="0"/>
            </a:endParaRPr>
          </a:p>
        </p:txBody>
      </p:sp>
      <p:sp>
        <p:nvSpPr>
          <p:cNvPr id="5" name="TextBox 4">
            <a:extLst>
              <a:ext uri="{FF2B5EF4-FFF2-40B4-BE49-F238E27FC236}">
                <a16:creationId xmlns:a16="http://schemas.microsoft.com/office/drawing/2014/main" id="{E99106BF-2061-478D-C1EC-77A1B1BAD40F}"/>
              </a:ext>
            </a:extLst>
          </p:cNvPr>
          <p:cNvSpPr txBox="1"/>
          <p:nvPr/>
        </p:nvSpPr>
        <p:spPr>
          <a:xfrm>
            <a:off x="3534380" y="4874497"/>
            <a:ext cx="4258339" cy="1581970"/>
          </a:xfrm>
          <a:prstGeom prst="rect">
            <a:avLst/>
          </a:prstGeom>
          <a:solidFill>
            <a:schemeClr val="tx2">
              <a:lumMod val="10000"/>
              <a:lumOff val="9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342900" marR="0" lvl="0" indent="-342900" algn="l" defTabSz="1828433" rtl="0" eaLnBrk="1" fontAlgn="auto" latinLnBrk="0" hangingPunct="0">
              <a:lnSpc>
                <a:spcPct val="120000"/>
              </a:lnSpc>
              <a:spcBef>
                <a:spcPts val="0"/>
              </a:spcBef>
              <a:spcAft>
                <a:spcPts val="600"/>
              </a:spcAft>
              <a:buClrTx/>
              <a:buSzTx/>
              <a:buFont typeface="Wingdings" panose="05000000000000000000" pitchFamily="2" charset="2"/>
              <a:buChar char="ü"/>
              <a:tabLst/>
              <a:defRPr/>
            </a:pPr>
            <a:r>
              <a:rPr kumimoji="0" lang="en-GB" sz="1600" b="0" i="0" u="none" strike="noStrike" kern="1200" cap="none" spc="0" normalizeH="0" baseline="0" noProof="0" dirty="0">
                <a:ln>
                  <a:noFill/>
                </a:ln>
                <a:solidFill>
                  <a:srgbClr val="0E2841"/>
                </a:solidFill>
                <a:effectLst/>
                <a:uLnTx/>
                <a:uFillTx/>
                <a:latin typeface="Arial"/>
                <a:ea typeface="+mn-ea"/>
                <a:cs typeface="Arial"/>
                <a:sym typeface="Helvetica"/>
              </a:rPr>
              <a:t>Sector specific, granular research</a:t>
            </a:r>
          </a:p>
          <a:p>
            <a:pPr marL="342900" marR="0" lvl="0" indent="-342900" algn="l" defTabSz="1828433" rtl="0" eaLnBrk="1" fontAlgn="auto" latinLnBrk="0" hangingPunct="0">
              <a:lnSpc>
                <a:spcPct val="120000"/>
              </a:lnSpc>
              <a:spcBef>
                <a:spcPts val="0"/>
              </a:spcBef>
              <a:spcAft>
                <a:spcPts val="600"/>
              </a:spcAft>
              <a:buClrTx/>
              <a:buSzTx/>
              <a:buFont typeface="Wingdings" panose="05000000000000000000" pitchFamily="2" charset="2"/>
              <a:buChar char="ü"/>
              <a:tabLst/>
              <a:defRPr/>
            </a:pPr>
            <a:r>
              <a:rPr kumimoji="0" lang="en-GB" sz="1600" b="0" i="0" u="none" strike="noStrike" kern="1200" cap="none" spc="0" normalizeH="0" baseline="0" noProof="0" dirty="0">
                <a:ln>
                  <a:noFill/>
                </a:ln>
                <a:solidFill>
                  <a:srgbClr val="0E2841"/>
                </a:solidFill>
                <a:effectLst/>
                <a:uLnTx/>
                <a:uFillTx/>
                <a:latin typeface="Arial"/>
                <a:ea typeface="+mn-ea"/>
                <a:cs typeface="Arial"/>
                <a:sym typeface="Helvetica"/>
              </a:rPr>
              <a:t>Impact on occupations and tasks </a:t>
            </a:r>
            <a:endParaRPr kumimoji="0" lang="en-GB" sz="1600" b="0" i="0" u="none" strike="noStrike" kern="1200" cap="none" spc="0" normalizeH="0" baseline="0" noProof="0" dirty="0">
              <a:ln>
                <a:noFill/>
              </a:ln>
              <a:solidFill>
                <a:srgbClr val="0E2841"/>
              </a:solidFill>
              <a:effectLst/>
              <a:uLnTx/>
              <a:uFillTx/>
              <a:latin typeface="Arial"/>
              <a:ea typeface="+mn-ea"/>
              <a:cs typeface="Arial"/>
            </a:endParaRPr>
          </a:p>
          <a:p>
            <a:pPr marL="342900" marR="0" lvl="0" indent="-342900" algn="l" defTabSz="1828433" rtl="0" eaLnBrk="1" fontAlgn="auto" latinLnBrk="0" hangingPunct="0">
              <a:lnSpc>
                <a:spcPct val="120000"/>
              </a:lnSpc>
              <a:spcBef>
                <a:spcPts val="0"/>
              </a:spcBef>
              <a:spcAft>
                <a:spcPts val="600"/>
              </a:spcAft>
              <a:buClrTx/>
              <a:buSzTx/>
              <a:buFont typeface="Wingdings" panose="05000000000000000000" pitchFamily="2" charset="2"/>
              <a:buChar char="ü"/>
              <a:tabLst/>
              <a:defRPr/>
            </a:pPr>
            <a:r>
              <a:rPr kumimoji="0" lang="en-GB" sz="1600" b="0" i="0" u="none" strike="noStrike" kern="1200" cap="none" spc="0" normalizeH="0" baseline="0" noProof="0" dirty="0">
                <a:ln>
                  <a:noFill/>
                </a:ln>
                <a:solidFill>
                  <a:srgbClr val="0E2841"/>
                </a:solidFill>
                <a:effectLst/>
                <a:uLnTx/>
                <a:uFillTx/>
                <a:latin typeface="Arial"/>
                <a:ea typeface="+mn-ea"/>
                <a:cs typeface="Arial"/>
                <a:sym typeface="Helvetica"/>
              </a:rPr>
              <a:t>Implications for skills</a:t>
            </a:r>
            <a:endParaRPr kumimoji="0" lang="en-GB" sz="1600" b="0" i="0" u="none" strike="noStrike" kern="1200" cap="none" spc="0" normalizeH="0" baseline="0" noProof="0" dirty="0">
              <a:ln>
                <a:noFill/>
              </a:ln>
              <a:solidFill>
                <a:srgbClr val="0E2841"/>
              </a:solidFill>
              <a:effectLst/>
              <a:uLnTx/>
              <a:uFillTx/>
              <a:latin typeface="Arial"/>
              <a:ea typeface="+mn-ea"/>
              <a:cs typeface="Arial"/>
            </a:endParaRPr>
          </a:p>
          <a:p>
            <a:pPr marL="342900" marR="0" lvl="0" indent="-342900" algn="l" defTabSz="1828433" rtl="0" eaLnBrk="1" fontAlgn="auto" latinLnBrk="0" hangingPunct="0">
              <a:lnSpc>
                <a:spcPct val="120000"/>
              </a:lnSpc>
              <a:spcBef>
                <a:spcPts val="0"/>
              </a:spcBef>
              <a:spcAft>
                <a:spcPts val="600"/>
              </a:spcAft>
              <a:buClrTx/>
              <a:buSzTx/>
              <a:buFont typeface="Wingdings" panose="05000000000000000000" pitchFamily="2" charset="2"/>
              <a:buChar char="ü"/>
              <a:tabLst/>
              <a:defRPr/>
            </a:pPr>
            <a:r>
              <a:rPr kumimoji="0" lang="en-GB" sz="1600" b="0" i="0" u="none" strike="noStrike" kern="1200" cap="none" spc="0" normalizeH="0" baseline="0" noProof="0" dirty="0">
                <a:ln>
                  <a:noFill/>
                </a:ln>
                <a:solidFill>
                  <a:srgbClr val="0E2841"/>
                </a:solidFill>
                <a:effectLst/>
                <a:uLnTx/>
                <a:uFillTx/>
                <a:latin typeface="Arial"/>
                <a:ea typeface="+mn-ea"/>
                <a:cs typeface="Arial"/>
                <a:sym typeface="Helvetica"/>
              </a:rPr>
              <a:t>Link to wider sustainability interventions</a:t>
            </a:r>
            <a:endParaRPr kumimoji="0" lang="en-GB" sz="1600" b="0" i="0" u="none" strike="noStrike" kern="1200" cap="none" spc="0" normalizeH="0" baseline="0" noProof="0" dirty="0">
              <a:ln>
                <a:noFill/>
              </a:ln>
              <a:solidFill>
                <a:srgbClr val="0E2841"/>
              </a:solidFill>
              <a:effectLst/>
              <a:uLnTx/>
              <a:uFillTx/>
              <a:latin typeface="Arial"/>
              <a:ea typeface="+mn-ea"/>
              <a:cs typeface="Arial"/>
            </a:endParaRPr>
          </a:p>
        </p:txBody>
      </p:sp>
      <p:sp>
        <p:nvSpPr>
          <p:cNvPr id="4" name="Slide Number Placeholder 3">
            <a:extLst>
              <a:ext uri="{FF2B5EF4-FFF2-40B4-BE49-F238E27FC236}">
                <a16:creationId xmlns:a16="http://schemas.microsoft.com/office/drawing/2014/main" id="{1687774C-6281-4B33-96DD-7543EC01528D}"/>
              </a:ext>
            </a:extLst>
          </p:cNvPr>
          <p:cNvSpPr>
            <a:spLocks noGrp="1"/>
          </p:cNvSpPr>
          <p:nvPr>
            <p:ph type="sldNum" sz="quarter" idx="12"/>
          </p:nvPr>
        </p:nvSpPr>
        <p:spPr/>
        <p:txBody>
          <a:bodyPr/>
          <a:lstStyle/>
          <a:p>
            <a:fld id="{82AAAAF2-F2DC-4019-89F0-3B356FF6D0A4}" type="slidenum">
              <a:rPr lang="en-GB" smtClean="0"/>
              <a:t>37</a:t>
            </a:fld>
            <a:endParaRPr lang="en-GB"/>
          </a:p>
        </p:txBody>
      </p:sp>
    </p:spTree>
    <p:extLst>
      <p:ext uri="{BB962C8B-B14F-4D97-AF65-F5344CB8AC3E}">
        <p14:creationId xmlns:p14="http://schemas.microsoft.com/office/powerpoint/2010/main" val="34463945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B8BF2A7-F0C8-42B9-8726-3575256CF457}"/>
              </a:ext>
            </a:extLst>
          </p:cNvPr>
          <p:cNvSpPr>
            <a:spLocks noGrp="1"/>
          </p:cNvSpPr>
          <p:nvPr>
            <p:ph type="sldNum" sz="quarter" idx="12"/>
          </p:nvPr>
        </p:nvSpPr>
        <p:spPr>
          <a:xfrm>
            <a:off x="11208568" y="6237312"/>
            <a:ext cx="359544" cy="29366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B84476-BC29-4407-9D57-B2E562B8968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5" name="Text Placeholder 44">
            <a:extLst>
              <a:ext uri="{FF2B5EF4-FFF2-40B4-BE49-F238E27FC236}">
                <a16:creationId xmlns:a16="http://schemas.microsoft.com/office/drawing/2014/main" id="{6DBA1363-FC03-4174-AC1E-A907D9F0F820}"/>
              </a:ext>
            </a:extLst>
          </p:cNvPr>
          <p:cNvSpPr>
            <a:spLocks noGrp="1"/>
          </p:cNvSpPr>
          <p:nvPr>
            <p:ph type="body" sz="quarter" idx="14"/>
          </p:nvPr>
        </p:nvSpPr>
        <p:spPr>
          <a:xfrm>
            <a:off x="623888" y="1837465"/>
            <a:ext cx="960600" cy="956282"/>
          </a:xfrm>
        </p:spPr>
        <p:txBody>
          <a:bodyPr/>
          <a:lstStyle/>
          <a:p>
            <a:pPr marL="0" indent="0">
              <a:buNone/>
            </a:pPr>
            <a:r>
              <a:rPr lang="en-GB" dirty="0"/>
              <a:t>01</a:t>
            </a:r>
            <a:endParaRPr lang="en-US" dirty="0"/>
          </a:p>
        </p:txBody>
      </p:sp>
      <p:sp>
        <p:nvSpPr>
          <p:cNvPr id="46" name="Text Placeholder 45">
            <a:extLst>
              <a:ext uri="{FF2B5EF4-FFF2-40B4-BE49-F238E27FC236}">
                <a16:creationId xmlns:a16="http://schemas.microsoft.com/office/drawing/2014/main" id="{4BCF8EEC-EC0C-411F-92B8-D67F24570D5E}"/>
              </a:ext>
            </a:extLst>
          </p:cNvPr>
          <p:cNvSpPr>
            <a:spLocks noGrp="1"/>
          </p:cNvSpPr>
          <p:nvPr>
            <p:ph type="body" sz="quarter" idx="15"/>
          </p:nvPr>
        </p:nvSpPr>
        <p:spPr>
          <a:xfrm>
            <a:off x="623888" y="3169303"/>
            <a:ext cx="960600" cy="956282"/>
          </a:xfrm>
        </p:spPr>
        <p:txBody>
          <a:bodyPr/>
          <a:lstStyle/>
          <a:p>
            <a:pPr marL="0" indent="0">
              <a:buNone/>
            </a:pPr>
            <a:r>
              <a:rPr lang="en-GB" dirty="0"/>
              <a:t>02</a:t>
            </a:r>
            <a:endParaRPr lang="en-US" dirty="0"/>
          </a:p>
        </p:txBody>
      </p:sp>
      <p:sp>
        <p:nvSpPr>
          <p:cNvPr id="47" name="Text Placeholder 46">
            <a:extLst>
              <a:ext uri="{FF2B5EF4-FFF2-40B4-BE49-F238E27FC236}">
                <a16:creationId xmlns:a16="http://schemas.microsoft.com/office/drawing/2014/main" id="{CFF14380-0DD2-47F1-B45F-EA4E4CE7F764}"/>
              </a:ext>
            </a:extLst>
          </p:cNvPr>
          <p:cNvSpPr>
            <a:spLocks noGrp="1"/>
          </p:cNvSpPr>
          <p:nvPr>
            <p:ph type="body" sz="quarter" idx="16"/>
          </p:nvPr>
        </p:nvSpPr>
        <p:spPr>
          <a:xfrm>
            <a:off x="623888" y="4501141"/>
            <a:ext cx="960600" cy="956282"/>
          </a:xfrm>
        </p:spPr>
        <p:txBody>
          <a:bodyPr/>
          <a:lstStyle/>
          <a:p>
            <a:pPr marL="0" indent="0">
              <a:buNone/>
            </a:pPr>
            <a:r>
              <a:rPr lang="en-GB" dirty="0"/>
              <a:t>03</a:t>
            </a:r>
            <a:endParaRPr lang="en-US" dirty="0"/>
          </a:p>
        </p:txBody>
      </p:sp>
      <p:sp>
        <p:nvSpPr>
          <p:cNvPr id="48" name="Text Placeholder 47">
            <a:extLst>
              <a:ext uri="{FF2B5EF4-FFF2-40B4-BE49-F238E27FC236}">
                <a16:creationId xmlns:a16="http://schemas.microsoft.com/office/drawing/2014/main" id="{CE82AD2C-13AD-4DBE-B446-92EBED43A361}"/>
              </a:ext>
            </a:extLst>
          </p:cNvPr>
          <p:cNvSpPr>
            <a:spLocks noGrp="1"/>
          </p:cNvSpPr>
          <p:nvPr>
            <p:ph type="body" sz="quarter" idx="23"/>
          </p:nvPr>
        </p:nvSpPr>
        <p:spPr>
          <a:xfrm>
            <a:off x="5663685" y="1837465"/>
            <a:ext cx="960600" cy="956282"/>
          </a:xfrm>
        </p:spPr>
        <p:txBody>
          <a:bodyPr/>
          <a:lstStyle/>
          <a:p>
            <a:pPr marL="0" indent="0">
              <a:buNone/>
            </a:pPr>
            <a:r>
              <a:rPr lang="en-GB" dirty="0"/>
              <a:t>04</a:t>
            </a:r>
            <a:endParaRPr lang="en-US" dirty="0"/>
          </a:p>
        </p:txBody>
      </p:sp>
      <p:sp>
        <p:nvSpPr>
          <p:cNvPr id="49" name="Text Placeholder 48">
            <a:extLst>
              <a:ext uri="{FF2B5EF4-FFF2-40B4-BE49-F238E27FC236}">
                <a16:creationId xmlns:a16="http://schemas.microsoft.com/office/drawing/2014/main" id="{A2600BCD-C181-4A42-BBCE-4DB473FC2C96}"/>
              </a:ext>
            </a:extLst>
          </p:cNvPr>
          <p:cNvSpPr>
            <a:spLocks noGrp="1"/>
          </p:cNvSpPr>
          <p:nvPr>
            <p:ph type="body" sz="quarter" idx="24"/>
          </p:nvPr>
        </p:nvSpPr>
        <p:spPr>
          <a:xfrm>
            <a:off x="5663685" y="3169303"/>
            <a:ext cx="960600" cy="956282"/>
          </a:xfrm>
        </p:spPr>
        <p:txBody>
          <a:bodyPr/>
          <a:lstStyle/>
          <a:p>
            <a:pPr marL="0" indent="0">
              <a:buNone/>
            </a:pPr>
            <a:r>
              <a:rPr lang="en-GB" dirty="0"/>
              <a:t>05</a:t>
            </a:r>
            <a:endParaRPr lang="en-US" dirty="0"/>
          </a:p>
        </p:txBody>
      </p:sp>
      <p:sp>
        <p:nvSpPr>
          <p:cNvPr id="50" name="Text Placeholder 49">
            <a:extLst>
              <a:ext uri="{FF2B5EF4-FFF2-40B4-BE49-F238E27FC236}">
                <a16:creationId xmlns:a16="http://schemas.microsoft.com/office/drawing/2014/main" id="{D8308A27-6BEC-4D77-A26C-AACB95D90821}"/>
              </a:ext>
            </a:extLst>
          </p:cNvPr>
          <p:cNvSpPr>
            <a:spLocks noGrp="1"/>
          </p:cNvSpPr>
          <p:nvPr>
            <p:ph type="body" sz="quarter" idx="25"/>
          </p:nvPr>
        </p:nvSpPr>
        <p:spPr>
          <a:xfrm>
            <a:off x="5663685" y="4501141"/>
            <a:ext cx="960600" cy="956282"/>
          </a:xfrm>
        </p:spPr>
        <p:txBody>
          <a:bodyPr/>
          <a:lstStyle/>
          <a:p>
            <a:pPr marL="0" indent="0">
              <a:buNone/>
            </a:pPr>
            <a:r>
              <a:rPr lang="en-GB" dirty="0"/>
              <a:t>06</a:t>
            </a:r>
            <a:endParaRPr lang="en-US" dirty="0"/>
          </a:p>
        </p:txBody>
      </p:sp>
      <p:sp>
        <p:nvSpPr>
          <p:cNvPr id="15" name="Text Placeholder 14">
            <a:extLst>
              <a:ext uri="{FF2B5EF4-FFF2-40B4-BE49-F238E27FC236}">
                <a16:creationId xmlns:a16="http://schemas.microsoft.com/office/drawing/2014/main" id="{92228531-8403-476F-AD38-94D441222CE6}"/>
              </a:ext>
            </a:extLst>
          </p:cNvPr>
          <p:cNvSpPr>
            <a:spLocks noGrp="1"/>
          </p:cNvSpPr>
          <p:nvPr>
            <p:ph type="body" sz="quarter" idx="20"/>
          </p:nvPr>
        </p:nvSpPr>
        <p:spPr>
          <a:xfrm>
            <a:off x="1858477" y="1734225"/>
            <a:ext cx="3593749" cy="1435078"/>
          </a:xfrm>
        </p:spPr>
        <p:txBody>
          <a:bodyPr>
            <a:normAutofit fontScale="32500" lnSpcReduction="20000"/>
          </a:bodyPr>
          <a:lstStyle/>
          <a:p>
            <a:pPr marL="0" indent="0">
              <a:lnSpc>
                <a:spcPct val="107000"/>
              </a:lnSpc>
              <a:spcAft>
                <a:spcPts val="800"/>
              </a:spcAft>
              <a:buNone/>
            </a:pPr>
            <a:r>
              <a:rPr lang="en-GB" sz="5500" b="1" dirty="0">
                <a:effectLst/>
                <a:latin typeface="Calibri" panose="020F0502020204030204" pitchFamily="34" charset="0"/>
                <a:ea typeface="Calibri" panose="020F0502020204030204" pitchFamily="34" charset="0"/>
                <a:cs typeface="Arial" panose="020B0604020202020204" pitchFamily="34" charset="0"/>
              </a:rPr>
              <a:t>Energy and resource efficiency</a:t>
            </a:r>
            <a:r>
              <a:rPr lang="en-GB" sz="5500" dirty="0">
                <a:effectLst/>
                <a:latin typeface="Calibri" panose="020F0502020204030204" pitchFamily="34" charset="0"/>
                <a:ea typeface="Calibri" panose="020F0502020204030204" pitchFamily="34" charset="0"/>
                <a:cs typeface="Arial" panose="020B0604020202020204" pitchFamily="34" charset="0"/>
              </a:rPr>
              <a:t> </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lang="en-GB" sz="3100" dirty="0">
                <a:solidFill>
                  <a:srgbClr val="455560"/>
                </a:solidFill>
                <a:latin typeface="Arial" panose="020B0604020202020204" pitchFamily="34" charset="0"/>
              </a:rPr>
              <a:t>Diversifying their energy mix </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lang="en-GB" sz="3100" dirty="0">
                <a:solidFill>
                  <a:srgbClr val="455560"/>
                </a:solidFill>
                <a:latin typeface="Arial" panose="020B0604020202020204" pitchFamily="34" charset="0"/>
              </a:rPr>
              <a:t>New jobs linked to production but also to transmission and distribution</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lang="en-GB" sz="3100" dirty="0">
                <a:solidFill>
                  <a:srgbClr val="455560"/>
                </a:solidFill>
                <a:latin typeface="Arial" panose="020B0604020202020204" pitchFamily="34" charset="0"/>
              </a:rPr>
              <a:t>energy efficiency measures, resource conservation strategies and waste reduction </a:t>
            </a:r>
          </a:p>
        </p:txBody>
      </p:sp>
      <p:sp>
        <p:nvSpPr>
          <p:cNvPr id="16" name="Text Placeholder 15">
            <a:extLst>
              <a:ext uri="{FF2B5EF4-FFF2-40B4-BE49-F238E27FC236}">
                <a16:creationId xmlns:a16="http://schemas.microsoft.com/office/drawing/2014/main" id="{18C24C39-DCDF-45B7-A6FD-6B1F41576885}"/>
              </a:ext>
            </a:extLst>
          </p:cNvPr>
          <p:cNvSpPr>
            <a:spLocks noGrp="1"/>
          </p:cNvSpPr>
          <p:nvPr>
            <p:ph type="body" sz="quarter" idx="21"/>
          </p:nvPr>
        </p:nvSpPr>
        <p:spPr>
          <a:xfrm>
            <a:off x="1809357" y="3171241"/>
            <a:ext cx="3593749" cy="1075874"/>
          </a:xfrm>
        </p:spPr>
        <p:txBody>
          <a:bodyPr>
            <a:noAutofit/>
          </a:bodyPr>
          <a:lstStyle/>
          <a:p>
            <a:pPr marL="0" indent="0">
              <a:lnSpc>
                <a:spcPct val="107000"/>
              </a:lnSpc>
              <a:spcAft>
                <a:spcPts val="800"/>
              </a:spcAft>
              <a:buNone/>
            </a:pPr>
            <a:r>
              <a:rPr lang="en-GB" sz="1800" b="1" dirty="0">
                <a:effectLst/>
                <a:latin typeface="Calibri" panose="020F0502020204030204" pitchFamily="34" charset="0"/>
                <a:ea typeface="Calibri" panose="020F0502020204030204" pitchFamily="34" charset="0"/>
                <a:cs typeface="Arial" panose="020B0604020202020204" pitchFamily="34" charset="0"/>
              </a:rPr>
              <a:t>Emerging technologies and digitalisation</a:t>
            </a:r>
            <a:r>
              <a:rPr lang="en-GB" sz="1800" dirty="0">
                <a:effectLst/>
                <a:latin typeface="Calibri" panose="020F0502020204030204" pitchFamily="34" charset="0"/>
                <a:ea typeface="Calibri" panose="020F0502020204030204" pitchFamily="34" charset="0"/>
                <a:cs typeface="Arial" panose="020B0604020202020204" pitchFamily="34" charset="0"/>
              </a:rPr>
              <a:t> </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kumimoji="0" lang="en-GB" sz="1000" b="0" i="0" u="none" strike="noStrike" kern="1200" cap="none" spc="0" normalizeH="0" baseline="0" noProof="0" dirty="0">
                <a:ln>
                  <a:noFill/>
                </a:ln>
                <a:solidFill>
                  <a:srgbClr val="455560"/>
                </a:solidFill>
                <a:effectLst/>
                <a:uLnTx/>
                <a:uFillTx/>
                <a:latin typeface="Arial" panose="020B0604020202020204" pitchFamily="34" charset="0"/>
                <a:ea typeface="+mn-ea"/>
                <a:cs typeface="Arial" panose="020B0604020202020204" pitchFamily="34" charset="0"/>
              </a:rPr>
              <a:t>Widespread development and adoption of green technologies across sectors</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kumimoji="0" lang="en-GB" sz="1000" b="0" i="0" u="none" strike="noStrike" kern="1200" cap="none" spc="0" normalizeH="0" baseline="0" noProof="0" dirty="0">
                <a:ln>
                  <a:noFill/>
                </a:ln>
                <a:solidFill>
                  <a:srgbClr val="455560"/>
                </a:solidFill>
                <a:effectLst/>
                <a:uLnTx/>
                <a:uFillTx/>
                <a:latin typeface="Arial" panose="020B0604020202020204" pitchFamily="34" charset="0"/>
                <a:ea typeface="+mn-ea"/>
                <a:cs typeface="Arial" panose="020B0604020202020204" pitchFamily="34" charset="0"/>
              </a:rPr>
              <a:t>Different innovation ecosystems</a:t>
            </a:r>
            <a:endParaRPr lang="en-GB" sz="1000" dirty="0">
              <a:solidFill>
                <a:srgbClr val="455560"/>
              </a:solidFill>
            </a:endParaRPr>
          </a:p>
          <a:p>
            <a:pPr marR="0" lvl="1" algn="l" defTabSz="914400" rtl="0" eaLnBrk="1" fontAlgn="auto" latinLnBrk="0" hangingPunct="1">
              <a:lnSpc>
                <a:spcPct val="120000"/>
              </a:lnSpc>
              <a:spcBef>
                <a:spcPts val="0"/>
              </a:spcBef>
              <a:spcAft>
                <a:spcPts val="600"/>
              </a:spcAft>
              <a:buClrTx/>
              <a:buSzTx/>
              <a:tabLst/>
              <a:defRPr/>
            </a:pPr>
            <a:endParaRPr lang="en-GB" sz="1000" dirty="0">
              <a:solidFill>
                <a:srgbClr val="455560"/>
              </a:solidFill>
            </a:endParaRPr>
          </a:p>
          <a:p>
            <a:pPr lvl="0">
              <a:lnSpc>
                <a:spcPct val="107000"/>
              </a:lnSpc>
            </a:pPr>
            <a:endParaRPr lang="en-GB" sz="2000" kern="100" dirty="0">
              <a:latin typeface="Calibri" panose="020F0502020204030204" pitchFamily="34" charset="0"/>
              <a:ea typeface="Calibri" panose="020F0502020204030204" pitchFamily="34" charset="0"/>
            </a:endParaRPr>
          </a:p>
        </p:txBody>
      </p:sp>
      <p:sp>
        <p:nvSpPr>
          <p:cNvPr id="17" name="Text Placeholder 16">
            <a:extLst>
              <a:ext uri="{FF2B5EF4-FFF2-40B4-BE49-F238E27FC236}">
                <a16:creationId xmlns:a16="http://schemas.microsoft.com/office/drawing/2014/main" id="{7D6FBC71-F365-4132-98BA-30F351CB53DA}"/>
              </a:ext>
            </a:extLst>
          </p:cNvPr>
          <p:cNvSpPr>
            <a:spLocks noGrp="1"/>
          </p:cNvSpPr>
          <p:nvPr>
            <p:ph type="body" sz="quarter" idx="22"/>
          </p:nvPr>
        </p:nvSpPr>
        <p:spPr>
          <a:xfrm>
            <a:off x="6865702" y="1734225"/>
            <a:ext cx="4143193" cy="1574128"/>
          </a:xfrm>
        </p:spPr>
        <p:txBody>
          <a:bodyPr>
            <a:normAutofit/>
          </a:bodyPr>
          <a:lstStyle/>
          <a:p>
            <a:pPr marL="0" indent="0">
              <a:lnSpc>
                <a:spcPct val="107000"/>
              </a:lnSpc>
              <a:spcAft>
                <a:spcPts val="800"/>
              </a:spcAft>
              <a:buNone/>
            </a:pPr>
            <a:r>
              <a:rPr lang="en-GB" sz="1800" b="1" dirty="0">
                <a:effectLst/>
                <a:latin typeface="Calibri" panose="020F0502020204030204" pitchFamily="34" charset="0"/>
                <a:ea typeface="Calibri" panose="020F0502020204030204" pitchFamily="34" charset="0"/>
                <a:cs typeface="Arial" panose="020B0604020202020204" pitchFamily="34" charset="0"/>
              </a:rPr>
              <a:t>Change in consumer preferences and greater environmental awareness</a:t>
            </a:r>
            <a:r>
              <a:rPr lang="en-GB" sz="1800" dirty="0">
                <a:effectLst/>
                <a:latin typeface="Calibri" panose="020F0502020204030204" pitchFamily="34" charset="0"/>
                <a:ea typeface="Calibri" panose="020F0502020204030204" pitchFamily="34" charset="0"/>
                <a:cs typeface="Arial" panose="020B0604020202020204" pitchFamily="34" charset="0"/>
              </a:rPr>
              <a:t> </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lang="en-GB" sz="1000" dirty="0">
                <a:solidFill>
                  <a:srgbClr val="455560"/>
                </a:solidFill>
                <a:latin typeface="Arial" panose="020B0604020202020204" pitchFamily="34" charset="0"/>
              </a:rPr>
              <a:t>Shifts in the lifestyles and consumer preferences</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lang="en-GB" sz="1000" dirty="0">
                <a:solidFill>
                  <a:srgbClr val="455560"/>
                </a:solidFill>
                <a:latin typeface="Arial" panose="020B0604020202020204" pitchFamily="34" charset="0"/>
              </a:rPr>
              <a:t>New market opportunities </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lang="en-GB" sz="1000" dirty="0">
                <a:solidFill>
                  <a:srgbClr val="455560"/>
                </a:solidFill>
                <a:latin typeface="Arial" panose="020B0604020202020204" pitchFamily="34" charset="0"/>
              </a:rPr>
              <a:t>Technological alternatives/ solutions </a:t>
            </a:r>
          </a:p>
          <a:p>
            <a:pPr lvl="0">
              <a:lnSpc>
                <a:spcPct val="107000"/>
              </a:lnSpc>
            </a:pPr>
            <a:endParaRPr lang="en-GB" sz="2000" kern="100" dirty="0">
              <a:latin typeface="Calibri" panose="020F0502020204030204" pitchFamily="34" charset="0"/>
              <a:ea typeface="Calibri" panose="020F0502020204030204" pitchFamily="34" charset="0"/>
            </a:endParaRPr>
          </a:p>
        </p:txBody>
      </p:sp>
      <p:sp>
        <p:nvSpPr>
          <p:cNvPr id="51" name="Text Placeholder 50">
            <a:extLst>
              <a:ext uri="{FF2B5EF4-FFF2-40B4-BE49-F238E27FC236}">
                <a16:creationId xmlns:a16="http://schemas.microsoft.com/office/drawing/2014/main" id="{2D47530A-5A14-446C-8D25-ACE0C847014D}"/>
              </a:ext>
            </a:extLst>
          </p:cNvPr>
          <p:cNvSpPr>
            <a:spLocks noGrp="1"/>
          </p:cNvSpPr>
          <p:nvPr>
            <p:ph type="body" sz="quarter" idx="26"/>
          </p:nvPr>
        </p:nvSpPr>
        <p:spPr>
          <a:xfrm>
            <a:off x="6872678" y="3288868"/>
            <a:ext cx="3593749" cy="1075874"/>
          </a:xfrm>
        </p:spPr>
        <p:txBody>
          <a:bodyPr>
            <a:normAutofit fontScale="92500" lnSpcReduction="20000"/>
          </a:bodyPr>
          <a:lstStyle/>
          <a:p>
            <a:pPr marL="0" indent="0">
              <a:lnSpc>
                <a:spcPct val="117000"/>
              </a:lnSpc>
              <a:spcAft>
                <a:spcPts val="800"/>
              </a:spcAft>
              <a:buNone/>
            </a:pPr>
            <a:r>
              <a:rPr lang="en-GB" sz="1900" b="1" dirty="0">
                <a:latin typeface="Calibri" panose="020F0502020204030204" pitchFamily="34" charset="0"/>
                <a:ea typeface="Calibri" panose="020F0502020204030204" pitchFamily="34" charset="0"/>
              </a:rPr>
              <a:t>Standards and regulations</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kumimoji="0" lang="en-GB" sz="1100" b="0" i="0" u="none" strike="noStrike" kern="1200" cap="none" spc="0" normalizeH="0" baseline="0" noProof="0" dirty="0">
                <a:ln>
                  <a:noFill/>
                </a:ln>
                <a:solidFill>
                  <a:srgbClr val="455560"/>
                </a:solidFill>
                <a:effectLst/>
                <a:uLnTx/>
                <a:uFillTx/>
                <a:latin typeface="Arial" panose="020B0604020202020204" pitchFamily="34" charset="0"/>
                <a:ea typeface="+mn-ea"/>
                <a:cs typeface="Arial" panose="020B0604020202020204" pitchFamily="34" charset="0"/>
              </a:rPr>
              <a:t>Quality, performance and safety</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lang="en-GB" sz="1100" dirty="0">
                <a:solidFill>
                  <a:srgbClr val="455560"/>
                </a:solidFill>
                <a:latin typeface="Arial" panose="020B0604020202020204" pitchFamily="34" charset="0"/>
              </a:rPr>
              <a:t>International trade issues </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lang="en-GB" sz="1100" dirty="0">
                <a:solidFill>
                  <a:srgbClr val="455560"/>
                </a:solidFill>
                <a:latin typeface="Arial" panose="020B0604020202020204" pitchFamily="34" charset="0"/>
              </a:rPr>
              <a:t>Acquis Communautaire and EU accession process </a:t>
            </a:r>
            <a:endParaRPr lang="en-GB" sz="1100" dirty="0"/>
          </a:p>
        </p:txBody>
      </p:sp>
      <p:sp>
        <p:nvSpPr>
          <p:cNvPr id="52" name="Text Placeholder 51">
            <a:extLst>
              <a:ext uri="{FF2B5EF4-FFF2-40B4-BE49-F238E27FC236}">
                <a16:creationId xmlns:a16="http://schemas.microsoft.com/office/drawing/2014/main" id="{17A3B563-679E-4FB3-B332-99DBA3C5A839}"/>
              </a:ext>
            </a:extLst>
          </p:cNvPr>
          <p:cNvSpPr>
            <a:spLocks noGrp="1"/>
          </p:cNvSpPr>
          <p:nvPr>
            <p:ph type="body" sz="quarter" idx="27"/>
          </p:nvPr>
        </p:nvSpPr>
        <p:spPr>
          <a:xfrm>
            <a:off x="1841498" y="4713654"/>
            <a:ext cx="3593749" cy="1075874"/>
          </a:xfrm>
        </p:spPr>
        <p:txBody>
          <a:bodyPr>
            <a:normAutofit/>
          </a:bodyPr>
          <a:lstStyle/>
          <a:p>
            <a:pPr marL="0" indent="0">
              <a:lnSpc>
                <a:spcPct val="107000"/>
              </a:lnSpc>
              <a:spcAft>
                <a:spcPts val="800"/>
              </a:spcAft>
              <a:buNone/>
            </a:pPr>
            <a:r>
              <a:rPr lang="en-GB" sz="1800" b="1" dirty="0">
                <a:effectLst/>
                <a:latin typeface="Calibri" panose="020F0502020204030204" pitchFamily="34" charset="0"/>
                <a:ea typeface="Calibri" panose="020F0502020204030204" pitchFamily="34" charset="0"/>
                <a:cs typeface="Arial" panose="020B0604020202020204" pitchFamily="34" charset="0"/>
              </a:rPr>
              <a:t>Aridity and water scarcity</a:t>
            </a:r>
            <a:r>
              <a:rPr lang="en-GB" sz="1800" dirty="0">
                <a:effectLst/>
                <a:latin typeface="Calibri" panose="020F0502020204030204" pitchFamily="34" charset="0"/>
                <a:ea typeface="Calibri" panose="020F0502020204030204" pitchFamily="34" charset="0"/>
                <a:cs typeface="Arial" panose="020B0604020202020204" pitchFamily="34" charset="0"/>
              </a:rPr>
              <a:t> </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kumimoji="0" lang="en-GB" sz="1000" b="0" i="0" u="none" strike="noStrike" kern="1200" cap="none" spc="0" normalizeH="0" baseline="0" noProof="0" dirty="0">
                <a:ln>
                  <a:noFill/>
                </a:ln>
                <a:solidFill>
                  <a:srgbClr val="455560"/>
                </a:solidFill>
                <a:effectLst/>
                <a:uLnTx/>
                <a:uFillTx/>
                <a:latin typeface="Arial" panose="020B0604020202020204" pitchFamily="34" charset="0"/>
                <a:ea typeface="+mn-ea"/>
                <a:cs typeface="Arial" panose="020B0604020202020204" pitchFamily="34" charset="0"/>
              </a:rPr>
              <a:t>Impacting agriculture but not only (</a:t>
            </a:r>
            <a:r>
              <a:rPr kumimoji="0" lang="en-GB" sz="1000" b="0" i="0" u="none" strike="noStrike" kern="1200" cap="none" spc="0" normalizeH="0" baseline="0" noProof="0" dirty="0" err="1">
                <a:ln>
                  <a:noFill/>
                </a:ln>
                <a:solidFill>
                  <a:srgbClr val="455560"/>
                </a:solidFill>
                <a:effectLst/>
                <a:uLnTx/>
                <a:uFillTx/>
                <a:latin typeface="Arial" panose="020B0604020202020204" pitchFamily="34" charset="0"/>
                <a:ea typeface="+mn-ea"/>
                <a:cs typeface="Arial" panose="020B0604020202020204" pitchFamily="34" charset="0"/>
              </a:rPr>
              <a:t>eg</a:t>
            </a:r>
            <a:r>
              <a:rPr kumimoji="0" lang="en-GB" sz="1000" b="0" i="0" u="none" strike="noStrike" kern="1200" cap="none" spc="0" normalizeH="0" baseline="0" noProof="0" dirty="0">
                <a:ln>
                  <a:noFill/>
                </a:ln>
                <a:solidFill>
                  <a:srgbClr val="455560"/>
                </a:solidFill>
                <a:effectLst/>
                <a:uLnTx/>
                <a:uFillTx/>
                <a:latin typeface="Arial" panose="020B0604020202020204" pitchFamily="34" charset="0"/>
                <a:ea typeface="+mn-ea"/>
                <a:cs typeface="Arial" panose="020B0604020202020204" pitchFamily="34" charset="0"/>
              </a:rPr>
              <a:t> energy sector) </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kumimoji="0" lang="en-GB" sz="1000" b="0" i="0" u="none" strike="noStrike" kern="1200" cap="none" spc="0" normalizeH="0" baseline="0" noProof="0" dirty="0">
                <a:ln>
                  <a:noFill/>
                </a:ln>
                <a:solidFill>
                  <a:srgbClr val="455560"/>
                </a:solidFill>
                <a:effectLst/>
                <a:uLnTx/>
                <a:uFillTx/>
                <a:latin typeface="Arial" panose="020B0604020202020204" pitchFamily="34" charset="0"/>
                <a:ea typeface="+mn-ea"/>
                <a:cs typeface="Arial" panose="020B0604020202020204" pitchFamily="34" charset="0"/>
              </a:rPr>
              <a:t>Pushes for innovation development and adoption </a:t>
            </a:r>
          </a:p>
          <a:p>
            <a:pPr lvl="0">
              <a:lnSpc>
                <a:spcPct val="107000"/>
              </a:lnSpc>
            </a:pPr>
            <a:endParaRPr lang="en-GB" sz="2000" kern="100" dirty="0">
              <a:effectLst/>
              <a:latin typeface="Calibri" panose="020F0502020204030204" pitchFamily="34" charset="0"/>
              <a:ea typeface="Calibri" panose="020F0502020204030204" pitchFamily="34" charset="0"/>
              <a:cs typeface="Arial" panose="020B0604020202020204" pitchFamily="34" charset="0"/>
            </a:endParaRPr>
          </a:p>
          <a:p>
            <a:pPr lvl="0">
              <a:lnSpc>
                <a:spcPct val="107000"/>
              </a:lnSpc>
            </a:pPr>
            <a:endParaRPr lang="en-GB" sz="1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3" name="Text Placeholder 52">
            <a:extLst>
              <a:ext uri="{FF2B5EF4-FFF2-40B4-BE49-F238E27FC236}">
                <a16:creationId xmlns:a16="http://schemas.microsoft.com/office/drawing/2014/main" id="{D8CFC66B-FDCB-4BDB-9E6A-B810144FE96C}"/>
              </a:ext>
            </a:extLst>
          </p:cNvPr>
          <p:cNvSpPr>
            <a:spLocks noGrp="1"/>
          </p:cNvSpPr>
          <p:nvPr>
            <p:ph type="body" sz="quarter" idx="28"/>
          </p:nvPr>
        </p:nvSpPr>
        <p:spPr>
          <a:xfrm>
            <a:off x="6872678" y="4572539"/>
            <a:ext cx="4335890" cy="1358104"/>
          </a:xfrm>
        </p:spPr>
        <p:txBody>
          <a:bodyPr>
            <a:normAutofit/>
          </a:bodyPr>
          <a:lstStyle/>
          <a:p>
            <a:pPr marL="0" indent="0">
              <a:lnSpc>
                <a:spcPct val="107000"/>
              </a:lnSpc>
              <a:spcAft>
                <a:spcPts val="800"/>
              </a:spcAft>
              <a:buNone/>
            </a:pPr>
            <a:r>
              <a:rPr lang="en-GB" sz="1800" dirty="0">
                <a:latin typeface="Calibri" panose="020F0502020204030204" pitchFamily="34" charset="0"/>
                <a:ea typeface="Calibri" panose="020F0502020204030204" pitchFamily="34" charset="0"/>
              </a:rPr>
              <a:t>N</a:t>
            </a:r>
            <a:r>
              <a:rPr lang="en-GB" sz="1800" b="1" dirty="0">
                <a:effectLst/>
                <a:latin typeface="Calibri" panose="020F0502020204030204" pitchFamily="34" charset="0"/>
                <a:ea typeface="Calibri" panose="020F0502020204030204" pitchFamily="34" charset="0"/>
                <a:cs typeface="Arial" panose="020B0604020202020204" pitchFamily="34" charset="0"/>
              </a:rPr>
              <a:t>ew development models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lang="en-GB" sz="1000" dirty="0">
                <a:solidFill>
                  <a:srgbClr val="455560"/>
                </a:solidFill>
                <a:latin typeface="Arial" panose="020B0604020202020204" pitchFamily="34" charset="0"/>
              </a:rPr>
              <a:t>P</a:t>
            </a:r>
            <a:r>
              <a:rPr kumimoji="0" lang="en-GB" sz="1000" b="0" i="0" u="none" strike="noStrike" kern="1200" cap="none" spc="0" normalizeH="0" baseline="0" noProof="0" dirty="0" err="1">
                <a:ln>
                  <a:noFill/>
                </a:ln>
                <a:solidFill>
                  <a:srgbClr val="455560"/>
                </a:solidFill>
                <a:effectLst/>
                <a:uLnTx/>
                <a:uFillTx/>
                <a:latin typeface="Arial" panose="020B0604020202020204" pitchFamily="34" charset="0"/>
                <a:ea typeface="+mn-ea"/>
                <a:cs typeface="Arial" panose="020B0604020202020204" pitchFamily="34" charset="0"/>
              </a:rPr>
              <a:t>rofitable</a:t>
            </a:r>
            <a:r>
              <a:rPr kumimoji="0" lang="en-GB" sz="1000" b="0" i="0" u="none" strike="noStrike" kern="1200" cap="none" spc="0" normalizeH="0" baseline="0" noProof="0" dirty="0">
                <a:ln>
                  <a:noFill/>
                </a:ln>
                <a:solidFill>
                  <a:srgbClr val="455560"/>
                </a:solidFill>
                <a:effectLst/>
                <a:uLnTx/>
                <a:uFillTx/>
                <a:latin typeface="Arial" panose="020B0604020202020204" pitchFamily="34" charset="0"/>
                <a:ea typeface="+mn-ea"/>
                <a:cs typeface="Arial" panose="020B0604020202020204" pitchFamily="34" charset="0"/>
              </a:rPr>
              <a:t> niches for countries </a:t>
            </a:r>
          </a:p>
          <a:p>
            <a:pPr marL="171450" marR="0" lvl="1" indent="-171450" algn="l" defTabSz="914400" rtl="0" eaLnBrk="1" fontAlgn="auto" latinLnBrk="0" hangingPunct="1">
              <a:lnSpc>
                <a:spcPct val="120000"/>
              </a:lnSpc>
              <a:spcBef>
                <a:spcPts val="0"/>
              </a:spcBef>
              <a:spcAft>
                <a:spcPts val="600"/>
              </a:spcAft>
              <a:buClrTx/>
              <a:buSzTx/>
              <a:buFont typeface="Wingdings" panose="05000000000000000000" pitchFamily="2" charset="2"/>
              <a:buChar char="Ø"/>
              <a:tabLst/>
              <a:defRPr/>
            </a:pPr>
            <a:r>
              <a:rPr kumimoji="0" lang="en-GB" sz="1000" b="0" i="0" u="none" strike="noStrike" kern="1200" cap="none" spc="0" normalizeH="0" baseline="0" noProof="0" dirty="0">
                <a:ln>
                  <a:noFill/>
                </a:ln>
                <a:solidFill>
                  <a:srgbClr val="455560"/>
                </a:solidFill>
                <a:effectLst/>
                <a:uLnTx/>
                <a:uFillTx/>
                <a:latin typeface="Arial" panose="020B0604020202020204" pitchFamily="34" charset="0"/>
                <a:ea typeface="+mn-ea"/>
                <a:cs typeface="Arial" panose="020B0604020202020204" pitchFamily="34" charset="0"/>
              </a:rPr>
              <a:t>Incentives by public policies </a:t>
            </a:r>
          </a:p>
        </p:txBody>
      </p:sp>
      <p:sp>
        <p:nvSpPr>
          <p:cNvPr id="2" name="Title 5">
            <a:extLst>
              <a:ext uri="{FF2B5EF4-FFF2-40B4-BE49-F238E27FC236}">
                <a16:creationId xmlns:a16="http://schemas.microsoft.com/office/drawing/2014/main" id="{C9EB1CC5-F0B5-F4D6-3587-96BA8314EE0F}"/>
              </a:ext>
            </a:extLst>
          </p:cNvPr>
          <p:cNvSpPr txBox="1">
            <a:spLocks/>
          </p:cNvSpPr>
          <p:nvPr/>
        </p:nvSpPr>
        <p:spPr>
          <a:xfrm>
            <a:off x="764857" y="485057"/>
            <a:ext cx="10944225" cy="1080120"/>
          </a:xfrm>
          <a:prstGeom prst="rect">
            <a:avLst/>
          </a:prstGeom>
        </p:spPr>
        <p:txBody>
          <a:bodyPr vert="horz" lIns="0" tIns="45720" rIns="91440" bIns="45720" rtlCol="0" anchor="ctr">
            <a:normAutofit/>
          </a:bodyPr>
          <a:lstStyle>
            <a:lvl1pPr algn="l" defTabSz="914400" rtl="0" eaLnBrk="1" latinLnBrk="0" hangingPunct="1">
              <a:lnSpc>
                <a:spcPct val="100000"/>
              </a:lnSpc>
              <a:spcBef>
                <a:spcPct val="0"/>
              </a:spcBef>
              <a:buNone/>
              <a:defRPr sz="3000" b="1" kern="1200">
                <a:solidFill>
                  <a:srgbClr val="F0B600"/>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2667" b="1" i="0" u="none" strike="noStrike" kern="1200" cap="none" spc="0" normalizeH="0" baseline="0" noProof="0">
                <a:ln>
                  <a:noFill/>
                </a:ln>
                <a:solidFill>
                  <a:srgbClr val="455560"/>
                </a:solidFill>
                <a:effectLst/>
                <a:uLnTx/>
                <a:uFillTx/>
                <a:latin typeface="Arial" panose="020B0604020202020204"/>
                <a:ea typeface="+mj-ea"/>
                <a:cs typeface="Arial" panose="020B0604020202020204" pitchFamily="34" charset="0"/>
              </a:rPr>
              <a:t>Drivers of change linked to greening of economies</a:t>
            </a:r>
          </a:p>
        </p:txBody>
      </p:sp>
    </p:spTree>
    <p:custDataLst>
      <p:tags r:id="rId1"/>
    </p:custDataLst>
    <p:extLst>
      <p:ext uri="{BB962C8B-B14F-4D97-AF65-F5344CB8AC3E}">
        <p14:creationId xmlns:p14="http://schemas.microsoft.com/office/powerpoint/2010/main" val="195438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8DDF56-4734-412F-8E48-610BE1152D2A}"/>
              </a:ext>
            </a:extLst>
          </p:cNvPr>
          <p:cNvSpPr>
            <a:spLocks noGrp="1"/>
          </p:cNvSpPr>
          <p:nvPr>
            <p:ph type="title"/>
          </p:nvPr>
        </p:nvSpPr>
        <p:spPr>
          <a:xfrm>
            <a:off x="709863" y="333824"/>
            <a:ext cx="10534873" cy="1080120"/>
          </a:xfrm>
        </p:spPr>
        <p:txBody>
          <a:bodyPr/>
          <a:lstStyle/>
          <a:p>
            <a:pPr defTabSz="914217" hangingPunct="0">
              <a:defRPr/>
            </a:pPr>
            <a:r>
              <a:rPr lang="en-GB" sz="2400" b="1" dirty="0">
                <a:solidFill>
                  <a:srgbClr val="455560"/>
                </a:solidFill>
                <a:latin typeface="Arial" panose="020B0604020202020204"/>
              </a:rPr>
              <a:t>ETF tested a new methodological approach to understand new jobs and new skills needs in the context of digital/green transition</a:t>
            </a:r>
          </a:p>
        </p:txBody>
      </p:sp>
      <p:sp>
        <p:nvSpPr>
          <p:cNvPr id="4" name="Text Placeholder 3">
            <a:extLst>
              <a:ext uri="{FF2B5EF4-FFF2-40B4-BE49-F238E27FC236}">
                <a16:creationId xmlns:a16="http://schemas.microsoft.com/office/drawing/2014/main" id="{64B16792-0D67-43AB-80B7-A75200318B19}"/>
              </a:ext>
            </a:extLst>
          </p:cNvPr>
          <p:cNvSpPr>
            <a:spLocks noGrp="1"/>
          </p:cNvSpPr>
          <p:nvPr>
            <p:ph type="body" sz="quarter" idx="10"/>
          </p:nvPr>
        </p:nvSpPr>
        <p:spPr>
          <a:xfrm>
            <a:off x="709863" y="1804652"/>
            <a:ext cx="6765757" cy="3028605"/>
          </a:xfrm>
        </p:spPr>
        <p:txBody>
          <a:bodyPr>
            <a:noAutofit/>
          </a:bodyPr>
          <a:lstStyle/>
          <a:p>
            <a:pPr marL="285750" indent="-285750">
              <a:spcAft>
                <a:spcPts val="1600"/>
              </a:spcAft>
              <a:buClr>
                <a:schemeClr val="accent6"/>
              </a:buClr>
              <a:buFont typeface="Wingdings" panose="05000000000000000000" pitchFamily="2" charset="2"/>
              <a:buChar char="Ø"/>
            </a:pPr>
            <a:r>
              <a:rPr lang="en-US" sz="1600" b="0" dirty="0"/>
              <a:t>Series of studies aiming at supporting policies in education and training by exploring how drivers of change affect jobs and skills needs in selected sectors and document how companies meet their skills needs</a:t>
            </a:r>
          </a:p>
          <a:p>
            <a:pPr marL="285750" indent="-285750">
              <a:spcAft>
                <a:spcPts val="1600"/>
              </a:spcAft>
              <a:buClr>
                <a:schemeClr val="accent6"/>
              </a:buClr>
              <a:buFont typeface="Wingdings" panose="05000000000000000000" pitchFamily="2" charset="2"/>
              <a:buChar char="Ø"/>
            </a:pPr>
            <a:r>
              <a:rPr lang="en-US" sz="1600" b="0" dirty="0"/>
              <a:t>D</a:t>
            </a:r>
            <a:r>
              <a:rPr lang="en-GB" sz="1600" b="0" dirty="0"/>
              <a:t>rivers of change are acting now, but effects on labour market will be seen in the future</a:t>
            </a:r>
          </a:p>
          <a:p>
            <a:pPr marL="285750" indent="-285750">
              <a:spcAft>
                <a:spcPts val="1600"/>
              </a:spcAft>
              <a:buClr>
                <a:schemeClr val="accent6"/>
              </a:buClr>
              <a:buFont typeface="Wingdings" panose="05000000000000000000" pitchFamily="2" charset="2"/>
              <a:buChar char="Ø"/>
            </a:pPr>
            <a:r>
              <a:rPr lang="en-GB" sz="1600" b="0" dirty="0"/>
              <a:t>The innovative element is adding big data into picture and combining different but complementary techniques</a:t>
            </a:r>
          </a:p>
          <a:p>
            <a:pPr marL="0" indent="0">
              <a:spcAft>
                <a:spcPts val="1600"/>
              </a:spcAft>
              <a:buClr>
                <a:schemeClr val="accent6"/>
              </a:buClr>
              <a:buNone/>
            </a:pPr>
            <a:r>
              <a:rPr lang="en-GB" sz="1600" b="0" dirty="0">
                <a:solidFill>
                  <a:schemeClr val="accent6"/>
                </a:solidFill>
                <a:sym typeface="Wingdings" panose="05000000000000000000" pitchFamily="2" charset="2"/>
              </a:rPr>
              <a:t> </a:t>
            </a:r>
            <a:r>
              <a:rPr lang="en-GB" sz="1600" b="0" dirty="0">
                <a:solidFill>
                  <a:schemeClr val="accent6"/>
                </a:solidFill>
              </a:rPr>
              <a:t>combined methodology for skills anticipation </a:t>
            </a:r>
          </a:p>
          <a:p>
            <a:pPr marL="285750" indent="-285750">
              <a:buClr>
                <a:schemeClr val="accent6"/>
              </a:buClr>
              <a:buFont typeface="Wingdings" panose="05000000000000000000" pitchFamily="2" charset="2"/>
              <a:buChar char="Ø"/>
            </a:pPr>
            <a:endParaRPr lang="en-GB" sz="1600" b="0" dirty="0"/>
          </a:p>
        </p:txBody>
      </p:sp>
      <p:sp>
        <p:nvSpPr>
          <p:cNvPr id="2" name="Rettangolo 1"/>
          <p:cNvSpPr/>
          <p:nvPr/>
        </p:nvSpPr>
        <p:spPr>
          <a:xfrm>
            <a:off x="7724273" y="1472098"/>
            <a:ext cx="4050910" cy="3641766"/>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So far, the methods has been applied in the countries/sectors:</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 </a:t>
            </a:r>
          </a:p>
          <a:p>
            <a:pPr marL="0" marR="0" lvl="0" indent="0" algn="r" defTabSz="914400" rtl="0" eaLnBrk="1" fontAlgn="auto" latinLnBrk="0" hangingPunct="1">
              <a:lnSpc>
                <a:spcPct val="120000"/>
              </a:lnSpc>
              <a:spcBef>
                <a:spcPts val="0"/>
              </a:spcBef>
              <a:spcAft>
                <a:spcPts val="133"/>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MOROCCO: Agri-business </a:t>
            </a:r>
          </a:p>
          <a:p>
            <a:pPr marL="0" marR="0" lvl="0" indent="0" algn="r" defTabSz="914400" rtl="0" eaLnBrk="1" fontAlgn="auto" latinLnBrk="0" hangingPunct="1">
              <a:lnSpc>
                <a:spcPct val="120000"/>
              </a:lnSpc>
              <a:spcBef>
                <a:spcPts val="0"/>
              </a:spcBef>
              <a:spcAft>
                <a:spcPts val="133"/>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TURKEY: Automotive</a:t>
            </a:r>
          </a:p>
          <a:p>
            <a:pPr marL="0" marR="0" lvl="0" indent="0" algn="r" defTabSz="914400" rtl="0" eaLnBrk="1" fontAlgn="auto" latinLnBrk="0" hangingPunct="1">
              <a:lnSpc>
                <a:spcPct val="120000"/>
              </a:lnSpc>
              <a:spcBef>
                <a:spcPts val="0"/>
              </a:spcBef>
              <a:spcAft>
                <a:spcPts val="133"/>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ISRAEL: Agri-tech</a:t>
            </a:r>
          </a:p>
          <a:p>
            <a:pPr marL="0" marR="0" lvl="0" indent="0" algn="r" defTabSz="914400" rtl="0" eaLnBrk="1" fontAlgn="auto" latinLnBrk="0" hangingPunct="1">
              <a:lnSpc>
                <a:spcPct val="120000"/>
              </a:lnSpc>
              <a:spcBef>
                <a:spcPts val="0"/>
              </a:spcBef>
              <a:spcAft>
                <a:spcPts val="133"/>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ALBANIA: Energy </a:t>
            </a:r>
          </a:p>
          <a:p>
            <a:pPr marL="0" marR="0" lvl="0" indent="0" algn="r" defTabSz="914400" rtl="0" eaLnBrk="1" fontAlgn="auto" latinLnBrk="0" hangingPunct="1">
              <a:lnSpc>
                <a:spcPct val="120000"/>
              </a:lnSpc>
              <a:spcBef>
                <a:spcPts val="0"/>
              </a:spcBef>
              <a:spcAft>
                <a:spcPts val="133"/>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TUNISIA: Energy </a:t>
            </a:r>
          </a:p>
          <a:p>
            <a:pPr marL="0" marR="0" lvl="0" indent="0" algn="r" defTabSz="914400" rtl="0" eaLnBrk="1" fontAlgn="auto" latinLnBrk="0" hangingPunct="1">
              <a:lnSpc>
                <a:spcPct val="120000"/>
              </a:lnSpc>
              <a:spcBef>
                <a:spcPts val="0"/>
              </a:spcBef>
              <a:spcAft>
                <a:spcPts val="133"/>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UKRAINE: Healthcare</a:t>
            </a:r>
          </a:p>
          <a:p>
            <a:pPr marL="0" marR="0" lvl="0" indent="0" algn="r" defTabSz="914400" rtl="0" eaLnBrk="1" fontAlgn="auto" latinLnBrk="0" hangingPunct="1">
              <a:lnSpc>
                <a:spcPct val="120000"/>
              </a:lnSpc>
              <a:spcBef>
                <a:spcPts val="0"/>
              </a:spcBef>
              <a:spcAft>
                <a:spcPts val="133"/>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ARMENIA: Construction </a:t>
            </a:r>
          </a:p>
          <a:p>
            <a:pPr marL="0" marR="0" lvl="0" indent="0" algn="r" defTabSz="914400" rtl="0" eaLnBrk="1" fontAlgn="auto" latinLnBrk="0" hangingPunct="1">
              <a:lnSpc>
                <a:spcPct val="120000"/>
              </a:lnSpc>
              <a:spcBef>
                <a:spcPts val="0"/>
              </a:spcBef>
              <a:spcAft>
                <a:spcPts val="133"/>
              </a:spcAft>
              <a:buClrTx/>
              <a:buSzTx/>
              <a:buFontTx/>
              <a:buNone/>
              <a:tabLst/>
              <a:defRPr/>
            </a:pPr>
            <a:r>
              <a:rPr kumimoji="0" lang="en-GB" sz="1800" b="1" i="0" u="none" strike="noStrike" kern="1200" cap="none" spc="0" normalizeH="0" baseline="0" noProof="0">
                <a:ln>
                  <a:noFill/>
                </a:ln>
                <a:solidFill>
                  <a:prstClr val="black"/>
                </a:solidFill>
                <a:effectLst/>
                <a:uLnTx/>
                <a:uFillTx/>
                <a:latin typeface="Aptos Display" panose="02110004020202020204"/>
                <a:ea typeface="+mn-ea"/>
                <a:cs typeface="Arial" panose="020B0604020202020204" pitchFamily="34" charset="0"/>
              </a:rPr>
              <a:t>EGYPT: Energy</a:t>
            </a:r>
          </a:p>
        </p:txBody>
      </p:sp>
      <p:sp>
        <p:nvSpPr>
          <p:cNvPr id="57" name="TextBox 56">
            <a:extLst>
              <a:ext uri="{FF2B5EF4-FFF2-40B4-BE49-F238E27FC236}">
                <a16:creationId xmlns:a16="http://schemas.microsoft.com/office/drawing/2014/main" id="{52E07029-11E7-D8B4-D70A-4E1C5F2566D0}"/>
              </a:ext>
            </a:extLst>
          </p:cNvPr>
          <p:cNvSpPr txBox="1"/>
          <p:nvPr/>
        </p:nvSpPr>
        <p:spPr>
          <a:xfrm>
            <a:off x="709863" y="5113864"/>
            <a:ext cx="8160999" cy="11695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ETF (2024), Synthesis paper on the future skill needs in selected sectors, </a:t>
            </a: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hlinkClick r:id="rId3"/>
              </a:rPr>
              <a:t>The future of skills in ETF partner countries | ETF (europa.eu)</a:t>
            </a: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Aptos" panose="02110004020202020204"/>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lt"/>
                <a:cs typeface="+mn-lt"/>
              </a:rPr>
              <a:t>ETF (2021), Case studies on the future of skills: Methodological note for conducting case studies, </a:t>
            </a:r>
            <a:r>
              <a:rPr kumimoji="0" lang="en-US" sz="1400" b="0" i="0" u="none" strike="noStrike" kern="1200" cap="none" spc="0" normalizeH="0" baseline="0" noProof="0">
                <a:ln>
                  <a:noFill/>
                </a:ln>
                <a:solidFill>
                  <a:prstClr val="black"/>
                </a:solidFill>
                <a:effectLst/>
                <a:uLnTx/>
                <a:uFillTx/>
                <a:latin typeface="Aptos" panose="02110004020202020204"/>
                <a:ea typeface="+mn-lt"/>
                <a:cs typeface="+mn-lt"/>
                <a:hlinkClick r:id="rId4"/>
              </a:rPr>
              <a:t>Skills for the future case studies, methodology | Open Space (europa.eu)</a:t>
            </a:r>
            <a:r>
              <a:rPr kumimoji="0" lang="en-US" sz="1400" b="0" i="0" u="none" strike="noStrike" kern="1200" cap="none" spc="0" normalizeH="0" baseline="0" noProof="0">
                <a:ln>
                  <a:noFill/>
                </a:ln>
                <a:solidFill>
                  <a:prstClr val="black"/>
                </a:solidFill>
                <a:effectLst/>
                <a:uLnTx/>
                <a:uFillTx/>
                <a:latin typeface="Aptos" panose="02110004020202020204"/>
                <a:ea typeface="+mn-lt"/>
                <a:cs typeface="+mn-lt"/>
              </a:rPr>
              <a:t> </a:t>
            </a:r>
            <a:endParaRPr kumimoji="0" lang="en-US" sz="14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F4DD504D-049F-453F-8488-DC8DBD7527C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DDD0C-F7B3-44FD-8FF2-ED85422D685B}" type="slidenum">
              <a:rPr kumimoji="0" lang="en-GB" sz="900" b="0" i="0" u="none" strike="noStrike" kern="1200" cap="none" spc="0" normalizeH="0" baseline="0" noProof="0" smtClean="0">
                <a:ln>
                  <a:noFill/>
                </a:ln>
                <a:solidFill>
                  <a:srgbClr val="45556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900" b="0" i="0" u="none" strike="noStrike" kern="1200" cap="none" spc="0" normalizeH="0" baseline="0" noProof="0">
              <a:ln>
                <a:noFill/>
              </a:ln>
              <a:solidFill>
                <a:srgbClr val="45556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032563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raight Connector 5">
            <a:extLst>
              <a:ext uri="{FF2B5EF4-FFF2-40B4-BE49-F238E27FC236}">
                <a16:creationId xmlns:a16="http://schemas.microsoft.com/office/drawing/2014/main" id="{F5521C18-B9D3-8744-B109-3B69B33F9A90}"/>
              </a:ext>
            </a:extLst>
          </p:cNvPr>
          <p:cNvSpPr>
            <a:spLocks noChangeShapeType="1"/>
          </p:cNvSpPr>
          <p:nvPr/>
        </p:nvSpPr>
        <p:spPr bwMode="auto">
          <a:xfrm>
            <a:off x="457994" y="908050"/>
            <a:ext cx="11156950" cy="0"/>
          </a:xfrm>
          <a:prstGeom prst="line">
            <a:avLst/>
          </a:prstGeom>
          <a:noFill/>
          <a:ln w="9525">
            <a:solidFill>
              <a:schemeClr val="accent2"/>
            </a:solidFill>
            <a:miter lim="800000"/>
            <a:headEnd/>
            <a:tailEnd/>
          </a:ln>
          <a:extLst>
            <a:ext uri="{909E8E84-426E-40DD-AFC4-6F175D3DCCD1}">
              <a14:hiddenFill xmlns:a14="http://schemas.microsoft.com/office/drawing/2010/main">
                <a:noFill/>
              </a14:hiddenFill>
            </a:ext>
          </a:extLst>
        </p:spPr>
        <p:txBody>
          <a:bodyPr lIns="45718" tIns="45718" rIns="45718" bIns="45718"/>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5" name="TextBox 32">
            <a:extLst>
              <a:ext uri="{FF2B5EF4-FFF2-40B4-BE49-F238E27FC236}">
                <a16:creationId xmlns:a16="http://schemas.microsoft.com/office/drawing/2014/main" id="{522E07D1-53D0-417C-FA46-BDD5D7F0B6DA}"/>
              </a:ext>
            </a:extLst>
          </p:cNvPr>
          <p:cNvSpPr txBox="1">
            <a:spLocks noChangeArrowheads="1"/>
          </p:cNvSpPr>
          <p:nvPr/>
        </p:nvSpPr>
        <p:spPr bwMode="auto">
          <a:xfrm>
            <a:off x="457994" y="465138"/>
            <a:ext cx="2882106"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tIns="0" rIns="0" bIns="0">
            <a:spAutoFit/>
          </a:bodyPr>
          <a:lstStyle>
            <a:lvl1pPr>
              <a:defRPr>
                <a:solidFill>
                  <a:schemeClr val="tx1"/>
                </a:solidFill>
                <a:latin typeface="Graphik" panose="020B0503030202060203" pitchFamily="34" charset="0"/>
              </a:defRPr>
            </a:lvl1pPr>
            <a:lvl2pPr marL="742950" indent="-285750">
              <a:defRPr>
                <a:solidFill>
                  <a:schemeClr val="tx1"/>
                </a:solidFill>
                <a:latin typeface="Graphik" panose="020B0503030202060203" pitchFamily="34" charset="0"/>
              </a:defRPr>
            </a:lvl2pPr>
            <a:lvl3pPr marL="1143000" indent="-228600">
              <a:defRPr>
                <a:solidFill>
                  <a:schemeClr val="tx1"/>
                </a:solidFill>
                <a:latin typeface="Graphik" panose="020B0503030202060203" pitchFamily="34" charset="0"/>
              </a:defRPr>
            </a:lvl3pPr>
            <a:lvl4pPr marL="1600200" indent="-228600">
              <a:defRPr>
                <a:solidFill>
                  <a:schemeClr val="tx1"/>
                </a:solidFill>
                <a:latin typeface="Graphik" panose="020B0503030202060203" pitchFamily="34" charset="0"/>
              </a:defRPr>
            </a:lvl4pPr>
            <a:lvl5pPr marL="2057400" indent="-228600">
              <a:defRPr>
                <a:solidFill>
                  <a:schemeClr val="tx1"/>
                </a:solidFill>
                <a:latin typeface="Graphik" panose="020B0503030202060203" pitchFamily="34" charset="0"/>
              </a:defRPr>
            </a:lvl5pPr>
            <a:lvl6pPr marL="2514600" indent="-228600" eaLnBrk="0" fontAlgn="base" hangingPunct="0">
              <a:spcBef>
                <a:spcPct val="0"/>
              </a:spcBef>
              <a:spcAft>
                <a:spcPct val="0"/>
              </a:spcAft>
              <a:defRPr>
                <a:solidFill>
                  <a:schemeClr val="tx1"/>
                </a:solidFill>
                <a:latin typeface="Graphik" panose="020B0503030202060203" pitchFamily="34" charset="0"/>
              </a:defRPr>
            </a:lvl6pPr>
            <a:lvl7pPr marL="2971800" indent="-228600" eaLnBrk="0" fontAlgn="base" hangingPunct="0">
              <a:spcBef>
                <a:spcPct val="0"/>
              </a:spcBef>
              <a:spcAft>
                <a:spcPct val="0"/>
              </a:spcAft>
              <a:defRPr>
                <a:solidFill>
                  <a:schemeClr val="tx1"/>
                </a:solidFill>
                <a:latin typeface="Graphik" panose="020B0503030202060203" pitchFamily="34" charset="0"/>
              </a:defRPr>
            </a:lvl7pPr>
            <a:lvl8pPr marL="3429000" indent="-228600" eaLnBrk="0" fontAlgn="base" hangingPunct="0">
              <a:spcBef>
                <a:spcPct val="0"/>
              </a:spcBef>
              <a:spcAft>
                <a:spcPct val="0"/>
              </a:spcAft>
              <a:defRPr>
                <a:solidFill>
                  <a:schemeClr val="tx1"/>
                </a:solidFill>
                <a:latin typeface="Graphik" panose="020B0503030202060203" pitchFamily="34" charset="0"/>
              </a:defRPr>
            </a:lvl8pPr>
            <a:lvl9pPr marL="3886200" indent="-228600" eaLnBrk="0" fontAlgn="base" hangingPunct="0">
              <a:spcBef>
                <a:spcPct val="0"/>
              </a:spcBef>
              <a:spcAft>
                <a:spcPct val="0"/>
              </a:spcAft>
              <a:defRPr>
                <a:solidFill>
                  <a:schemeClr val="tx1"/>
                </a:solidFill>
                <a:latin typeface="Graphik" panose="020B0503030202060203"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313131"/>
                </a:solidFill>
                <a:effectLst/>
                <a:uLnTx/>
                <a:uFillTx/>
                <a:latin typeface="Arial" panose="020B0604020202020204" pitchFamily="34" charset="0"/>
                <a:ea typeface="Graphik" panose="020B0503030202060203" pitchFamily="34" charset="0"/>
                <a:cs typeface="Arial" panose="020B0604020202020204" pitchFamily="34" charset="0"/>
                <a:sym typeface="Graphik" panose="020B0503030202060203" pitchFamily="34" charset="0"/>
              </a:rPr>
              <a:t>Project Overview</a:t>
            </a:r>
          </a:p>
        </p:txBody>
      </p:sp>
      <p:sp>
        <p:nvSpPr>
          <p:cNvPr id="6" name="Rectangle 5">
            <a:extLst>
              <a:ext uri="{FF2B5EF4-FFF2-40B4-BE49-F238E27FC236}">
                <a16:creationId xmlns:a16="http://schemas.microsoft.com/office/drawing/2014/main" id="{1A80E556-B174-77A9-03F8-4D9C895FC74E}"/>
              </a:ext>
            </a:extLst>
          </p:cNvPr>
          <p:cNvSpPr/>
          <p:nvPr/>
        </p:nvSpPr>
        <p:spPr>
          <a:xfrm>
            <a:off x="457995" y="998263"/>
            <a:ext cx="5607247" cy="13296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20000"/>
              </a:lnSpc>
              <a:spcBef>
                <a:spcPts val="750"/>
              </a:spcBef>
              <a:spcAft>
                <a:spcPts val="0"/>
              </a:spcAft>
              <a:buClrTx/>
              <a:buSzTx/>
              <a:buFontTx/>
              <a:buNone/>
              <a:tabLst/>
              <a:defRPr/>
            </a:pPr>
            <a:r>
              <a:rPr kumimoji="0" lang="en-US" sz="14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ABOUT THE CONSORTIUM</a:t>
            </a:r>
          </a:p>
          <a:p>
            <a:pPr marL="0" marR="0" lvl="0" indent="0" algn="l" defTabSz="228600" rtl="0" eaLnBrk="1" fontAlgn="auto" latinLnBrk="0" hangingPunct="1">
              <a:lnSpc>
                <a:spcPct val="100000"/>
              </a:lnSpc>
              <a:spcBef>
                <a:spcPts val="600"/>
              </a:spcBef>
              <a:spcAft>
                <a:spcPts val="0"/>
              </a:spcAft>
              <a:buClrTx/>
              <a:buSzTx/>
              <a:buFontTx/>
              <a:buNone/>
              <a:tabLst/>
              <a:defRPr/>
            </a:pPr>
            <a:r>
              <a:rPr kumimoji="0" lang="en-US" sz="1000" b="0"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On April 4, 2024, a </a:t>
            </a:r>
            <a:r>
              <a:rPr kumimoji="0" lang="en-US" sz="1000" b="1"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Consortium of nine leading global corporations in collaboration with global advisors </a:t>
            </a:r>
            <a:r>
              <a:rPr kumimoji="0" lang="en-US" sz="1000" b="0"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embarked on a collaborative endeavor with a singular vision of sharing insights to advance an AI-enabled information and communications technology (ICT) workforce. The Consortium was </a:t>
            </a:r>
            <a:r>
              <a:rPr kumimoji="0" lang="en-US" sz="1000" b="1"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catalyzed by the work of the U.S.- EU Trade and Technology Council’s (TTC) Talent for Growth Task Force</a:t>
            </a:r>
            <a:r>
              <a:rPr kumimoji="0" lang="en-US" sz="1000" b="0"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 with the </a:t>
            </a:r>
            <a:r>
              <a:rPr kumimoji="0" lang="en-US" sz="1000" b="1"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goal of exploring AI’s impact on ICT job roles and identifying skills and training workers need to thrive in an AI-driven future.</a:t>
            </a:r>
          </a:p>
        </p:txBody>
      </p:sp>
      <p:sp>
        <p:nvSpPr>
          <p:cNvPr id="2" name="Rectangle 1">
            <a:extLst>
              <a:ext uri="{FF2B5EF4-FFF2-40B4-BE49-F238E27FC236}">
                <a16:creationId xmlns:a16="http://schemas.microsoft.com/office/drawing/2014/main" id="{3C342090-0867-C979-F139-720562F6A4B0}"/>
              </a:ext>
            </a:extLst>
          </p:cNvPr>
          <p:cNvSpPr/>
          <p:nvPr/>
        </p:nvSpPr>
        <p:spPr>
          <a:xfrm>
            <a:off x="482303" y="2352394"/>
            <a:ext cx="5607247" cy="1184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20000"/>
              </a:lnSpc>
              <a:spcBef>
                <a:spcPts val="750"/>
              </a:spcBef>
              <a:spcAft>
                <a:spcPts val="0"/>
              </a:spcAft>
              <a:buClrTx/>
              <a:buSzTx/>
              <a:buFontTx/>
              <a:buNone/>
              <a:tabLst/>
              <a:defRPr/>
            </a:pPr>
            <a:r>
              <a:rPr kumimoji="0" lang="en-US" sz="14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THE TRANSFORMATIONAL OPPORTUNITY OF AI ON ICT JOBS</a:t>
            </a:r>
          </a:p>
          <a:p>
            <a:pPr marL="0" marR="0" lvl="0" indent="0" algn="l" defTabSz="457200" rtl="0" eaLnBrk="1" fontAlgn="auto" latinLnBrk="0" hangingPunct="1">
              <a:lnSpc>
                <a:spcPct val="107000"/>
              </a:lnSpc>
              <a:spcBef>
                <a:spcPts val="0"/>
              </a:spcBef>
              <a:spcAft>
                <a:spcPts val="800"/>
              </a:spcAft>
              <a:buClrTx/>
              <a:buSzTx/>
              <a:buFontTx/>
              <a:buNone/>
              <a:tabLst/>
              <a:defRPr/>
            </a:pPr>
            <a:r>
              <a:rPr kumimoji="0" lang="en-US" sz="1000" b="0" i="0" u="none" strike="noStrike" kern="1200" cap="none" spc="0" normalizeH="0" baseline="0" noProof="0">
                <a:ln>
                  <a:noFill/>
                </a:ln>
                <a:solidFill>
                  <a:srgbClr val="E6E6DC">
                    <a:lumMod val="25000"/>
                  </a:srgbClr>
                </a:solidFill>
                <a:effectLst/>
                <a:uLnTx/>
                <a:uFillTx/>
                <a:latin typeface="Arial" panose="020B0604020202020204" pitchFamily="34" charset="0"/>
                <a:ea typeface="+mn-ea"/>
                <a:cs typeface="Arial" panose="020B0604020202020204" pitchFamily="34" charset="0"/>
              </a:rPr>
              <a:t>The project aims to guide businesses, governments, and workers with actionable insights on navigating changes in the ICT job landscape due to AI advancements. It identifies reskilling and upskilling opportunities, enabling organizations to stay competitive and workers to remain relevant in their careers. The project also provides tailored training recommendations at all career levels, fostering an adaptable and future-ready workforce.</a:t>
            </a:r>
          </a:p>
        </p:txBody>
      </p:sp>
      <p:sp>
        <p:nvSpPr>
          <p:cNvPr id="80" name="Rectangle 79">
            <a:extLst>
              <a:ext uri="{FF2B5EF4-FFF2-40B4-BE49-F238E27FC236}">
                <a16:creationId xmlns:a16="http://schemas.microsoft.com/office/drawing/2014/main" id="{B2E4E5CE-D662-E9DC-027E-C71CB9A25475}"/>
              </a:ext>
            </a:extLst>
          </p:cNvPr>
          <p:cNvSpPr/>
          <p:nvPr/>
        </p:nvSpPr>
        <p:spPr>
          <a:xfrm>
            <a:off x="482303" y="4594902"/>
            <a:ext cx="5486400" cy="536981"/>
          </a:xfrm>
          <a:prstGeom prst="rect">
            <a:avLst/>
          </a:prstGeom>
          <a:no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lIns="90000" tIns="46800" rIns="90000" bIns="46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1" name="Rectangle 80">
            <a:extLst>
              <a:ext uri="{FF2B5EF4-FFF2-40B4-BE49-F238E27FC236}">
                <a16:creationId xmlns:a16="http://schemas.microsoft.com/office/drawing/2014/main" id="{47F94458-1118-3750-2732-E2739043B617}"/>
              </a:ext>
            </a:extLst>
          </p:cNvPr>
          <p:cNvSpPr/>
          <p:nvPr/>
        </p:nvSpPr>
        <p:spPr>
          <a:xfrm>
            <a:off x="2459687" y="4502923"/>
            <a:ext cx="1531633" cy="1739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2" name="Rectangle 81">
            <a:extLst>
              <a:ext uri="{FF2B5EF4-FFF2-40B4-BE49-F238E27FC236}">
                <a16:creationId xmlns:a16="http://schemas.microsoft.com/office/drawing/2014/main" id="{348DBFC0-BCC2-1694-EA48-8FBC887491F3}"/>
              </a:ext>
            </a:extLst>
          </p:cNvPr>
          <p:cNvSpPr/>
          <p:nvPr/>
        </p:nvSpPr>
        <p:spPr>
          <a:xfrm>
            <a:off x="482303" y="3850644"/>
            <a:ext cx="5486400" cy="536981"/>
          </a:xfrm>
          <a:prstGeom prst="rect">
            <a:avLst/>
          </a:prstGeom>
          <a:no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lIns="90000" tIns="46800" rIns="90000" bIns="46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3" name="Rectangle 82">
            <a:extLst>
              <a:ext uri="{FF2B5EF4-FFF2-40B4-BE49-F238E27FC236}">
                <a16:creationId xmlns:a16="http://schemas.microsoft.com/office/drawing/2014/main" id="{DE6A22F2-422C-BC1F-FBBC-C340D1183EF9}"/>
              </a:ext>
            </a:extLst>
          </p:cNvPr>
          <p:cNvSpPr/>
          <p:nvPr/>
        </p:nvSpPr>
        <p:spPr>
          <a:xfrm>
            <a:off x="2402098" y="3867189"/>
            <a:ext cx="1531633" cy="1739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4" name="TextBox 83">
            <a:extLst>
              <a:ext uri="{FF2B5EF4-FFF2-40B4-BE49-F238E27FC236}">
                <a16:creationId xmlns:a16="http://schemas.microsoft.com/office/drawing/2014/main" id="{89645AC3-7D20-DF54-67B4-4FAA2928D769}"/>
              </a:ext>
            </a:extLst>
          </p:cNvPr>
          <p:cNvSpPr txBox="1"/>
          <p:nvPr/>
        </p:nvSpPr>
        <p:spPr>
          <a:xfrm>
            <a:off x="525503" y="5518406"/>
            <a:ext cx="5400000" cy="202236"/>
          </a:xfrm>
          <a:prstGeom prst="rect">
            <a:avLst/>
          </a:prstGeom>
          <a:noFill/>
        </p:spPr>
        <p:txBody>
          <a:bodyPr wrap="square" lIns="90000" tIns="46800" rIns="90000" bIns="46800">
            <a:spAutoFit/>
          </a:bodyPr>
          <a:lstStyle>
            <a:defPPr>
              <a:defRPr lang="en-US"/>
            </a:defPPr>
            <a:lvl1pPr>
              <a:defRPr sz="1000">
                <a:solidFill>
                  <a:schemeClr val="bg2">
                    <a:lumMod val="25000"/>
                  </a:schemeClr>
                </a:solidFill>
                <a:latin typeface="Graphik" panose="020B0503030202060203"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1" u="none" strike="noStrike" kern="1200" cap="none" spc="0" normalizeH="0" baseline="0" noProof="0">
                <a:ln>
                  <a:noFill/>
                </a:ln>
                <a:solidFill>
                  <a:srgbClr val="E7E6E6">
                    <a:lumMod val="25000"/>
                  </a:srgbClr>
                </a:solidFill>
                <a:effectLst/>
                <a:uLnTx/>
                <a:uFillTx/>
                <a:latin typeface="Arial" panose="020B0604020202020204" pitchFamily="34" charset="0"/>
                <a:ea typeface="+mn-ea"/>
                <a:cs typeface="Arial" panose="020B0604020202020204" pitchFamily="34" charset="0"/>
              </a:rPr>
              <a:t>U.S.-EU Trade and Technology Council’s (TTC) Talent for Growth Task Force and U.S. Department of Commerce</a:t>
            </a:r>
          </a:p>
        </p:txBody>
      </p:sp>
      <p:sp>
        <p:nvSpPr>
          <p:cNvPr id="85" name="TextBox 32">
            <a:extLst>
              <a:ext uri="{FF2B5EF4-FFF2-40B4-BE49-F238E27FC236}">
                <a16:creationId xmlns:a16="http://schemas.microsoft.com/office/drawing/2014/main" id="{EB64C023-3BB1-B23E-D06C-70A919697CB0}"/>
              </a:ext>
            </a:extLst>
          </p:cNvPr>
          <p:cNvSpPr txBox="1"/>
          <p:nvPr/>
        </p:nvSpPr>
        <p:spPr>
          <a:xfrm>
            <a:off x="482303" y="5263250"/>
            <a:ext cx="5031742" cy="2471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90000" tIns="46800" rIns="90000" bIns="46800">
            <a:spAutoFit/>
          </a:bodyPr>
          <a:lstStyle>
            <a:lvl1pPr>
              <a:defRPr sz="1400" b="1">
                <a:latin typeface="Graphik"/>
                <a:ea typeface="Graphik"/>
                <a:cs typeface="Graphik"/>
                <a:sym typeface="Graphik"/>
              </a:defRPr>
            </a:lvl1pPr>
          </a:lstStyle>
          <a:p>
            <a:pPr marL="0" marR="0" lvl="0" indent="0" algn="l" defTabSz="457200" rtl="0" eaLnBrk="1" fontAlgn="auto" latinLnBrk="0" hangingPunct="1">
              <a:lnSpc>
                <a:spcPct val="107000"/>
              </a:lnSpc>
              <a:spcBef>
                <a:spcPts val="0"/>
              </a:spcBef>
              <a:spcAft>
                <a:spcPts val="800"/>
              </a:spcAft>
              <a:buClrTx/>
              <a:buSzTx/>
              <a:buFontTx/>
              <a:buNone/>
              <a:tabLst/>
              <a:defRPr/>
            </a:pPr>
            <a:r>
              <a:rPr kumimoji="0" lang="en-US" sz="1000" b="1" i="0" u="none" strike="noStrike" kern="100" cap="none" spc="0" normalizeH="0" baseline="0" noProof="0">
                <a:ln>
                  <a:noFill/>
                </a:ln>
                <a:solidFill>
                  <a:srgbClr val="E7E6E6">
                    <a:lumMod val="25000"/>
                  </a:srgbClr>
                </a:solidFill>
                <a:effectLst/>
                <a:uLnTx/>
                <a:uFillTx/>
                <a:latin typeface="Arial" panose="020B0604020202020204" pitchFamily="34" charset="0"/>
                <a:ea typeface="Aptos" panose="020B0004020202020204" pitchFamily="34" charset="0"/>
                <a:cs typeface="Arial" panose="020B0604020202020204" pitchFamily="34" charset="0"/>
                <a:sym typeface="Graphik"/>
              </a:rPr>
              <a:t>Catalysts</a:t>
            </a:r>
          </a:p>
        </p:txBody>
      </p:sp>
      <p:sp>
        <p:nvSpPr>
          <p:cNvPr id="86" name="TextBox 32">
            <a:extLst>
              <a:ext uri="{FF2B5EF4-FFF2-40B4-BE49-F238E27FC236}">
                <a16:creationId xmlns:a16="http://schemas.microsoft.com/office/drawing/2014/main" id="{02BCB96B-B807-ADA3-7BEB-D2AE6D0981DF}"/>
              </a:ext>
            </a:extLst>
          </p:cNvPr>
          <p:cNvSpPr txBox="1"/>
          <p:nvPr/>
        </p:nvSpPr>
        <p:spPr>
          <a:xfrm>
            <a:off x="2025635" y="4522906"/>
            <a:ext cx="2708908" cy="152671"/>
          </a:xfrm>
          <a:prstGeom prst="rect">
            <a:avLst/>
          </a:prstGeom>
          <a:solidFill>
            <a:schemeClr val="bg1"/>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a:spAutoFit/>
          </a:bodyPr>
          <a:lstStyle>
            <a:lvl1pPr>
              <a:defRPr sz="1400" b="1">
                <a:latin typeface="Graphik"/>
                <a:ea typeface="Graphik"/>
                <a:cs typeface="Graphik"/>
                <a:sym typeface="Graphik"/>
              </a:defRPr>
            </a:lvl1pPr>
          </a:lstStyle>
          <a:p>
            <a:pPr marL="0" marR="0" lvl="0" indent="0" algn="ctr" defTabSz="457200" rtl="0" eaLnBrk="1" fontAlgn="auto" latinLnBrk="0" hangingPunct="1">
              <a:lnSpc>
                <a:spcPct val="107000"/>
              </a:lnSpc>
              <a:spcBef>
                <a:spcPts val="0"/>
              </a:spcBef>
              <a:spcAft>
                <a:spcPts val="800"/>
              </a:spcAft>
              <a:buClrTx/>
              <a:buSzTx/>
              <a:buFontTx/>
              <a:buNone/>
              <a:tabLst/>
              <a:defRPr/>
            </a:pPr>
            <a:r>
              <a:rPr kumimoji="0" lang="en-US" sz="1000" b="1" i="0" u="none" strike="noStrike" kern="100" cap="none" spc="300" normalizeH="0" baseline="0" noProof="0">
                <a:ln>
                  <a:noFill/>
                </a:ln>
                <a:solidFill>
                  <a:srgbClr val="3CAECE"/>
                </a:solidFill>
                <a:effectLst/>
                <a:uLnTx/>
                <a:uFillTx/>
                <a:latin typeface="Arial" panose="020B0604020202020204" pitchFamily="34" charset="0"/>
                <a:ea typeface="Aptos" panose="020B0004020202020204" pitchFamily="34" charset="0"/>
                <a:cs typeface="Arial" panose="020B0604020202020204" pitchFamily="34" charset="0"/>
                <a:sym typeface="Graphik"/>
              </a:rPr>
              <a:t>CONSORTIUM ADVISORS</a:t>
            </a:r>
          </a:p>
        </p:txBody>
      </p:sp>
      <p:sp>
        <p:nvSpPr>
          <p:cNvPr id="87" name="TextBox 32">
            <a:extLst>
              <a:ext uri="{FF2B5EF4-FFF2-40B4-BE49-F238E27FC236}">
                <a16:creationId xmlns:a16="http://schemas.microsoft.com/office/drawing/2014/main" id="{69A8AAFF-0F6D-691B-1AB0-4AD996DF1435}"/>
              </a:ext>
            </a:extLst>
          </p:cNvPr>
          <p:cNvSpPr txBox="1"/>
          <p:nvPr/>
        </p:nvSpPr>
        <p:spPr>
          <a:xfrm>
            <a:off x="1982856" y="3779758"/>
            <a:ext cx="2529838" cy="152671"/>
          </a:xfrm>
          <a:prstGeom prst="rect">
            <a:avLst/>
          </a:prstGeom>
          <a:solidFill>
            <a:schemeClr val="bg1"/>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a:spAutoFit/>
          </a:bodyPr>
          <a:lstStyle>
            <a:lvl1pPr>
              <a:defRPr sz="1400" b="1">
                <a:latin typeface="Graphik"/>
                <a:ea typeface="Graphik"/>
                <a:cs typeface="Graphik"/>
                <a:sym typeface="Graphik"/>
              </a:defRPr>
            </a:lvl1pPr>
          </a:lstStyle>
          <a:p>
            <a:pPr marL="0" marR="0" lvl="0" indent="0" algn="ctr" defTabSz="457200" rtl="0" eaLnBrk="1" fontAlgn="auto" latinLnBrk="0" hangingPunct="1">
              <a:lnSpc>
                <a:spcPct val="107000"/>
              </a:lnSpc>
              <a:spcBef>
                <a:spcPts val="0"/>
              </a:spcBef>
              <a:spcAft>
                <a:spcPts val="800"/>
              </a:spcAft>
              <a:buClrTx/>
              <a:buSzTx/>
              <a:buFontTx/>
              <a:buNone/>
              <a:tabLst/>
              <a:defRPr/>
            </a:pPr>
            <a:r>
              <a:rPr kumimoji="0" lang="en-US" sz="1000" b="1" i="0" u="none" strike="noStrike" kern="100" cap="none" spc="300" normalizeH="0" baseline="0" noProof="0">
                <a:ln>
                  <a:noFill/>
                </a:ln>
                <a:solidFill>
                  <a:srgbClr val="3CAECE"/>
                </a:solidFill>
                <a:effectLst/>
                <a:uLnTx/>
                <a:uFillTx/>
                <a:latin typeface="Arial" panose="020B0604020202020204" pitchFamily="34" charset="0"/>
                <a:cs typeface="Arial" panose="020B0604020202020204" pitchFamily="34" charset="0"/>
                <a:sym typeface="Graphik"/>
              </a:rPr>
              <a:t> CONSORTIUM MEMBERS</a:t>
            </a:r>
          </a:p>
        </p:txBody>
      </p:sp>
      <p:pic>
        <p:nvPicPr>
          <p:cNvPr id="88" name="Picture 2" descr="American Federation of Labor and Congress of Industrial Organizations logo from en.wikipedia.org">
            <a:extLst>
              <a:ext uri="{FF2B5EF4-FFF2-40B4-BE49-F238E27FC236}">
                <a16:creationId xmlns:a16="http://schemas.microsoft.com/office/drawing/2014/main" id="{1538DE20-B26F-A0CB-5F82-3944F4DBF9F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3960" y="4761959"/>
            <a:ext cx="280575" cy="280575"/>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88">
            <a:extLst>
              <a:ext uri="{FF2B5EF4-FFF2-40B4-BE49-F238E27FC236}">
                <a16:creationId xmlns:a16="http://schemas.microsoft.com/office/drawing/2014/main" id="{D3165DA5-AD65-879B-A372-23B2E175A7F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59519" y="4818588"/>
            <a:ext cx="346172" cy="167317"/>
          </a:xfrm>
          <a:prstGeom prst="rect">
            <a:avLst/>
          </a:prstGeom>
        </p:spPr>
      </p:pic>
      <p:pic>
        <p:nvPicPr>
          <p:cNvPr id="90" name="Picture 89">
            <a:extLst>
              <a:ext uri="{FF2B5EF4-FFF2-40B4-BE49-F238E27FC236}">
                <a16:creationId xmlns:a16="http://schemas.microsoft.com/office/drawing/2014/main" id="{5E707C17-2A61-4396-79B3-E37F2DD34E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98646" y="4819555"/>
            <a:ext cx="735034" cy="165382"/>
          </a:xfrm>
          <a:prstGeom prst="rect">
            <a:avLst/>
          </a:prstGeom>
        </p:spPr>
      </p:pic>
      <p:pic>
        <p:nvPicPr>
          <p:cNvPr id="91" name="Picture 10">
            <a:extLst>
              <a:ext uri="{FF2B5EF4-FFF2-40B4-BE49-F238E27FC236}">
                <a16:creationId xmlns:a16="http://schemas.microsoft.com/office/drawing/2014/main" id="{3BE0E6CC-488C-7B18-24E0-917627DBBAF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20796" y="4830440"/>
            <a:ext cx="883766" cy="143612"/>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12" descr="European Vocational training ...">
            <a:extLst>
              <a:ext uri="{FF2B5EF4-FFF2-40B4-BE49-F238E27FC236}">
                <a16:creationId xmlns:a16="http://schemas.microsoft.com/office/drawing/2014/main" id="{9948FA2B-362B-E3F3-6832-05FD308611C0}"/>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626635" y="4788482"/>
            <a:ext cx="401206" cy="227529"/>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14" descr="SMEunited">
            <a:extLst>
              <a:ext uri="{FF2B5EF4-FFF2-40B4-BE49-F238E27FC236}">
                <a16:creationId xmlns:a16="http://schemas.microsoft.com/office/drawing/2014/main" id="{A133D518-DA78-637C-BED2-8B86E7BDF8EB}"/>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t="24379" b="22733"/>
          <a:stretch/>
        </p:blipFill>
        <p:spPr bwMode="auto">
          <a:xfrm>
            <a:off x="5297515" y="4765625"/>
            <a:ext cx="516638" cy="273243"/>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6">
            <a:extLst>
              <a:ext uri="{FF2B5EF4-FFF2-40B4-BE49-F238E27FC236}">
                <a16:creationId xmlns:a16="http://schemas.microsoft.com/office/drawing/2014/main" id="{6353FA93-2CAE-F3F6-C891-E45CBBA08564}"/>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187490" y="4788568"/>
            <a:ext cx="779074" cy="227356"/>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4">
            <a:extLst>
              <a:ext uri="{FF2B5EF4-FFF2-40B4-BE49-F238E27FC236}">
                <a16:creationId xmlns:a16="http://schemas.microsoft.com/office/drawing/2014/main" id="{3B459F5F-F6FA-50E2-174F-6AD2429AB93C}"/>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08871" y="4065899"/>
            <a:ext cx="575217" cy="153419"/>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6" descr="Cisco Logo PNG Transparent &amp; SVG Vector - Freebie Supply">
            <a:extLst>
              <a:ext uri="{FF2B5EF4-FFF2-40B4-BE49-F238E27FC236}">
                <a16:creationId xmlns:a16="http://schemas.microsoft.com/office/drawing/2014/main" id="{5E39FBF0-EA5E-8D90-177A-2B9DDC1B9B8A}"/>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235372" y="3946762"/>
            <a:ext cx="516270" cy="391693"/>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8" descr="Eightfold Launches AI-Powered Personalized Career Site for ...">
            <a:extLst>
              <a:ext uri="{FF2B5EF4-FFF2-40B4-BE49-F238E27FC236}">
                <a16:creationId xmlns:a16="http://schemas.microsoft.com/office/drawing/2014/main" id="{D43C6CF8-82BB-90C9-38D2-08161FC5669C}"/>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802926" y="4033447"/>
            <a:ext cx="819281" cy="218322"/>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98" descr="upload.wikimedia.org/wikipedia/commons/thumb/2/2f/...">
            <a:extLst>
              <a:ext uri="{FF2B5EF4-FFF2-40B4-BE49-F238E27FC236}">
                <a16:creationId xmlns:a16="http://schemas.microsoft.com/office/drawing/2014/main" id="{E75A94EC-8403-26D5-0129-15E2C252AB29}"/>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2673491" y="4054664"/>
            <a:ext cx="516269" cy="175889"/>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12">
            <a:extLst>
              <a:ext uri="{FF2B5EF4-FFF2-40B4-BE49-F238E27FC236}">
                <a16:creationId xmlns:a16="http://schemas.microsoft.com/office/drawing/2014/main" id="{6C682751-B17E-4EA1-FE30-B6EAC10A0C57}"/>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241044" y="4054664"/>
            <a:ext cx="434678" cy="175889"/>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14">
            <a:extLst>
              <a:ext uri="{FF2B5EF4-FFF2-40B4-BE49-F238E27FC236}">
                <a16:creationId xmlns:a16="http://schemas.microsoft.com/office/drawing/2014/main" id="{58C62558-67E7-6A58-6023-24B9306343A2}"/>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727006" y="4067049"/>
            <a:ext cx="557628" cy="151119"/>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0" descr="Microsoft Unveils a New Look - The ...">
            <a:extLst>
              <a:ext uri="{FF2B5EF4-FFF2-40B4-BE49-F238E27FC236}">
                <a16:creationId xmlns:a16="http://schemas.microsoft.com/office/drawing/2014/main" id="{DF0BF4F9-5D91-67F8-618A-2D4CF0817D4E}"/>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4747050" y="4019794"/>
            <a:ext cx="662377" cy="245628"/>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22">
            <a:extLst>
              <a:ext uri="{FF2B5EF4-FFF2-40B4-BE49-F238E27FC236}">
                <a16:creationId xmlns:a16="http://schemas.microsoft.com/office/drawing/2014/main" id="{1570344D-3745-C2E2-7A42-AB5BFC041ABC}"/>
              </a:ext>
            </a:extLst>
          </p:cNvPr>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5460708" y="4066770"/>
            <a:ext cx="302723" cy="151677"/>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103" descr="A blue and white logo&#10;&#10;Description automatically generated">
            <a:extLst>
              <a:ext uri="{FF2B5EF4-FFF2-40B4-BE49-F238E27FC236}">
                <a16:creationId xmlns:a16="http://schemas.microsoft.com/office/drawing/2014/main" id="{C39ECD9C-185F-02EE-9F19-54F808F18AA8}"/>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4335918" y="4071826"/>
            <a:ext cx="359848" cy="141564"/>
          </a:xfrm>
          <a:prstGeom prst="rect">
            <a:avLst/>
          </a:prstGeom>
        </p:spPr>
      </p:pic>
      <p:sp>
        <p:nvSpPr>
          <p:cNvPr id="133" name="Rectangle 132">
            <a:extLst>
              <a:ext uri="{FF2B5EF4-FFF2-40B4-BE49-F238E27FC236}">
                <a16:creationId xmlns:a16="http://schemas.microsoft.com/office/drawing/2014/main" id="{835F9EAC-CD6A-C9B9-36A9-EE40CD25F813}"/>
              </a:ext>
            </a:extLst>
          </p:cNvPr>
          <p:cNvSpPr/>
          <p:nvPr/>
        </p:nvSpPr>
        <p:spPr>
          <a:xfrm>
            <a:off x="6283544" y="998264"/>
            <a:ext cx="5607247" cy="3493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20000"/>
              </a:lnSpc>
              <a:spcBef>
                <a:spcPts val="750"/>
              </a:spcBef>
              <a:spcAft>
                <a:spcPts val="0"/>
              </a:spcAft>
              <a:buClrTx/>
              <a:buSzTx/>
              <a:buFontTx/>
              <a:buNone/>
              <a:tabLst/>
              <a:defRPr/>
            </a:pPr>
            <a:r>
              <a:rPr kumimoji="0" lang="en-US" sz="14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KEY OUTCOMES</a:t>
            </a:r>
          </a:p>
        </p:txBody>
      </p:sp>
      <p:grpSp>
        <p:nvGrpSpPr>
          <p:cNvPr id="183" name="Group 182">
            <a:extLst>
              <a:ext uri="{FF2B5EF4-FFF2-40B4-BE49-F238E27FC236}">
                <a16:creationId xmlns:a16="http://schemas.microsoft.com/office/drawing/2014/main" id="{1C1B315C-89FD-CA4B-1648-18DC95E404E2}"/>
              </a:ext>
            </a:extLst>
          </p:cNvPr>
          <p:cNvGrpSpPr/>
          <p:nvPr/>
        </p:nvGrpSpPr>
        <p:grpSpPr>
          <a:xfrm>
            <a:off x="6368791" y="1522777"/>
            <a:ext cx="5246153" cy="1184554"/>
            <a:chOff x="6368791" y="1505590"/>
            <a:chExt cx="5246153" cy="1184554"/>
          </a:xfrm>
        </p:grpSpPr>
        <p:sp>
          <p:nvSpPr>
            <p:cNvPr id="153" name="TextBox 152">
              <a:extLst>
                <a:ext uri="{FF2B5EF4-FFF2-40B4-BE49-F238E27FC236}">
                  <a16:creationId xmlns:a16="http://schemas.microsoft.com/office/drawing/2014/main" id="{B10010FB-2631-6868-95F2-CD30E26B6111}"/>
                </a:ext>
              </a:extLst>
            </p:cNvPr>
            <p:cNvSpPr txBox="1"/>
            <p:nvPr/>
          </p:nvSpPr>
          <p:spPr bwMode="auto">
            <a:xfrm>
              <a:off x="6368791" y="1505590"/>
              <a:ext cx="5246153" cy="1184554"/>
            </a:xfrm>
            <a:prstGeom prst="roundRect">
              <a:avLst/>
            </a:prstGeom>
            <a:solidFill>
              <a:schemeClr val="accent5">
                <a:lumMod val="20000"/>
                <a:lumOff val="80000"/>
              </a:schemeClr>
            </a:solidFill>
            <a:ln>
              <a:noFill/>
            </a:ln>
          </p:spPr>
          <p:txBody>
            <a:bodyPr lIns="900000" tIns="36000" rIns="36000" bIns="91440" anchor="ctr"/>
            <a:lstStyle/>
            <a:p>
              <a:pPr marL="625475" marR="0" lvl="0" indent="0" algn="l" defTabSz="914400" rtl="0" eaLnBrk="1" fontAlgn="auto" latinLnBrk="0" hangingPunct="1">
                <a:lnSpc>
                  <a:spcPct val="80000"/>
                </a:lnSpc>
                <a:spcBef>
                  <a:spcPct val="0"/>
                </a:spcBef>
                <a:spcAft>
                  <a:spcPts val="0"/>
                </a:spcAft>
                <a:buClrTx/>
                <a:buSzTx/>
                <a:buFontTx/>
                <a:buNone/>
                <a:tabLst/>
                <a:defRPr/>
              </a:pPr>
              <a:r>
                <a:rPr kumimoji="0" lang="en-US" sz="10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 JOB TRANSFORMATION CANVAS</a:t>
              </a:r>
            </a:p>
            <a:p>
              <a:pPr marL="625475" marR="0" lvl="0" indent="0" algn="l" defTabSz="914400" rtl="0" eaLnBrk="1" fontAlgn="auto" latinLnBrk="0" hangingPunct="1">
                <a:lnSpc>
                  <a:spcPct val="80000"/>
                </a:lnSpc>
                <a:spcBef>
                  <a:spcPct val="0"/>
                </a:spcBef>
                <a:spcAft>
                  <a:spcPts val="0"/>
                </a:spcAft>
                <a:buClrTx/>
                <a:buSzTx/>
                <a:buFontTx/>
                <a:buNone/>
                <a:tabLst/>
                <a:defRPr/>
              </a:pPr>
              <a:endParaRPr kumimoji="0" lang="en-US" sz="1000" b="0" i="1" u="none" strike="noStrike" kern="0" cap="none" spc="65"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625475" marR="0" lvl="0" indent="0" algn="l" defTabSz="914400" rtl="0" eaLnBrk="1" fontAlgn="auto" latinLnBrk="0" hangingPunct="1">
                <a:lnSpc>
                  <a:spcPct val="80000"/>
                </a:lnSpc>
                <a:spcBef>
                  <a:spcPct val="0"/>
                </a:spcBef>
                <a:spcAft>
                  <a:spcPts val="0"/>
                </a:spcAft>
                <a:buClrTx/>
                <a:buSzTx/>
                <a:buFontTx/>
                <a:buNone/>
                <a:tabLst/>
                <a:defRPr/>
              </a:pPr>
              <a:r>
                <a:rPr kumimoji="0" lang="en-US" sz="1000" b="0" i="1" u="none" strike="noStrike" kern="0" cap="none" spc="65"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 global survey across </a:t>
              </a:r>
              <a:r>
                <a:rPr kumimoji="0" lang="en-US" sz="1000" b="1" i="1" u="none" strike="noStrike" kern="0" cap="none" spc="65" normalizeH="0" baseline="0" noProof="0">
                  <a:ln>
                    <a:noFill/>
                  </a:ln>
                  <a:solidFill>
                    <a:srgbClr val="000000"/>
                  </a:solidFill>
                  <a:effectLst/>
                  <a:uLnTx/>
                  <a:uFillTx/>
                  <a:latin typeface="Arial" panose="020B0604020202020204" pitchFamily="34" charset="0"/>
                  <a:ea typeface="+mn-ea"/>
                  <a:cs typeface="Arial" panose="020B0604020202020204" pitchFamily="34" charset="0"/>
                </a:rPr>
                <a:t>6 countries encompassing 47 key job roles</a:t>
              </a:r>
              <a:r>
                <a:rPr kumimoji="0" lang="en-US" sz="1000" b="0" i="1" u="none" strike="noStrike" kern="0" cap="none" spc="65"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offering a comprehensive overview of the evolving ICT job landscape for employers, workers, and future workers, </a:t>
              </a:r>
              <a:r>
                <a:rPr kumimoji="0" lang="en-US" sz="1000" b="1" i="1" u="none" strike="noStrike" kern="0" cap="none" spc="65"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covering 80% of ICT jobs in these countries</a:t>
              </a:r>
            </a:p>
          </p:txBody>
        </p:sp>
        <p:pic>
          <p:nvPicPr>
            <p:cNvPr id="172" name="Picture 171">
              <a:extLst>
                <a:ext uri="{FF2B5EF4-FFF2-40B4-BE49-F238E27FC236}">
                  <a16:creationId xmlns:a16="http://schemas.microsoft.com/office/drawing/2014/main" id="{99E144B9-9519-72AD-B124-58B07F3D326D}"/>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6461439" y="1644487"/>
              <a:ext cx="1371285" cy="906761"/>
            </a:xfrm>
            <a:prstGeom prst="rect">
              <a:avLst/>
            </a:prstGeom>
            <a:ln>
              <a:noFill/>
            </a:ln>
            <a:effectLst>
              <a:outerShdw blurRad="50800" dist="38100" dir="13500000" algn="br" rotWithShape="0">
                <a:prstClr val="black">
                  <a:alpha val="40000"/>
                </a:prstClr>
              </a:outerShdw>
            </a:effectLst>
          </p:spPr>
        </p:pic>
      </p:grpSp>
      <p:grpSp>
        <p:nvGrpSpPr>
          <p:cNvPr id="182" name="Group 181">
            <a:extLst>
              <a:ext uri="{FF2B5EF4-FFF2-40B4-BE49-F238E27FC236}">
                <a16:creationId xmlns:a16="http://schemas.microsoft.com/office/drawing/2014/main" id="{EA50100B-05B9-F588-AE64-16132529C07F}"/>
              </a:ext>
            </a:extLst>
          </p:cNvPr>
          <p:cNvGrpSpPr/>
          <p:nvPr/>
        </p:nvGrpSpPr>
        <p:grpSpPr>
          <a:xfrm>
            <a:off x="6368791" y="2882537"/>
            <a:ext cx="5246153" cy="1347069"/>
            <a:chOff x="6368791" y="2865350"/>
            <a:chExt cx="5246153" cy="1347069"/>
          </a:xfrm>
        </p:grpSpPr>
        <p:sp>
          <p:nvSpPr>
            <p:cNvPr id="154" name="TextBox 153">
              <a:extLst>
                <a:ext uri="{FF2B5EF4-FFF2-40B4-BE49-F238E27FC236}">
                  <a16:creationId xmlns:a16="http://schemas.microsoft.com/office/drawing/2014/main" id="{21C0E323-393B-A048-67DB-2B993F285075}"/>
                </a:ext>
              </a:extLst>
            </p:cNvPr>
            <p:cNvSpPr txBox="1"/>
            <p:nvPr/>
          </p:nvSpPr>
          <p:spPr bwMode="auto">
            <a:xfrm>
              <a:off x="6368791" y="2865350"/>
              <a:ext cx="5246153" cy="1347069"/>
            </a:xfrm>
            <a:prstGeom prst="roundRect">
              <a:avLst/>
            </a:prstGeom>
            <a:solidFill>
              <a:schemeClr val="accent5">
                <a:lumMod val="20000"/>
                <a:lumOff val="80000"/>
              </a:schemeClr>
            </a:solidFill>
            <a:ln>
              <a:noFill/>
            </a:ln>
          </p:spPr>
          <p:txBody>
            <a:bodyPr lIns="900000" tIns="36000" rIns="36000" bIns="91440" anchor="ctr"/>
            <a:lstStyle/>
            <a:p>
              <a:pPr marL="625475" marR="0" lvl="0" indent="0" algn="l" defTabSz="914400" rtl="0" eaLnBrk="1" fontAlgn="auto" latinLnBrk="0" hangingPunct="1">
                <a:lnSpc>
                  <a:spcPct val="80000"/>
                </a:lnSpc>
                <a:spcBef>
                  <a:spcPct val="0"/>
                </a:spcBef>
                <a:spcAft>
                  <a:spcPts val="0"/>
                </a:spcAft>
                <a:buClrTx/>
                <a:buSzTx/>
                <a:buFontTx/>
                <a:buNone/>
                <a:tabLst/>
                <a:defRPr/>
              </a:pPr>
              <a:r>
                <a:rPr kumimoji="0" lang="en-US" sz="10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2. THE TRANSFORMATIONAL OPPORTUNITY OF AI ON ICT JOBS REPORT</a:t>
              </a:r>
            </a:p>
            <a:p>
              <a:pPr marL="625475" marR="0" lvl="0" indent="0" algn="l" defTabSz="914400" rtl="0" eaLnBrk="1" fontAlgn="auto" latinLnBrk="0" hangingPunct="1">
                <a:lnSpc>
                  <a:spcPct val="80000"/>
                </a:lnSpc>
                <a:spcBef>
                  <a:spcPct val="0"/>
                </a:spcBef>
                <a:spcAft>
                  <a:spcPts val="0"/>
                </a:spcAft>
                <a:buClrTx/>
                <a:buSzTx/>
                <a:buFontTx/>
                <a:buNone/>
                <a:tabLst/>
                <a:defRPr/>
              </a:pPr>
              <a:endParaRPr kumimoji="0" lang="en-US" sz="10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625475" marR="0" lvl="0" indent="0" algn="l" defTabSz="914400" rtl="0" eaLnBrk="1" fontAlgn="auto" latinLnBrk="0" hangingPunct="1">
                <a:lnSpc>
                  <a:spcPct val="80000"/>
                </a:lnSpc>
                <a:spcBef>
                  <a:spcPct val="0"/>
                </a:spcBef>
                <a:spcAft>
                  <a:spcPts val="0"/>
                </a:spcAft>
                <a:buClrTx/>
                <a:buSzTx/>
                <a:buFontTx/>
                <a:buNone/>
                <a:tabLst/>
                <a:defRPr/>
              </a:pPr>
              <a:r>
                <a:rPr kumimoji="0" lang="en-US" sz="1000" b="0" i="1" u="none" strike="noStrike" kern="0" cap="none" spc="65"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Data backed insights on changing ICT job landscape, shift in skillsets and tailored training recommendations across career levels</a:t>
              </a:r>
            </a:p>
          </p:txBody>
        </p:sp>
        <p:grpSp>
          <p:nvGrpSpPr>
            <p:cNvPr id="178" name="Group 177">
              <a:extLst>
                <a:ext uri="{FF2B5EF4-FFF2-40B4-BE49-F238E27FC236}">
                  <a16:creationId xmlns:a16="http://schemas.microsoft.com/office/drawing/2014/main" id="{75CACE81-C80C-B921-82AB-3CA38A3C4C23}"/>
                </a:ext>
              </a:extLst>
            </p:cNvPr>
            <p:cNvGrpSpPr/>
            <p:nvPr/>
          </p:nvGrpSpPr>
          <p:grpSpPr>
            <a:xfrm>
              <a:off x="6731446" y="2973139"/>
              <a:ext cx="831269" cy="1131491"/>
              <a:chOff x="13941502" y="1201167"/>
              <a:chExt cx="4036531" cy="5509278"/>
            </a:xfrm>
          </p:grpSpPr>
          <p:pic>
            <p:nvPicPr>
              <p:cNvPr id="177" name="Picture 176">
                <a:extLst>
                  <a:ext uri="{FF2B5EF4-FFF2-40B4-BE49-F238E27FC236}">
                    <a16:creationId xmlns:a16="http://schemas.microsoft.com/office/drawing/2014/main" id="{7B739D1C-B836-4BE8-97BF-B4BA93CC7EC1}"/>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13941502" y="1201167"/>
                <a:ext cx="3429297" cy="4953429"/>
              </a:xfrm>
              <a:prstGeom prst="rect">
                <a:avLst/>
              </a:prstGeom>
              <a:ln>
                <a:noFill/>
              </a:ln>
              <a:effectLst>
                <a:outerShdw blurRad="50800" dist="38100" dir="13500000" algn="br" rotWithShape="0">
                  <a:prstClr val="black">
                    <a:alpha val="40000"/>
                  </a:prstClr>
                </a:outerShdw>
              </a:effectLst>
            </p:spPr>
          </p:pic>
          <p:pic>
            <p:nvPicPr>
              <p:cNvPr id="175" name="Picture 174">
                <a:extLst>
                  <a:ext uri="{FF2B5EF4-FFF2-40B4-BE49-F238E27FC236}">
                    <a16:creationId xmlns:a16="http://schemas.microsoft.com/office/drawing/2014/main" id="{BA8CD6B5-F03E-903B-A842-59E6DAE17F89}"/>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14217985" y="1449672"/>
                <a:ext cx="3429297" cy="4953429"/>
              </a:xfrm>
              <a:prstGeom prst="rect">
                <a:avLst/>
              </a:prstGeom>
              <a:ln>
                <a:noFill/>
              </a:ln>
              <a:effectLst>
                <a:outerShdw blurRad="50800" dist="38100" dir="13500000" algn="br" rotWithShape="0">
                  <a:prstClr val="black">
                    <a:alpha val="40000"/>
                  </a:prstClr>
                </a:outerShdw>
              </a:effectLst>
            </p:spPr>
          </p:pic>
          <p:pic>
            <p:nvPicPr>
              <p:cNvPr id="176" name="Picture 175">
                <a:extLst>
                  <a:ext uri="{FF2B5EF4-FFF2-40B4-BE49-F238E27FC236}">
                    <a16:creationId xmlns:a16="http://schemas.microsoft.com/office/drawing/2014/main" id="{CA9420C1-2D0C-63CA-DB53-4DB4946E3763}"/>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14548736" y="1757016"/>
                <a:ext cx="3429297" cy="4953429"/>
              </a:xfrm>
              <a:prstGeom prst="rect">
                <a:avLst/>
              </a:prstGeom>
              <a:ln>
                <a:noFill/>
              </a:ln>
              <a:effectLst>
                <a:outerShdw blurRad="50800" dist="38100" dir="13500000" algn="br" rotWithShape="0">
                  <a:prstClr val="black">
                    <a:alpha val="40000"/>
                  </a:prstClr>
                </a:outerShdw>
              </a:effectLst>
            </p:spPr>
          </p:pic>
        </p:grpSp>
      </p:grpSp>
      <p:grpSp>
        <p:nvGrpSpPr>
          <p:cNvPr id="181" name="Group 180">
            <a:extLst>
              <a:ext uri="{FF2B5EF4-FFF2-40B4-BE49-F238E27FC236}">
                <a16:creationId xmlns:a16="http://schemas.microsoft.com/office/drawing/2014/main" id="{413DC7DE-7264-C4FE-35FE-57C09A064F18}"/>
              </a:ext>
            </a:extLst>
          </p:cNvPr>
          <p:cNvGrpSpPr/>
          <p:nvPr/>
        </p:nvGrpSpPr>
        <p:grpSpPr>
          <a:xfrm>
            <a:off x="6368791" y="4404812"/>
            <a:ext cx="5246153" cy="1361800"/>
            <a:chOff x="6368791" y="4387625"/>
            <a:chExt cx="5246153" cy="1361800"/>
          </a:xfrm>
        </p:grpSpPr>
        <p:sp>
          <p:nvSpPr>
            <p:cNvPr id="155" name="TextBox 154">
              <a:extLst>
                <a:ext uri="{FF2B5EF4-FFF2-40B4-BE49-F238E27FC236}">
                  <a16:creationId xmlns:a16="http://schemas.microsoft.com/office/drawing/2014/main" id="{F904D96E-A907-84DA-DF1C-9D6C5D36D8F9}"/>
                </a:ext>
              </a:extLst>
            </p:cNvPr>
            <p:cNvSpPr txBox="1"/>
            <p:nvPr/>
          </p:nvSpPr>
          <p:spPr bwMode="auto">
            <a:xfrm>
              <a:off x="6368791" y="4387625"/>
              <a:ext cx="5246153" cy="1361800"/>
            </a:xfrm>
            <a:prstGeom prst="roundRect">
              <a:avLst/>
            </a:prstGeom>
            <a:solidFill>
              <a:schemeClr val="accent5">
                <a:lumMod val="20000"/>
                <a:lumOff val="80000"/>
              </a:schemeClr>
            </a:solidFill>
            <a:ln>
              <a:noFill/>
            </a:ln>
          </p:spPr>
          <p:txBody>
            <a:bodyPr lIns="900000" tIns="36000" rIns="36000" bIns="91440" anchor="ctr"/>
            <a:lstStyle/>
            <a:p>
              <a:pPr marL="625475" marR="0" lvl="0" indent="0" algn="l" defTabSz="914400" rtl="0" eaLnBrk="1" fontAlgn="auto" latinLnBrk="0" hangingPunct="1">
                <a:lnSpc>
                  <a:spcPct val="80000"/>
                </a:lnSpc>
                <a:spcBef>
                  <a:spcPct val="0"/>
                </a:spcBef>
                <a:spcAft>
                  <a:spcPts val="0"/>
                </a:spcAft>
                <a:buClrTx/>
                <a:buSzTx/>
                <a:buFontTx/>
                <a:buNone/>
                <a:tabLst/>
                <a:defRPr/>
              </a:pPr>
              <a:r>
                <a:rPr kumimoji="0" lang="en-US" sz="10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3. THE TRANSFORMATIONAL OPPORTUNITY OF AI ON ICT JOBS MICROSITE</a:t>
              </a:r>
            </a:p>
            <a:p>
              <a:pPr marL="625475" marR="0" lvl="0" indent="0" algn="l" defTabSz="914400" rtl="0" eaLnBrk="1" fontAlgn="auto" latinLnBrk="0" hangingPunct="1">
                <a:lnSpc>
                  <a:spcPct val="80000"/>
                </a:lnSpc>
                <a:spcBef>
                  <a:spcPct val="0"/>
                </a:spcBef>
                <a:spcAft>
                  <a:spcPts val="0"/>
                </a:spcAft>
                <a:buClrTx/>
                <a:buSzTx/>
                <a:buFontTx/>
                <a:buNone/>
                <a:tabLst/>
                <a:defRPr/>
              </a:pPr>
              <a:endParaRPr kumimoji="0" lang="en-US" sz="10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625475" marR="0" lvl="0" indent="0" algn="l" defTabSz="914400" rtl="0" eaLnBrk="1" fontAlgn="auto" latinLnBrk="0" hangingPunct="1">
                <a:lnSpc>
                  <a:spcPct val="80000"/>
                </a:lnSpc>
                <a:spcBef>
                  <a:spcPct val="0"/>
                </a:spcBef>
                <a:spcAft>
                  <a:spcPts val="0"/>
                </a:spcAft>
                <a:buClrTx/>
                <a:buSzTx/>
                <a:buFontTx/>
                <a:buNone/>
                <a:tabLst/>
                <a:defRPr/>
              </a:pPr>
              <a:r>
                <a:rPr kumimoji="0" lang="en-US" sz="1000" b="0" i="1" u="none" strike="noStrike" kern="0" cap="none" spc="65"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Interactive data visualization tool for Job transformation canvas data to enable faster decision making, which will be accessible to all </a:t>
              </a:r>
            </a:p>
          </p:txBody>
        </p:sp>
        <p:pic>
          <p:nvPicPr>
            <p:cNvPr id="179" name="Picture 178">
              <a:extLst>
                <a:ext uri="{FF2B5EF4-FFF2-40B4-BE49-F238E27FC236}">
                  <a16:creationId xmlns:a16="http://schemas.microsoft.com/office/drawing/2014/main" id="{4111B3A7-CE56-8924-458E-87F50B7EBB76}"/>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6455849" y="4615145"/>
              <a:ext cx="1371285" cy="906761"/>
            </a:xfrm>
            <a:prstGeom prst="rect">
              <a:avLst/>
            </a:prstGeom>
            <a:ln>
              <a:noFill/>
            </a:ln>
            <a:effectLst>
              <a:outerShdw blurRad="50800" dist="38100" dir="13500000" algn="br" rotWithShape="0">
                <a:prstClr val="black">
                  <a:alpha val="40000"/>
                </a:prstClr>
              </a:outerShdw>
            </a:effectLst>
          </p:spPr>
        </p:pic>
      </p:grpSp>
      <p:sp>
        <p:nvSpPr>
          <p:cNvPr id="3" name="Slide Number Placeholder 1">
            <a:extLst>
              <a:ext uri="{FF2B5EF4-FFF2-40B4-BE49-F238E27FC236}">
                <a16:creationId xmlns:a16="http://schemas.microsoft.com/office/drawing/2014/main" id="{AC5C83B5-4139-389C-5F8B-D5157415D8A0}"/>
              </a:ext>
            </a:extLst>
          </p:cNvPr>
          <p:cNvSpPr>
            <a:spLocks noGrp="1"/>
          </p:cNvSpPr>
          <p:nvPr>
            <p:ph type="sldNum" sz="quarter" idx="12"/>
          </p:nvPr>
        </p:nvSpPr>
        <p:spPr>
          <a:xfrm>
            <a:off x="10106769" y="6556822"/>
            <a:ext cx="1247031" cy="153623"/>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ACBA99-DD9B-4CE7-AAC2-EC46A49DC45C}" type="slidenum">
              <a:rPr kumimoji="0" lang="en-US" sz="800" b="0" i="0" u="none" strike="noStrike" kern="1200" cap="none" spc="0" normalizeH="0" baseline="0" noProof="0" smtClean="0">
                <a:ln>
                  <a:noFill/>
                </a:ln>
                <a:solidFill>
                  <a:prstClr val="white"/>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7179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354831-C822-D6C2-615A-46ACF09698B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B84476-BC29-4407-9D57-B2E562B8968B}" type="slidenum">
              <a:rPr kumimoji="0" lang="en-US" sz="1200" b="0" i="0" u="none" strike="noStrike" kern="1200" cap="none" spc="0" normalizeH="0" baseline="0" noProof="0" smtClean="0">
                <a:ln>
                  <a:noFill/>
                </a:ln>
                <a:solidFill>
                  <a:prstClr val="white"/>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7" name="Picture 6">
            <a:extLst>
              <a:ext uri="{FF2B5EF4-FFF2-40B4-BE49-F238E27FC236}">
                <a16:creationId xmlns:a16="http://schemas.microsoft.com/office/drawing/2014/main" id="{5E82ECBA-7895-848C-143E-3CC6B80DEF6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8394187" cy="6858000"/>
          </a:xfrm>
          <a:prstGeom prst="rect">
            <a:avLst/>
          </a:prstGeom>
        </p:spPr>
      </p:pic>
      <p:sp>
        <p:nvSpPr>
          <p:cNvPr id="4" name="TextBox 3">
            <a:extLst>
              <a:ext uri="{FF2B5EF4-FFF2-40B4-BE49-F238E27FC236}">
                <a16:creationId xmlns:a16="http://schemas.microsoft.com/office/drawing/2014/main" id="{C5FF5936-16AB-E077-0BF2-AB1C6CBB8636}"/>
              </a:ext>
            </a:extLst>
          </p:cNvPr>
          <p:cNvSpPr txBox="1"/>
          <p:nvPr/>
        </p:nvSpPr>
        <p:spPr>
          <a:xfrm>
            <a:off x="7187867" y="1213736"/>
            <a:ext cx="3885352" cy="1569660"/>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it-IT" sz="2400" b="0" i="0" u="none" strike="noStrike" kern="1200" cap="none" spc="0" normalizeH="0" baseline="0" noProof="0" dirty="0" err="1">
                <a:ln>
                  <a:noFill/>
                </a:ln>
                <a:solidFill>
                  <a:prstClr val="black"/>
                </a:solidFill>
                <a:effectLst/>
                <a:uLnTx/>
                <a:uFillTx/>
                <a:latin typeface="Aptos" panose="02110004020202020204"/>
                <a:ea typeface="+mn-ea"/>
                <a:cs typeface="+mn-cs"/>
              </a:rPr>
              <a:t>Interlinked</a:t>
            </a:r>
            <a:r>
              <a:rPr kumimoji="0" lang="it-IT" sz="2400" b="0" i="0" u="none" strike="noStrike" kern="1200" cap="none" spc="0" normalizeH="0" baseline="0" noProof="0" dirty="0">
                <a:ln>
                  <a:noFill/>
                </a:ln>
                <a:solidFill>
                  <a:prstClr val="black"/>
                </a:solidFill>
                <a:effectLst/>
                <a:uLnTx/>
                <a:uFillTx/>
                <a:latin typeface="Aptos" panose="02110004020202020204"/>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it-IT" sz="2400" b="0" i="0" u="none" strike="noStrike" kern="1200" cap="none" spc="0" normalizeH="0" baseline="0" noProof="0" dirty="0" err="1">
                <a:ln>
                  <a:noFill/>
                </a:ln>
                <a:solidFill>
                  <a:prstClr val="black"/>
                </a:solidFill>
                <a:effectLst/>
                <a:uLnTx/>
                <a:uFillTx/>
                <a:latin typeface="Aptos" panose="02110004020202020204"/>
                <a:ea typeface="+mn-ea"/>
                <a:cs typeface="+mn-cs"/>
              </a:rPr>
              <a:t>Influencing</a:t>
            </a:r>
            <a:r>
              <a:rPr kumimoji="0" lang="it-IT" sz="24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it-IT" sz="2400" b="0" i="0" u="none" strike="noStrike" kern="1200" cap="none" spc="0" normalizeH="0" baseline="0" noProof="0" dirty="0" err="1">
                <a:ln>
                  <a:noFill/>
                </a:ln>
                <a:solidFill>
                  <a:prstClr val="black"/>
                </a:solidFill>
                <a:effectLst/>
                <a:uLnTx/>
                <a:uFillTx/>
                <a:latin typeface="Aptos" panose="02110004020202020204"/>
                <a:ea typeface="+mn-ea"/>
                <a:cs typeface="+mn-cs"/>
              </a:rPr>
              <a:t>each</a:t>
            </a:r>
            <a:r>
              <a:rPr kumimoji="0" lang="it-IT" sz="24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it-IT" sz="2400" b="0" i="0" u="none" strike="noStrike" kern="1200" cap="none" spc="0" normalizeH="0" baseline="0" noProof="0" dirty="0" err="1">
                <a:ln>
                  <a:noFill/>
                </a:ln>
                <a:solidFill>
                  <a:prstClr val="black"/>
                </a:solidFill>
                <a:effectLst/>
                <a:uLnTx/>
                <a:uFillTx/>
                <a:latin typeface="Aptos" panose="02110004020202020204"/>
                <a:ea typeface="+mn-ea"/>
                <a:cs typeface="+mn-cs"/>
              </a:rPr>
              <a:t>other</a:t>
            </a:r>
            <a:r>
              <a:rPr kumimoji="0" lang="it-IT" sz="2400" b="0" i="0" u="none" strike="noStrike" kern="1200" cap="none" spc="0" normalizeH="0" baseline="0" noProof="0" dirty="0">
                <a:ln>
                  <a:noFill/>
                </a:ln>
                <a:solidFill>
                  <a:prstClr val="black"/>
                </a:solidFill>
                <a:effectLst/>
                <a:uLnTx/>
                <a:uFillTx/>
                <a:latin typeface="Aptos" panose="02110004020202020204"/>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it-IT" sz="2400" b="0" i="0" u="none" strike="noStrike" kern="1200" cap="none" spc="0" normalizeH="0" baseline="0" noProof="0" dirty="0" err="1">
                <a:ln>
                  <a:noFill/>
                </a:ln>
                <a:solidFill>
                  <a:prstClr val="black"/>
                </a:solidFill>
                <a:effectLst/>
                <a:uLnTx/>
                <a:uFillTx/>
                <a:latin typeface="Aptos" panose="02110004020202020204"/>
                <a:ea typeface="+mn-ea"/>
                <a:cs typeface="+mn-cs"/>
              </a:rPr>
              <a:t>Impacting</a:t>
            </a:r>
            <a:r>
              <a:rPr kumimoji="0" lang="it-IT" sz="24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it-IT" sz="2400" b="0" i="0" u="none" strike="noStrike" kern="1200" cap="none" spc="0" normalizeH="0" baseline="0" noProof="0" dirty="0" err="1">
                <a:ln>
                  <a:noFill/>
                </a:ln>
                <a:solidFill>
                  <a:prstClr val="black"/>
                </a:solidFill>
                <a:effectLst/>
                <a:uLnTx/>
                <a:uFillTx/>
                <a:latin typeface="Aptos" panose="02110004020202020204"/>
                <a:ea typeface="+mn-ea"/>
                <a:cs typeface="+mn-cs"/>
              </a:rPr>
              <a:t>occupations</a:t>
            </a:r>
            <a:r>
              <a:rPr kumimoji="0" lang="it-IT" sz="2400" b="0" i="0" u="none" strike="noStrike" kern="1200" cap="none" spc="0" normalizeH="0" baseline="0" noProof="0" dirty="0">
                <a:ln>
                  <a:noFill/>
                </a:ln>
                <a:solidFill>
                  <a:prstClr val="black"/>
                </a:solidFill>
                <a:effectLst/>
                <a:uLnTx/>
                <a:uFillTx/>
                <a:latin typeface="Aptos" panose="02110004020202020204"/>
                <a:ea typeface="+mn-ea"/>
                <a:cs typeface="+mn-cs"/>
              </a:rPr>
              <a:t>, tasks, skills </a:t>
            </a:r>
            <a:endParaRPr kumimoji="0" lang="en-GB" sz="2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5" name="Oval 4">
            <a:extLst>
              <a:ext uri="{FF2B5EF4-FFF2-40B4-BE49-F238E27FC236}">
                <a16:creationId xmlns:a16="http://schemas.microsoft.com/office/drawing/2014/main" id="{151273FB-6285-E50C-E7EF-4D3557B6D932}"/>
              </a:ext>
            </a:extLst>
          </p:cNvPr>
          <p:cNvSpPr/>
          <p:nvPr/>
        </p:nvSpPr>
        <p:spPr>
          <a:xfrm>
            <a:off x="1058779" y="2622885"/>
            <a:ext cx="2671010" cy="2442410"/>
          </a:xfrm>
          <a:prstGeom prst="ellipse">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Oval 5">
            <a:extLst>
              <a:ext uri="{FF2B5EF4-FFF2-40B4-BE49-F238E27FC236}">
                <a16:creationId xmlns:a16="http://schemas.microsoft.com/office/drawing/2014/main" id="{AC42E2CA-2CBF-6857-063D-D0790A032EFF}"/>
              </a:ext>
            </a:extLst>
          </p:cNvPr>
          <p:cNvSpPr/>
          <p:nvPr/>
        </p:nvSpPr>
        <p:spPr>
          <a:xfrm>
            <a:off x="2679032" y="2234681"/>
            <a:ext cx="1829803" cy="1287379"/>
          </a:xfrm>
          <a:prstGeom prst="ellipse">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8" name="Oval 7">
            <a:extLst>
              <a:ext uri="{FF2B5EF4-FFF2-40B4-BE49-F238E27FC236}">
                <a16:creationId xmlns:a16="http://schemas.microsoft.com/office/drawing/2014/main" id="{AEE8AE5B-EA78-3680-4483-1BC734B2305A}"/>
              </a:ext>
            </a:extLst>
          </p:cNvPr>
          <p:cNvSpPr/>
          <p:nvPr/>
        </p:nvSpPr>
        <p:spPr>
          <a:xfrm>
            <a:off x="3282191" y="753201"/>
            <a:ext cx="1578567" cy="1123726"/>
          </a:xfrm>
          <a:prstGeom prst="ellipse">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9" name="Oval 8">
            <a:extLst>
              <a:ext uri="{FF2B5EF4-FFF2-40B4-BE49-F238E27FC236}">
                <a16:creationId xmlns:a16="http://schemas.microsoft.com/office/drawing/2014/main" id="{21A1DA5E-3473-862C-29E6-5EADC09FF661}"/>
              </a:ext>
            </a:extLst>
          </p:cNvPr>
          <p:cNvSpPr/>
          <p:nvPr/>
        </p:nvSpPr>
        <p:spPr>
          <a:xfrm>
            <a:off x="3873666" y="2436395"/>
            <a:ext cx="1829803" cy="1287379"/>
          </a:xfrm>
          <a:prstGeom prst="ellipse">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 name="Oval 10">
            <a:extLst>
              <a:ext uri="{FF2B5EF4-FFF2-40B4-BE49-F238E27FC236}">
                <a16:creationId xmlns:a16="http://schemas.microsoft.com/office/drawing/2014/main" id="{30CCC3C8-3D90-BAFE-8FD4-9CB725F19335}"/>
              </a:ext>
            </a:extLst>
          </p:cNvPr>
          <p:cNvSpPr/>
          <p:nvPr/>
        </p:nvSpPr>
        <p:spPr>
          <a:xfrm>
            <a:off x="3487151" y="3723774"/>
            <a:ext cx="1829803" cy="1287379"/>
          </a:xfrm>
          <a:prstGeom prst="ellipse">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2" name="Oval 11">
            <a:extLst>
              <a:ext uri="{FF2B5EF4-FFF2-40B4-BE49-F238E27FC236}">
                <a16:creationId xmlns:a16="http://schemas.microsoft.com/office/drawing/2014/main" id="{A0F29048-92BA-6B3A-AC93-691958E8C044}"/>
              </a:ext>
            </a:extLst>
          </p:cNvPr>
          <p:cNvSpPr/>
          <p:nvPr/>
        </p:nvSpPr>
        <p:spPr>
          <a:xfrm>
            <a:off x="3282191" y="5593622"/>
            <a:ext cx="1829803" cy="1287379"/>
          </a:xfrm>
          <a:prstGeom prst="ellipse">
            <a:avLst/>
          </a:prstGeom>
          <a:no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95282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9C5C1-9AAD-4E77-AD95-9255A486957E}"/>
              </a:ext>
            </a:extLst>
          </p:cNvPr>
          <p:cNvSpPr>
            <a:spLocks noGrp="1"/>
          </p:cNvSpPr>
          <p:nvPr>
            <p:ph type="title"/>
          </p:nvPr>
        </p:nvSpPr>
        <p:spPr>
          <a:xfrm>
            <a:off x="494071" y="187552"/>
            <a:ext cx="10515600" cy="835004"/>
          </a:xfrm>
        </p:spPr>
        <p:txBody>
          <a:bodyPr/>
          <a:lstStyle/>
          <a:p>
            <a:r>
              <a:rPr lang="en-GB" b="1" dirty="0">
                <a:solidFill>
                  <a:srgbClr val="455560"/>
                </a:solidFill>
                <a:latin typeface="Arial" panose="020B0604020202020204"/>
              </a:rPr>
              <a:t>Job profiles – the overall scenario</a:t>
            </a:r>
          </a:p>
        </p:txBody>
      </p:sp>
      <p:sp>
        <p:nvSpPr>
          <p:cNvPr id="3" name="Text Placeholder 2">
            <a:extLst>
              <a:ext uri="{FF2B5EF4-FFF2-40B4-BE49-F238E27FC236}">
                <a16:creationId xmlns:a16="http://schemas.microsoft.com/office/drawing/2014/main" id="{279CE8B9-0EAA-4FA0-95AF-63FCAEF65428}"/>
              </a:ext>
            </a:extLst>
          </p:cNvPr>
          <p:cNvSpPr>
            <a:spLocks noGrp="1"/>
          </p:cNvSpPr>
          <p:nvPr>
            <p:ph type="body" sz="quarter" idx="10"/>
          </p:nvPr>
        </p:nvSpPr>
        <p:spPr>
          <a:xfrm>
            <a:off x="563495" y="1022556"/>
            <a:ext cx="11389156" cy="4998731"/>
          </a:xfrm>
        </p:spPr>
        <p:txBody>
          <a:bodyPr vert="horz" lIns="0" tIns="0" rIns="0" bIns="0" rtlCol="0" anchor="t">
            <a:normAutofit fontScale="92500" lnSpcReduction="10000"/>
          </a:bodyPr>
          <a:lstStyle/>
          <a:p>
            <a:pPr marL="0" indent="0">
              <a:spcAft>
                <a:spcPts val="1600"/>
              </a:spcAft>
              <a:buNone/>
            </a:pPr>
            <a:r>
              <a:rPr lang="en-US" sz="2000" dirty="0">
                <a:latin typeface="Calibri" panose="020F0502020204030204" pitchFamily="34" charset="0"/>
              </a:rPr>
              <a:t>Clear </a:t>
            </a:r>
            <a:r>
              <a:rPr lang="en-GB" sz="2000" dirty="0">
                <a:latin typeface="Calibri" panose="020F0502020204030204" pitchFamily="34" charset="0"/>
              </a:rPr>
              <a:t>evolution of jobs and skills demand toward similar directions:</a:t>
            </a:r>
          </a:p>
          <a:p>
            <a:pPr marL="285750" indent="-285750">
              <a:spcAft>
                <a:spcPts val="1600"/>
              </a:spcAft>
              <a:buClr>
                <a:schemeClr val="accent6"/>
              </a:buClr>
              <a:buFont typeface="Wingdings" panose="05000000000000000000" pitchFamily="2" charset="2"/>
              <a:buChar char="Ø"/>
            </a:pPr>
            <a:r>
              <a:rPr lang="en-GB" sz="2000" b="1" dirty="0">
                <a:effectLst/>
                <a:latin typeface="Calibri" panose="020F0502020204030204" pitchFamily="34" charset="0"/>
                <a:ea typeface="Calibri" panose="020F0502020204030204" pitchFamily="34" charset="0"/>
                <a:cs typeface="Arial" panose="020B0604020202020204" pitchFamily="34" charset="0"/>
              </a:rPr>
              <a:t>greening – is a fundamental driver of change across countries</a:t>
            </a:r>
          </a:p>
          <a:p>
            <a:pPr marL="285750" indent="-285750">
              <a:spcAft>
                <a:spcPts val="1600"/>
              </a:spcAft>
              <a:buClr>
                <a:schemeClr val="accent6"/>
              </a:buClr>
              <a:buFont typeface="Wingdings" panose="05000000000000000000" pitchFamily="2" charset="2"/>
              <a:buChar char="Ø"/>
            </a:pPr>
            <a:r>
              <a:rPr lang="en-GB" sz="2000" b="1" dirty="0">
                <a:effectLst/>
                <a:latin typeface="Calibri" panose="020F0502020204030204" pitchFamily="34" charset="0"/>
                <a:ea typeface="Calibri" panose="020F0502020204030204" pitchFamily="34" charset="0"/>
                <a:cs typeface="Arial" panose="020B0604020202020204" pitchFamily="34" charset="0"/>
              </a:rPr>
              <a:t>the green transition impacts also developing and transition countries</a:t>
            </a:r>
          </a:p>
          <a:p>
            <a:pPr marL="285750" indent="-285750">
              <a:spcAft>
                <a:spcPts val="1600"/>
              </a:spcAft>
              <a:buClr>
                <a:schemeClr val="accent6"/>
              </a:buClr>
              <a:buFont typeface="Wingdings" panose="05000000000000000000" pitchFamily="2" charset="2"/>
              <a:buChar char="Ø"/>
            </a:pPr>
            <a:r>
              <a:rPr lang="en-GB" sz="2000" b="1" dirty="0">
                <a:effectLst/>
                <a:latin typeface="Calibri" panose="020F0502020204030204" pitchFamily="34" charset="0"/>
                <a:ea typeface="Calibri" panose="020F0502020204030204" pitchFamily="34" charset="0"/>
                <a:cs typeface="Arial" panose="020B0604020202020204" pitchFamily="34" charset="0"/>
              </a:rPr>
              <a:t>the green transition exerts influence across a </a:t>
            </a:r>
            <a:r>
              <a:rPr lang="en-GB" sz="2000" b="1" dirty="0">
                <a:solidFill>
                  <a:schemeClr val="accent6"/>
                </a:solidFill>
                <a:effectLst/>
                <a:latin typeface="Calibri" panose="020F0502020204030204" pitchFamily="34" charset="0"/>
                <a:ea typeface="Calibri" panose="020F0502020204030204" pitchFamily="34" charset="0"/>
                <a:cs typeface="Arial" panose="020B0604020202020204" pitchFamily="34" charset="0"/>
              </a:rPr>
              <a:t>broad spectrum of sectors</a:t>
            </a:r>
          </a:p>
          <a:p>
            <a:pPr marL="285750" indent="-285750">
              <a:spcAft>
                <a:spcPts val="1600"/>
              </a:spcAft>
              <a:buClr>
                <a:schemeClr val="accent6"/>
              </a:buClr>
              <a:buFont typeface="Wingdings" panose="05000000000000000000" pitchFamily="2" charset="2"/>
              <a:buChar char="Ø"/>
            </a:pPr>
            <a:r>
              <a:rPr lang="en-GB" sz="2000" b="1" dirty="0">
                <a:solidFill>
                  <a:schemeClr val="accent6"/>
                </a:solidFill>
                <a:effectLst/>
                <a:latin typeface="Calibri" panose="020F0502020204030204" pitchFamily="34" charset="0"/>
                <a:ea typeface="Calibri" panose="020F0502020204030204" pitchFamily="34" charset="0"/>
                <a:cs typeface="Arial" panose="020B0604020202020204" pitchFamily="34" charset="0"/>
              </a:rPr>
              <a:t>The impact of the green transition is on existing occupations, with new tasks and new skills needs. It also creates new jobs and has a substitution effect on some others</a:t>
            </a:r>
          </a:p>
          <a:p>
            <a:pPr marL="285750" indent="-285750">
              <a:spcAft>
                <a:spcPts val="1600"/>
              </a:spcAft>
              <a:buClr>
                <a:schemeClr val="accent6"/>
              </a:buClr>
              <a:buFont typeface="Wingdings" panose="05000000000000000000" pitchFamily="2" charset="2"/>
              <a:buChar char="Ø"/>
            </a:pPr>
            <a:r>
              <a:rPr lang="en-GB" sz="2000" dirty="0">
                <a:effectLst/>
                <a:latin typeface="Calibri" panose="020F0502020204030204" pitchFamily="34" charset="0"/>
                <a:ea typeface="Calibri" panose="020F0502020204030204" pitchFamily="34" charset="0"/>
                <a:cs typeface="Arial" panose="020B0604020202020204" pitchFamily="34" charset="0"/>
              </a:rPr>
              <a:t>The </a:t>
            </a:r>
            <a:r>
              <a:rPr lang="en-GB" sz="2000" b="1" dirty="0">
                <a:effectLst/>
                <a:latin typeface="Calibri" panose="020F0502020204030204" pitchFamily="34" charset="0"/>
                <a:ea typeface="Calibri" panose="020F0502020204030204" pitchFamily="34" charset="0"/>
                <a:cs typeface="Arial" panose="020B0604020202020204" pitchFamily="34" charset="0"/>
              </a:rPr>
              <a:t>impact of the green transition is </a:t>
            </a:r>
            <a:r>
              <a:rPr lang="en-GB" sz="2000" b="1" dirty="0">
                <a:solidFill>
                  <a:schemeClr val="accent6"/>
                </a:solidFill>
                <a:effectLst/>
                <a:latin typeface="Calibri" panose="020F0502020204030204" pitchFamily="34" charset="0"/>
                <a:ea typeface="Calibri" panose="020F0502020204030204" pitchFamily="34" charset="0"/>
                <a:cs typeface="Arial" panose="020B0604020202020204" pitchFamily="34" charset="0"/>
              </a:rPr>
              <a:t>on ALL skills levels (not only high skilled!)</a:t>
            </a:r>
          </a:p>
          <a:p>
            <a:pPr marL="738188" lvl="3" indent="-285750">
              <a:spcAft>
                <a:spcPts val="1600"/>
              </a:spcAft>
              <a:buClr>
                <a:schemeClr val="accent6"/>
              </a:buClr>
              <a:buFont typeface="Wingdings" panose="05000000000000000000" pitchFamily="2" charset="2"/>
              <a:buChar char="Ø"/>
            </a:pPr>
            <a:r>
              <a:rPr lang="en-US" sz="1700" b="1" dirty="0">
                <a:latin typeface="Calibri" panose="020F0502020204030204" pitchFamily="34" charset="0"/>
              </a:rPr>
              <a:t>More skills needed from medium-level workers, </a:t>
            </a:r>
            <a:r>
              <a:rPr lang="en-US" sz="1700" b="1" dirty="0" err="1">
                <a:latin typeface="Calibri" panose="020F0502020204030204" pitchFamily="34" charset="0"/>
              </a:rPr>
              <a:t>eg</a:t>
            </a:r>
            <a:r>
              <a:rPr lang="en-US" sz="1700" b="1" dirty="0">
                <a:latin typeface="Calibri" panose="020F0502020204030204" pitchFamily="34" charset="0"/>
              </a:rPr>
              <a:t> Turkey case of ‘grey-collar’ workers </a:t>
            </a:r>
          </a:p>
          <a:p>
            <a:pPr marL="738188" lvl="3" indent="-285750">
              <a:spcAft>
                <a:spcPts val="1600"/>
              </a:spcAft>
              <a:buClr>
                <a:schemeClr val="accent6"/>
              </a:buClr>
              <a:buFont typeface="Wingdings" panose="05000000000000000000" pitchFamily="2" charset="2"/>
              <a:buChar char="Ø"/>
            </a:pPr>
            <a:r>
              <a:rPr lang="en-US" sz="1700" b="1" dirty="0">
                <a:latin typeface="Calibri" panose="020F0502020204030204" pitchFamily="34" charset="0"/>
              </a:rPr>
              <a:t>Even some of low-skilled traditional jobs will change (</a:t>
            </a:r>
            <a:r>
              <a:rPr lang="en-US" sz="1700" b="1" dirty="0" err="1">
                <a:latin typeface="Calibri" panose="020F0502020204030204" pitchFamily="34" charset="0"/>
              </a:rPr>
              <a:t>eg</a:t>
            </a:r>
            <a:r>
              <a:rPr lang="en-US" sz="1700" b="1" dirty="0">
                <a:latin typeface="Calibri" panose="020F0502020204030204" pitchFamily="34" charset="0"/>
              </a:rPr>
              <a:t> farmers in Morocco) </a:t>
            </a:r>
          </a:p>
          <a:p>
            <a:pPr marL="0" indent="0">
              <a:spcAft>
                <a:spcPts val="1600"/>
              </a:spcAft>
              <a:buNone/>
            </a:pPr>
            <a:r>
              <a:rPr lang="en-GB" sz="2000" i="1" dirty="0">
                <a:solidFill>
                  <a:schemeClr val="accent6"/>
                </a:solidFill>
                <a:effectLst/>
                <a:latin typeface="Calibri" panose="020F0502020204030204" pitchFamily="34" charset="0"/>
                <a:ea typeface="Calibri" panose="020F0502020204030204" pitchFamily="34" charset="0"/>
                <a:cs typeface="Arial" panose="020B0604020202020204" pitchFamily="34" charset="0"/>
              </a:rPr>
              <a:t>The capacity of the different sectors to drive growth depends also on the human capital to facilitate the shift to more effective, environmentally sustainable production systems, and improved marketing and distribution</a:t>
            </a:r>
            <a:endParaRPr lang="en-GB" sz="2000" i="1" dirty="0">
              <a:solidFill>
                <a:schemeClr val="accent6"/>
              </a:solidFill>
              <a:latin typeface="Calibri" panose="020F0502020204030204" pitchFamily="34" charset="0"/>
            </a:endParaRPr>
          </a:p>
        </p:txBody>
      </p:sp>
      <p:sp>
        <p:nvSpPr>
          <p:cNvPr id="4" name="Slide Number Placeholder 3">
            <a:extLst>
              <a:ext uri="{FF2B5EF4-FFF2-40B4-BE49-F238E27FC236}">
                <a16:creationId xmlns:a16="http://schemas.microsoft.com/office/drawing/2014/main" id="{9FE54B6F-8F68-4681-860C-195A603120BD}"/>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DDD0C-F7B3-44FD-8FF2-ED85422D685B}" type="slidenum">
              <a:rPr kumimoji="0" lang="en-GB"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514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8">
            <a:extLst>
              <a:ext uri="{FF2B5EF4-FFF2-40B4-BE49-F238E27FC236}">
                <a16:creationId xmlns:a16="http://schemas.microsoft.com/office/drawing/2014/main" id="{C1C2A315-32E5-F9DA-59BD-D05CA8DF655C}"/>
              </a:ext>
            </a:extLst>
          </p:cNvPr>
          <p:cNvPicPr>
            <a:picLocks noChangeAspect="1"/>
          </p:cNvPicPr>
          <p:nvPr/>
        </p:nvPicPr>
        <p:blipFill rotWithShape="1">
          <a:blip r:embed="rId3" cstate="email">
            <a:alphaModFix amt="35000"/>
            <a:extLst>
              <a:ext uri="{28A0092B-C50C-407E-A947-70E740481C1C}">
                <a14:useLocalDpi xmlns:a14="http://schemas.microsoft.com/office/drawing/2010/main"/>
              </a:ext>
            </a:extLst>
          </a:blip>
          <a:srcRect t="7529" b="8201"/>
          <a:stretch/>
        </p:blipFill>
        <p:spPr>
          <a:xfrm>
            <a:off x="98972" y="774856"/>
            <a:ext cx="3548384" cy="4849657"/>
          </a:xfrm>
          <a:prstGeom prst="rect">
            <a:avLst/>
          </a:prstGeom>
        </p:spPr>
      </p:pic>
      <p:sp>
        <p:nvSpPr>
          <p:cNvPr id="6" name="Segnaposto numero diapositiva 5"/>
          <p:cNvSpPr>
            <a:spLocks noGrp="1"/>
          </p:cNvSpPr>
          <p:nvPr>
            <p:ph type="sldNum" sz="quarter" idx="12"/>
          </p:nvPr>
        </p:nvSpPr>
        <p:spPr>
          <a:xfrm>
            <a:off x="9363942" y="5624513"/>
            <a:ext cx="675409" cy="273844"/>
          </a:xfrm>
        </p:spPr>
        <p:txBody>
          <a:bodyPr vert="horz" lIns="91440" tIns="45720" rIns="91440" bIns="45720" rtlCol="0" anchor="ct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fld id="{ECE89C34-1A40-CB48-8EA7-E39C05EB1BC4}"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90000"/>
                </a:lnSpc>
                <a:spcBef>
                  <a:spcPts val="0"/>
                </a:spcBef>
                <a:spcAft>
                  <a:spcPts val="600"/>
                </a:spcAft>
                <a:buClrTx/>
                <a:buSzTx/>
                <a:buFontTx/>
                <a:buNone/>
                <a:tabLst/>
                <a:defRPr/>
              </a:pPr>
              <a:t>42</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2"/>
          <p:cNvSpPr>
            <a:spLocks noGrp="1" noChangeArrowheads="1"/>
          </p:cNvSpPr>
          <p:nvPr>
            <p:ph type="title"/>
          </p:nvPr>
        </p:nvSpPr>
        <p:spPr>
          <a:xfrm>
            <a:off x="98971" y="1233489"/>
            <a:ext cx="3267951" cy="3885465"/>
          </a:xfrm>
        </p:spPr>
        <p:txBody>
          <a:bodyPr vert="horz" lIns="91440" tIns="45720" rIns="91440" bIns="45720" rtlCol="0" anchor="ctr">
            <a:normAutofit/>
          </a:bodyPr>
          <a:lstStyle/>
          <a:p>
            <a:pPr algn="r">
              <a:defRPr/>
            </a:pPr>
            <a:r>
              <a:rPr lang="en-US" sz="2400" b="1" dirty="0">
                <a:solidFill>
                  <a:schemeClr val="accent5">
                    <a:lumMod val="75000"/>
                  </a:schemeClr>
                </a:solidFill>
              </a:rPr>
              <a:t>Most requested occupations in three categories in Albania’s energy sector </a:t>
            </a:r>
          </a:p>
        </p:txBody>
      </p:sp>
      <p:graphicFrame>
        <p:nvGraphicFramePr>
          <p:cNvPr id="2" name="Diagramma 1">
            <a:extLst>
              <a:ext uri="{FF2B5EF4-FFF2-40B4-BE49-F238E27FC236}">
                <a16:creationId xmlns:a16="http://schemas.microsoft.com/office/drawing/2014/main" id="{78147A59-1D02-421D-838C-2863354A7B9C}"/>
              </a:ext>
            </a:extLst>
          </p:cNvPr>
          <p:cNvGraphicFramePr/>
          <p:nvPr/>
        </p:nvGraphicFramePr>
        <p:xfrm>
          <a:off x="3366922" y="645459"/>
          <a:ext cx="8466489" cy="58148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885598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FD14EB-3372-8C9C-400B-C481E2321F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300552-6FBF-B56C-EE56-563BF632F64E}"/>
              </a:ext>
            </a:extLst>
          </p:cNvPr>
          <p:cNvSpPr>
            <a:spLocks noGrp="1"/>
          </p:cNvSpPr>
          <p:nvPr>
            <p:ph type="title"/>
          </p:nvPr>
        </p:nvSpPr>
        <p:spPr>
          <a:xfrm>
            <a:off x="431802" y="221201"/>
            <a:ext cx="11556467" cy="736609"/>
          </a:xfrm>
        </p:spPr>
        <p:txBody>
          <a:bodyPr/>
          <a:lstStyle/>
          <a:p>
            <a:r>
              <a:rPr lang="en-GB" sz="3000" b="1" dirty="0"/>
              <a:t>Examples of emerging occupations</a:t>
            </a:r>
          </a:p>
        </p:txBody>
      </p:sp>
      <p:sp>
        <p:nvSpPr>
          <p:cNvPr id="4" name="Slide Number Placeholder 3">
            <a:extLst>
              <a:ext uri="{FF2B5EF4-FFF2-40B4-BE49-F238E27FC236}">
                <a16:creationId xmlns:a16="http://schemas.microsoft.com/office/drawing/2014/main" id="{6E163E00-D97B-F55A-3A63-2FC3CBABF32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DDD0C-F7B3-44FD-8FF2-ED85422D685B}" type="slidenum">
              <a:rPr kumimoji="0" lang="en-GB"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15" name="TextBox 14">
            <a:extLst>
              <a:ext uri="{FF2B5EF4-FFF2-40B4-BE49-F238E27FC236}">
                <a16:creationId xmlns:a16="http://schemas.microsoft.com/office/drawing/2014/main" id="{36C9C631-88A4-BC4C-CE38-02352E3034D6}"/>
              </a:ext>
            </a:extLst>
          </p:cNvPr>
          <p:cNvSpPr txBox="1"/>
          <p:nvPr/>
        </p:nvSpPr>
        <p:spPr>
          <a:xfrm>
            <a:off x="431802" y="1110229"/>
            <a:ext cx="11136310" cy="509370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New occupations typically </a:t>
            </a:r>
            <a:r>
              <a:rPr kumimoji="0" lang="en-GB"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at th</a:t>
            </a: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e </a:t>
            </a:r>
            <a:r>
              <a:rPr kumimoji="0" lang="en-GB"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boundary between disciplines </a:t>
            </a: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(examples): </a:t>
            </a:r>
          </a:p>
          <a:p>
            <a:pPr marL="285750" marR="0" lvl="0" indent="-285750" algn="l" defTabSz="914400" rtl="0" eaLnBrk="1" fontAlgn="auto" latinLnBrk="0" hangingPunct="1">
              <a:lnSpc>
                <a:spcPct val="100000"/>
              </a:lnSpc>
              <a:spcBef>
                <a:spcPts val="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Environmental economist (</a:t>
            </a: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agri-food Morocco)</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Multi-disciplinary occupations connecting the production with consumers habits and market trends (e.g. nutritionist engineers), or experts to create market niches (e.g. use of olive oil in the cosmetic or pharmaceutic industry)</a:t>
            </a: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 (</a:t>
            </a: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agri-food Morocco)</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Renewable energy consultants </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Environmental economists, environmental compliance inspectors and environmental engineers </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Water/wastewater engineers, water resource specialists</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Experts in international certification (organic production)</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Experts in food transformation and processing</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Experts in metrology and related disciplines</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Energy market analyst and battery algorithm engineer (automotive Turkey)</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Energy engineers, solar energy engineers, and energy managers (construction Armenia)</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Energy efficiency auditors, energy assessors (energy Tunisia)</a:t>
            </a:r>
          </a:p>
          <a:p>
            <a:pPr marL="285750" marR="0" lvl="0" indent="-285750" algn="l" defTabSz="914400" rtl="0" eaLnBrk="1" fontAlgn="auto" latinLnBrk="0" hangingPunct="1">
              <a:lnSpc>
                <a:spcPct val="100000"/>
              </a:lnSpc>
              <a:spcBef>
                <a:spcPts val="600"/>
              </a:spcBef>
              <a:spcAft>
                <a:spcPts val="0"/>
              </a:spcAft>
              <a:buClr>
                <a:srgbClr val="4EA72E"/>
              </a:buClr>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Wind farm project management (energy Tunisia)</a:t>
            </a:r>
            <a:r>
              <a:rPr kumimoji="0" lang="en-GB"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 </a:t>
            </a:r>
            <a:endParaRPr kumimoji="0" lang="en-GB"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38982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326A1-FA81-61B7-6EFE-BA22717BF806}"/>
              </a:ext>
            </a:extLst>
          </p:cNvPr>
          <p:cNvSpPr>
            <a:spLocks noGrp="1"/>
          </p:cNvSpPr>
          <p:nvPr>
            <p:ph type="title"/>
          </p:nvPr>
        </p:nvSpPr>
        <p:spPr>
          <a:xfrm>
            <a:off x="486835" y="332657"/>
            <a:ext cx="11069848" cy="1080120"/>
          </a:xfrm>
        </p:spPr>
        <p:txBody>
          <a:bodyPr/>
          <a:lstStyle/>
          <a:p>
            <a:r>
              <a:rPr lang="it-IT" b="1" dirty="0"/>
              <a:t>New skills in </a:t>
            </a:r>
            <a:r>
              <a:rPr lang="it-IT" b="1" dirty="0" err="1"/>
              <a:t>old</a:t>
            </a:r>
            <a:r>
              <a:rPr lang="it-IT" b="1" dirty="0"/>
              <a:t> </a:t>
            </a:r>
            <a:r>
              <a:rPr lang="it-IT" b="1" dirty="0" err="1"/>
              <a:t>occupations</a:t>
            </a:r>
            <a:r>
              <a:rPr lang="it-IT" b="1" dirty="0"/>
              <a:t> </a:t>
            </a:r>
            <a:endParaRPr lang="en-GB" b="1" dirty="0"/>
          </a:p>
        </p:txBody>
      </p:sp>
      <p:sp>
        <p:nvSpPr>
          <p:cNvPr id="3" name="Text Placeholder 2">
            <a:extLst>
              <a:ext uri="{FF2B5EF4-FFF2-40B4-BE49-F238E27FC236}">
                <a16:creationId xmlns:a16="http://schemas.microsoft.com/office/drawing/2014/main" id="{12CC70E0-189D-E30E-D832-78B80F6998A8}"/>
              </a:ext>
            </a:extLst>
          </p:cNvPr>
          <p:cNvSpPr>
            <a:spLocks noGrp="1"/>
          </p:cNvSpPr>
          <p:nvPr>
            <p:ph type="body" sz="quarter" idx="10"/>
          </p:nvPr>
        </p:nvSpPr>
        <p:spPr>
          <a:xfrm>
            <a:off x="486835" y="1604433"/>
            <a:ext cx="4934252" cy="4920910"/>
          </a:xfrm>
        </p:spPr>
        <p:txBody>
          <a:bodyPr>
            <a:normAutofit fontScale="70000" lnSpcReduction="20000"/>
          </a:bodyPr>
          <a:lstStyle/>
          <a:p>
            <a:pPr>
              <a:buClr>
                <a:schemeClr val="accent6"/>
              </a:buClr>
            </a:pPr>
            <a:r>
              <a:rPr lang="en-GB" dirty="0">
                <a:latin typeface="Calibri" panose="020F0502020204030204" pitchFamily="34" charset="0"/>
              </a:rPr>
              <a:t>Traditional jobs done through different tasks (examples): </a:t>
            </a:r>
          </a:p>
          <a:p>
            <a:pPr marL="285750" indent="-285750">
              <a:buClr>
                <a:schemeClr val="accent6"/>
              </a:buClr>
              <a:buFont typeface="Wingdings" panose="05000000000000000000" pitchFamily="2" charset="2"/>
              <a:buChar char="Ø"/>
            </a:pPr>
            <a:r>
              <a:rPr lang="en-GB" dirty="0">
                <a:latin typeface="Calibri" panose="020F0502020204030204" pitchFamily="34" charset="0"/>
              </a:rPr>
              <a:t>Agronomists </a:t>
            </a:r>
            <a:r>
              <a:rPr lang="en-GB" b="0" dirty="0">
                <a:latin typeface="Calibri" panose="020F0502020204030204" pitchFamily="34" charset="0"/>
              </a:rPr>
              <a:t>(agri-food Morocco and </a:t>
            </a:r>
            <a:r>
              <a:rPr lang="en-GB" b="0" dirty="0" err="1">
                <a:latin typeface="Calibri" panose="020F0502020204030204" pitchFamily="34" charset="0"/>
              </a:rPr>
              <a:t>agri</a:t>
            </a:r>
            <a:r>
              <a:rPr lang="en-GB" b="0" dirty="0">
                <a:latin typeface="Calibri" panose="020F0502020204030204" pitchFamily="34" charset="0"/>
              </a:rPr>
              <a:t>-tech Israel) - precision agriculture techniques, such as sensor deployment and management and data interpretation</a:t>
            </a:r>
          </a:p>
          <a:p>
            <a:pPr marL="285750" indent="-285750">
              <a:buClr>
                <a:schemeClr val="accent6"/>
              </a:buClr>
              <a:buFont typeface="Wingdings" panose="05000000000000000000" pitchFamily="2" charset="2"/>
              <a:buChar char="Ø"/>
            </a:pPr>
            <a:r>
              <a:rPr lang="en-GB" dirty="0">
                <a:latin typeface="Calibri" panose="020F0502020204030204" pitchFamily="34" charset="0"/>
              </a:rPr>
              <a:t>Farmers </a:t>
            </a:r>
            <a:r>
              <a:rPr lang="en-GB" b="0" dirty="0">
                <a:latin typeface="Calibri" panose="020F0502020204030204" pitchFamily="34" charset="0"/>
              </a:rPr>
              <a:t>– digital technologies (also at basic level)</a:t>
            </a:r>
          </a:p>
          <a:p>
            <a:pPr marL="285750" indent="-285750">
              <a:buClr>
                <a:schemeClr val="accent6"/>
              </a:buClr>
              <a:buFont typeface="Wingdings" panose="05000000000000000000" pitchFamily="2" charset="2"/>
              <a:buChar char="Ø"/>
            </a:pPr>
            <a:r>
              <a:rPr lang="en-GB" dirty="0">
                <a:latin typeface="Calibri" panose="020F0502020204030204" pitchFamily="34" charset="0"/>
              </a:rPr>
              <a:t>Welders </a:t>
            </a:r>
            <a:r>
              <a:rPr lang="en-GB" b="0" dirty="0">
                <a:latin typeface="Calibri" panose="020F0502020204030204" pitchFamily="34" charset="0"/>
              </a:rPr>
              <a:t>– from “blue collars” to “grey collars” (automotive Turkey)</a:t>
            </a:r>
          </a:p>
          <a:p>
            <a:pPr marL="285750" indent="-285750">
              <a:buClr>
                <a:schemeClr val="accent6"/>
              </a:buClr>
              <a:buFont typeface="Wingdings" panose="05000000000000000000" pitchFamily="2" charset="2"/>
              <a:buChar char="Ø"/>
            </a:pPr>
            <a:r>
              <a:rPr lang="en-GB" dirty="0">
                <a:latin typeface="Calibri" panose="020F0502020204030204" pitchFamily="34" charset="0"/>
              </a:rPr>
              <a:t>Green plumbers and electricians </a:t>
            </a:r>
            <a:r>
              <a:rPr lang="en-GB" b="0" dirty="0">
                <a:latin typeface="Calibri" panose="020F0502020204030204" pitchFamily="34" charset="0"/>
              </a:rPr>
              <a:t>(construction Armenia)</a:t>
            </a:r>
          </a:p>
          <a:p>
            <a:pPr marL="285750" indent="-285750">
              <a:buClr>
                <a:schemeClr val="accent6"/>
              </a:buClr>
              <a:buFont typeface="Wingdings" panose="05000000000000000000" pitchFamily="2" charset="2"/>
              <a:buChar char="Ø"/>
            </a:pPr>
            <a:r>
              <a:rPr lang="en-GB" b="0" dirty="0">
                <a:latin typeface="Calibri" panose="020F0502020204030204" pitchFamily="34" charset="0"/>
              </a:rPr>
              <a:t>Etc. </a:t>
            </a:r>
          </a:p>
          <a:p>
            <a:endParaRPr lang="en-GB" dirty="0">
              <a:solidFill>
                <a:schemeClr val="tx2"/>
              </a:solidFill>
              <a:highlight>
                <a:srgbClr val="FFFF00"/>
              </a:highlight>
              <a:latin typeface="Calibri" panose="020F0502020204030204" pitchFamily="34" charset="0"/>
              <a:ea typeface="Calibri" panose="020F0502020204030204" pitchFamily="34" charset="0"/>
              <a:cs typeface="Arial" panose="020B0604020202020204" pitchFamily="34" charset="0"/>
            </a:endParaRPr>
          </a:p>
          <a:p>
            <a:pPr marL="0" indent="0" algn="ctr">
              <a:buNone/>
            </a:pPr>
            <a:r>
              <a:rPr lang="en-GB" dirty="0">
                <a:solidFill>
                  <a:schemeClr val="accent6"/>
                </a:solidFill>
                <a:latin typeface="Calibri" panose="020F0502020204030204" pitchFamily="34" charset="0"/>
                <a:ea typeface="Calibri" panose="020F0502020204030204" pitchFamily="34" charset="0"/>
              </a:rPr>
              <a:t>NEED FOR NEW MORE RELEVANT INITIAL EDUCATION AND TRAINING AND</a:t>
            </a:r>
            <a:r>
              <a:rPr lang="en-GB" dirty="0">
                <a:solidFill>
                  <a:schemeClr val="accent6"/>
                </a:solidFill>
                <a:latin typeface="Calibri" panose="020F0502020204030204" pitchFamily="34" charset="0"/>
                <a:ea typeface="Calibri" panose="020F0502020204030204" pitchFamily="34" charset="0"/>
                <a:cs typeface="Arial" panose="020B0604020202020204" pitchFamily="34" charset="0"/>
              </a:rPr>
              <a:t> E</a:t>
            </a:r>
            <a:r>
              <a:rPr lang="en-GB" dirty="0">
                <a:solidFill>
                  <a:schemeClr val="accent6"/>
                </a:solidFill>
                <a:latin typeface="Calibri" panose="020F0502020204030204" pitchFamily="34" charset="0"/>
                <a:ea typeface="Calibri" panose="020F0502020204030204" pitchFamily="34" charset="0"/>
              </a:rPr>
              <a:t>MPHASIS ON UPSKILLING AND RESKILLING</a:t>
            </a:r>
            <a:endParaRPr lang="en-GB" dirty="0">
              <a:solidFill>
                <a:schemeClr val="accent6"/>
              </a:solidFill>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72185444-0DB4-47CB-8A17-4B92250E54D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DDD0C-F7B3-44FD-8FF2-ED85422D685B}" type="slidenum">
              <a:rPr kumimoji="0" lang="en-GB" sz="900" b="0" i="0" u="none" strike="noStrike" kern="1200" cap="none" spc="0" normalizeH="0" baseline="0" noProof="0" smtClean="0">
                <a:ln>
                  <a:noFill/>
                </a:ln>
                <a:solidFill>
                  <a:srgbClr val="45556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900" b="0" i="0" u="none" strike="noStrike" kern="1200" cap="none" spc="0" normalizeH="0" baseline="0" noProof="0">
              <a:ln>
                <a:noFill/>
              </a:ln>
              <a:solidFill>
                <a:srgbClr val="455560"/>
              </a:solidFill>
              <a:effectLst/>
              <a:uLnTx/>
              <a:uFillTx/>
              <a:latin typeface="Arial" panose="020B0604020202020204" pitchFamily="34" charset="0"/>
              <a:ea typeface="+mn-ea"/>
              <a:cs typeface="Arial" panose="020B0604020202020204" pitchFamily="34" charset="0"/>
            </a:endParaRPr>
          </a:p>
        </p:txBody>
      </p:sp>
      <p:pic>
        <p:nvPicPr>
          <p:cNvPr id="6" name="Picture 5" descr="A graph showing different types of wind turbines&#10;&#10;Description automatically generated">
            <a:extLst>
              <a:ext uri="{FF2B5EF4-FFF2-40B4-BE49-F238E27FC236}">
                <a16:creationId xmlns:a16="http://schemas.microsoft.com/office/drawing/2014/main" id="{F1C7E865-E3C4-702A-4CD3-05FAAF5ECCBF}"/>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820697" y="1383406"/>
            <a:ext cx="6371303" cy="5474594"/>
          </a:xfrm>
          <a:prstGeom prst="rect">
            <a:avLst/>
          </a:prstGeom>
          <a:noFill/>
          <a:ln>
            <a:noFill/>
          </a:ln>
        </p:spPr>
      </p:pic>
      <p:sp>
        <p:nvSpPr>
          <p:cNvPr id="8" name="TextBox 7">
            <a:extLst>
              <a:ext uri="{FF2B5EF4-FFF2-40B4-BE49-F238E27FC236}">
                <a16:creationId xmlns:a16="http://schemas.microsoft.com/office/drawing/2014/main" id="{ECBBAC82-EFDE-4C44-C9EA-01FCBFF3B80B}"/>
              </a:ext>
            </a:extLst>
          </p:cNvPr>
          <p:cNvSpPr txBox="1"/>
          <p:nvPr/>
        </p:nvSpPr>
        <p:spPr>
          <a:xfrm>
            <a:off x="6264828" y="1089611"/>
            <a:ext cx="6096000"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Aptos" panose="02110004020202020204"/>
                <a:ea typeface="+mn-ea"/>
                <a:cs typeface="+mn-cs"/>
              </a:rPr>
              <a:t>Skills demand in selected occupations in the energy sector, Albania</a:t>
            </a:r>
            <a:endParaRPr kumimoji="0" lang="en-GB" sz="14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44151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35EC6-F9F9-48DA-B004-96754E36D3A9}"/>
              </a:ext>
            </a:extLst>
          </p:cNvPr>
          <p:cNvSpPr>
            <a:spLocks noGrp="1"/>
          </p:cNvSpPr>
          <p:nvPr>
            <p:ph type="title"/>
          </p:nvPr>
        </p:nvSpPr>
        <p:spPr>
          <a:xfrm>
            <a:off x="486834" y="706930"/>
            <a:ext cx="11218332" cy="727423"/>
          </a:xfrm>
        </p:spPr>
        <p:txBody>
          <a:bodyPr/>
          <a:lstStyle/>
          <a:p>
            <a:r>
              <a:rPr lang="en-GB" dirty="0"/>
              <a:t>Main trends observed across countries / sectors</a:t>
            </a:r>
          </a:p>
        </p:txBody>
      </p:sp>
      <p:sp>
        <p:nvSpPr>
          <p:cNvPr id="3" name="Text Placeholder 2">
            <a:extLst>
              <a:ext uri="{FF2B5EF4-FFF2-40B4-BE49-F238E27FC236}">
                <a16:creationId xmlns:a16="http://schemas.microsoft.com/office/drawing/2014/main" id="{B1D6754F-05BF-4DE7-8AC4-8A0AEBF7D539}"/>
              </a:ext>
            </a:extLst>
          </p:cNvPr>
          <p:cNvSpPr>
            <a:spLocks noGrp="1"/>
          </p:cNvSpPr>
          <p:nvPr>
            <p:ph type="body" sz="quarter" idx="10"/>
          </p:nvPr>
        </p:nvSpPr>
        <p:spPr>
          <a:xfrm>
            <a:off x="368834" y="1465087"/>
            <a:ext cx="11703175" cy="5065888"/>
          </a:xfrm>
        </p:spPr>
        <p:txBody>
          <a:bodyPr>
            <a:normAutofit lnSpcReduction="10000"/>
          </a:bodyPr>
          <a:lstStyle/>
          <a:p>
            <a:pPr marL="618051" lvl="1" indent="-380990">
              <a:spcBef>
                <a:spcPts val="800"/>
              </a:spcBef>
              <a:buFont typeface="Wingdings" panose="05000000000000000000" pitchFamily="2" charset="2"/>
              <a:buChar char="q"/>
            </a:pPr>
            <a:r>
              <a:rPr lang="en-GB" sz="2400" dirty="0"/>
              <a:t>Wider set </a:t>
            </a:r>
            <a:r>
              <a:rPr lang="en-GB" sz="2400"/>
              <a:t>of </a:t>
            </a:r>
            <a:r>
              <a:rPr lang="en-GB" sz="2400" dirty="0"/>
              <a:t>skills</a:t>
            </a:r>
            <a:r>
              <a:rPr lang="en-GB" sz="2400"/>
              <a:t>: </a:t>
            </a:r>
            <a:r>
              <a:rPr lang="en-GB" sz="2400" dirty="0"/>
              <a:t>level of competences required by each worker </a:t>
            </a:r>
            <a:r>
              <a:rPr lang="en-GB" sz="2400" b="1" dirty="0"/>
              <a:t>increase and become broader</a:t>
            </a:r>
          </a:p>
          <a:p>
            <a:pPr marL="618051" lvl="1" indent="-380990">
              <a:spcBef>
                <a:spcPts val="800"/>
              </a:spcBef>
              <a:buFont typeface="Wingdings" panose="05000000000000000000" pitchFamily="2" charset="2"/>
              <a:buChar char="q"/>
            </a:pPr>
            <a:r>
              <a:rPr lang="en-GB" sz="2400"/>
              <a:t>Vertical </a:t>
            </a:r>
            <a:r>
              <a:rPr lang="en-GB" sz="2400" b="1"/>
              <a:t>specialization</a:t>
            </a:r>
            <a:r>
              <a:rPr lang="en-GB" sz="2400"/>
              <a:t> in technologies, but </a:t>
            </a:r>
            <a:r>
              <a:rPr lang="en-GB" sz="2400" b="1"/>
              <a:t>transversal</a:t>
            </a:r>
            <a:r>
              <a:rPr lang="en-GB" sz="2400"/>
              <a:t> over jobs</a:t>
            </a:r>
          </a:p>
          <a:p>
            <a:pPr marL="618051" lvl="1" indent="-380990">
              <a:spcBef>
                <a:spcPts val="800"/>
              </a:spcBef>
              <a:buFont typeface="Wingdings" panose="05000000000000000000" pitchFamily="2" charset="2"/>
              <a:buChar char="q"/>
            </a:pPr>
            <a:r>
              <a:rPr lang="en-GB" sz="2400" b="1"/>
              <a:t>Merging</a:t>
            </a:r>
            <a:r>
              <a:rPr lang="en-GB" sz="2400"/>
              <a:t> of more than one profile into one occupation, e.g. </a:t>
            </a:r>
            <a:r>
              <a:rPr lang="en-GB" sz="2400" b="1"/>
              <a:t>T-shape</a:t>
            </a:r>
            <a:r>
              <a:rPr lang="en-GB" sz="2400"/>
              <a:t> profile</a:t>
            </a:r>
          </a:p>
          <a:p>
            <a:pPr marL="618051" lvl="1" indent="-380990">
              <a:spcBef>
                <a:spcPts val="800"/>
              </a:spcBef>
              <a:buFont typeface="Wingdings" panose="05000000000000000000" pitchFamily="2" charset="2"/>
              <a:buChar char="q"/>
            </a:pPr>
            <a:r>
              <a:rPr lang="en-GB" sz="2400"/>
              <a:t>Adoption of a </a:t>
            </a:r>
            <a:r>
              <a:rPr lang="en-GB" sz="2400" b="1"/>
              <a:t>multidisciplinary</a:t>
            </a:r>
            <a:r>
              <a:rPr lang="en-GB" sz="2400"/>
              <a:t> approach to skills, combining specific sectors</a:t>
            </a:r>
          </a:p>
          <a:p>
            <a:pPr marL="618051" lvl="1" indent="-380990">
              <a:spcBef>
                <a:spcPts val="800"/>
              </a:spcBef>
              <a:buFont typeface="Wingdings" panose="05000000000000000000" pitchFamily="2" charset="2"/>
              <a:buChar char="q"/>
            </a:pPr>
            <a:r>
              <a:rPr lang="en-US" sz="2400" b="1"/>
              <a:t>Integration of functions </a:t>
            </a:r>
            <a:r>
              <a:rPr lang="en-US" sz="2400"/>
              <a:t>across the value chain</a:t>
            </a:r>
          </a:p>
          <a:p>
            <a:pPr marL="618051" lvl="1" indent="-380990">
              <a:spcBef>
                <a:spcPts val="800"/>
              </a:spcBef>
              <a:buFont typeface="Wingdings" panose="05000000000000000000" pitchFamily="2" charset="2"/>
              <a:buChar char="q"/>
            </a:pPr>
            <a:r>
              <a:rPr lang="en-GB" sz="2400"/>
              <a:t>Job </a:t>
            </a:r>
            <a:r>
              <a:rPr lang="en-US" sz="2400"/>
              <a:t>definitions become more </a:t>
            </a:r>
            <a:r>
              <a:rPr lang="en-US" sz="2400" b="1"/>
              <a:t>fluid</a:t>
            </a:r>
            <a:r>
              <a:rPr lang="en-US" sz="2400"/>
              <a:t> and </a:t>
            </a:r>
            <a:r>
              <a:rPr lang="en-US" sz="2400" b="1"/>
              <a:t>in constant evolution</a:t>
            </a:r>
            <a:endParaRPr lang="en-US" sz="2400" b="1" dirty="0"/>
          </a:p>
          <a:p>
            <a:pPr marL="618051" lvl="1" indent="-380990">
              <a:spcBef>
                <a:spcPts val="800"/>
              </a:spcBef>
              <a:buFont typeface="Wingdings" panose="05000000000000000000" pitchFamily="2" charset="2"/>
              <a:buChar char="q"/>
            </a:pPr>
            <a:r>
              <a:rPr lang="en-GB" sz="2400" dirty="0"/>
              <a:t>Typical impact of COVID-19 and other disruptions (war in Ukraine) across countries/ sectors:  </a:t>
            </a:r>
          </a:p>
          <a:p>
            <a:pPr marL="794264" lvl="2" indent="-380990">
              <a:spcBef>
                <a:spcPts val="800"/>
              </a:spcBef>
              <a:buFont typeface="Wingdings" panose="05000000000000000000" pitchFamily="2" charset="2"/>
              <a:buChar char="ü"/>
            </a:pPr>
            <a:r>
              <a:rPr lang="en-GB" sz="2000" dirty="0"/>
              <a:t>New business models opportunities (sales channels, long-life products)</a:t>
            </a:r>
          </a:p>
          <a:p>
            <a:pPr marL="794264" lvl="2" indent="-380990">
              <a:spcBef>
                <a:spcPts val="800"/>
              </a:spcBef>
              <a:buFont typeface="Wingdings" panose="05000000000000000000" pitchFamily="2" charset="2"/>
              <a:buChar char="ü"/>
            </a:pPr>
            <a:r>
              <a:rPr lang="en-GB" sz="2000" dirty="0"/>
              <a:t>Increased people awareness on healthy food/sustainable methods of production/distribution </a:t>
            </a:r>
          </a:p>
          <a:p>
            <a:pPr marL="794264" lvl="2" indent="-380990">
              <a:spcBef>
                <a:spcPts val="800"/>
              </a:spcBef>
              <a:buFont typeface="Wingdings" panose="05000000000000000000" pitchFamily="2" charset="2"/>
              <a:buChar char="ü"/>
            </a:pPr>
            <a:r>
              <a:rPr lang="en-GB" sz="2000" dirty="0"/>
              <a:t>Boosted adoption of green digital technologies </a:t>
            </a:r>
          </a:p>
          <a:p>
            <a:pPr marL="794264" lvl="2" indent="-380990">
              <a:spcBef>
                <a:spcPts val="800"/>
              </a:spcBef>
              <a:buFont typeface="Wingdings" panose="05000000000000000000" pitchFamily="2" charset="2"/>
              <a:buChar char="ü"/>
            </a:pPr>
            <a:r>
              <a:rPr lang="en-GB" sz="2000" dirty="0"/>
              <a:t>Great push toward alternative energy sources</a:t>
            </a:r>
            <a:endParaRPr lang="en-US" sz="2000" dirty="0"/>
          </a:p>
        </p:txBody>
      </p:sp>
      <p:sp>
        <p:nvSpPr>
          <p:cNvPr id="4" name="Slide Number Placeholder 3">
            <a:extLst>
              <a:ext uri="{FF2B5EF4-FFF2-40B4-BE49-F238E27FC236}">
                <a16:creationId xmlns:a16="http://schemas.microsoft.com/office/drawing/2014/main" id="{76D450B3-C69F-4FC9-A03D-52CB8D488115}"/>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DDD0C-F7B3-44FD-8FF2-ED85422D685B}" type="slidenum">
              <a:rPr kumimoji="0" lang="en-GB"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2388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199FA-46D2-92DB-95C5-1F152AAACBC3}"/>
            </a:ext>
          </a:extLst>
        </p:cNvPr>
        <p:cNvGrpSpPr/>
        <p:nvPr/>
      </p:nvGrpSpPr>
      <p:grpSpPr>
        <a:xfrm>
          <a:off x="0" y="0"/>
          <a:ext cx="0" cy="0"/>
          <a:chOff x="0" y="0"/>
          <a:chExt cx="0" cy="0"/>
        </a:xfrm>
      </p:grpSpPr>
      <p:pic>
        <p:nvPicPr>
          <p:cNvPr id="98" name="Picture 97">
            <a:extLst>
              <a:ext uri="{FF2B5EF4-FFF2-40B4-BE49-F238E27FC236}">
                <a16:creationId xmlns:a16="http://schemas.microsoft.com/office/drawing/2014/main" id="{7C469F6D-8BC8-F635-F7AD-E02D50FD53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21" name="Graphic 20">
            <a:extLst>
              <a:ext uri="{FF2B5EF4-FFF2-40B4-BE49-F238E27FC236}">
                <a16:creationId xmlns:a16="http://schemas.microsoft.com/office/drawing/2014/main" id="{7088C72E-852D-C376-1568-462EE0C2165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40546" y="1447610"/>
            <a:ext cx="5710908" cy="5591183"/>
          </a:xfrm>
          <a:prstGeom prst="rect">
            <a:avLst/>
          </a:prstGeom>
        </p:spPr>
      </p:pic>
      <p:sp>
        <p:nvSpPr>
          <p:cNvPr id="23" name="Oval 22">
            <a:extLst>
              <a:ext uri="{FF2B5EF4-FFF2-40B4-BE49-F238E27FC236}">
                <a16:creationId xmlns:a16="http://schemas.microsoft.com/office/drawing/2014/main" id="{E0E821C4-E747-39E0-68C4-31744F58564A}"/>
              </a:ext>
            </a:extLst>
          </p:cNvPr>
          <p:cNvSpPr/>
          <p:nvPr/>
        </p:nvSpPr>
        <p:spPr>
          <a:xfrm>
            <a:off x="3899756" y="2161505"/>
            <a:ext cx="4392488" cy="4392488"/>
          </a:xfrm>
          <a:prstGeom prst="ellipse">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8C112F62-C02C-2307-B0BB-4EDCE1AF532D}"/>
              </a:ext>
            </a:extLst>
          </p:cNvPr>
          <p:cNvSpPr/>
          <p:nvPr/>
        </p:nvSpPr>
        <p:spPr>
          <a:xfrm>
            <a:off x="1686023" y="2492919"/>
            <a:ext cx="3196855" cy="586800"/>
          </a:xfrm>
          <a:prstGeom prst="roundRect">
            <a:avLst>
              <a:gd name="adj" fmla="val 50000"/>
            </a:avLst>
          </a:prstGeom>
          <a:solidFill>
            <a:srgbClr val="97BE0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61200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Skills anticipation systems</a:t>
            </a:r>
            <a:endParaRPr kumimoji="0" lang="en-GB" sz="13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 name="Rectangle: Rounded Corners 2">
            <a:extLst>
              <a:ext uri="{FF2B5EF4-FFF2-40B4-BE49-F238E27FC236}">
                <a16:creationId xmlns:a16="http://schemas.microsoft.com/office/drawing/2014/main" id="{123E5A01-0787-387F-BFE1-33CF65AFF26E}"/>
              </a:ext>
            </a:extLst>
          </p:cNvPr>
          <p:cNvSpPr/>
          <p:nvPr/>
        </p:nvSpPr>
        <p:spPr>
          <a:xfrm>
            <a:off x="1133089" y="3549353"/>
            <a:ext cx="3196855" cy="586800"/>
          </a:xfrm>
          <a:prstGeom prst="roundRect">
            <a:avLst>
              <a:gd name="adj" fmla="val 50000"/>
            </a:avLst>
          </a:prstGeom>
          <a:solidFill>
            <a:srgbClr val="97BE0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61200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rPr>
              <a:t>Continuous adaptation of education and training (initial and continuing)</a:t>
            </a:r>
            <a:endParaRPr kumimoji="0" lang="en-GB" sz="13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 name="Rectangle: Rounded Corners 3">
            <a:extLst>
              <a:ext uri="{FF2B5EF4-FFF2-40B4-BE49-F238E27FC236}">
                <a16:creationId xmlns:a16="http://schemas.microsoft.com/office/drawing/2014/main" id="{B0CB1587-1542-8DBE-A4D0-47B1B2AA7FA2}"/>
              </a:ext>
            </a:extLst>
          </p:cNvPr>
          <p:cNvSpPr/>
          <p:nvPr/>
        </p:nvSpPr>
        <p:spPr>
          <a:xfrm>
            <a:off x="1015089" y="4608046"/>
            <a:ext cx="3196855" cy="586800"/>
          </a:xfrm>
          <a:prstGeom prst="roundRect">
            <a:avLst>
              <a:gd name="adj" fmla="val 50000"/>
            </a:avLst>
          </a:prstGeom>
          <a:solidFill>
            <a:srgbClr val="97BE0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61200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rPr>
              <a:t>Engagement of the private sector</a:t>
            </a:r>
            <a:endParaRPr kumimoji="0" lang="en-GB" sz="13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Rectangle: Rounded Corners 4">
            <a:extLst>
              <a:ext uri="{FF2B5EF4-FFF2-40B4-BE49-F238E27FC236}">
                <a16:creationId xmlns:a16="http://schemas.microsoft.com/office/drawing/2014/main" id="{5D4C5073-0B1B-6D3F-01FE-17CA97619D44}"/>
              </a:ext>
            </a:extLst>
          </p:cNvPr>
          <p:cNvSpPr/>
          <p:nvPr/>
        </p:nvSpPr>
        <p:spPr>
          <a:xfrm>
            <a:off x="1675009" y="5665975"/>
            <a:ext cx="3196855" cy="586800"/>
          </a:xfrm>
          <a:prstGeom prst="roundRect">
            <a:avLst>
              <a:gd name="adj" fmla="val 50000"/>
            </a:avLst>
          </a:prstGeom>
          <a:solidFill>
            <a:srgbClr val="97BE0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61200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rPr>
              <a:t>Development of teachers’ training</a:t>
            </a:r>
            <a:endParaRPr kumimoji="0" lang="en-GB" sz="13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ectangle: Rounded Corners 7">
            <a:extLst>
              <a:ext uri="{FF2B5EF4-FFF2-40B4-BE49-F238E27FC236}">
                <a16:creationId xmlns:a16="http://schemas.microsoft.com/office/drawing/2014/main" id="{32842D5C-D54A-E0C6-50E5-640187D7A85C}"/>
              </a:ext>
            </a:extLst>
          </p:cNvPr>
          <p:cNvSpPr/>
          <p:nvPr/>
        </p:nvSpPr>
        <p:spPr>
          <a:xfrm flipH="1">
            <a:off x="7386877" y="2492919"/>
            <a:ext cx="3196855" cy="586800"/>
          </a:xfrm>
          <a:prstGeom prst="roundRect">
            <a:avLst>
              <a:gd name="adj" fmla="val 50000"/>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lIns="61200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rPr>
              <a:t>Creation of carbon-neutral and resilient infrastructures</a:t>
            </a:r>
            <a:endParaRPr kumimoji="0" lang="en-GB" sz="1300" b="1"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0" name="Rectangle: Rounded Corners 9">
            <a:extLst>
              <a:ext uri="{FF2B5EF4-FFF2-40B4-BE49-F238E27FC236}">
                <a16:creationId xmlns:a16="http://schemas.microsoft.com/office/drawing/2014/main" id="{CCB386C1-970D-89DD-7431-B81C8AB957D0}"/>
              </a:ext>
            </a:extLst>
          </p:cNvPr>
          <p:cNvSpPr/>
          <p:nvPr/>
        </p:nvSpPr>
        <p:spPr>
          <a:xfrm flipH="1">
            <a:off x="7939811" y="3549353"/>
            <a:ext cx="3196855" cy="586800"/>
          </a:xfrm>
          <a:prstGeom prst="roundRect">
            <a:avLst>
              <a:gd name="adj" fmla="val 50000"/>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lIns="61200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rPr>
              <a:t>Enhancement of career guidance services </a:t>
            </a:r>
            <a:endParaRPr kumimoji="0" lang="en-GB" sz="13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Rounded Corners 11">
            <a:extLst>
              <a:ext uri="{FF2B5EF4-FFF2-40B4-BE49-F238E27FC236}">
                <a16:creationId xmlns:a16="http://schemas.microsoft.com/office/drawing/2014/main" id="{339D3C60-B07E-7574-18C2-C057C90E74DA}"/>
              </a:ext>
            </a:extLst>
          </p:cNvPr>
          <p:cNvSpPr/>
          <p:nvPr/>
        </p:nvSpPr>
        <p:spPr>
          <a:xfrm flipH="1">
            <a:off x="8057811" y="4608046"/>
            <a:ext cx="3196855" cy="586800"/>
          </a:xfrm>
          <a:prstGeom prst="roundRect">
            <a:avLst>
              <a:gd name="adj" fmla="val 50000"/>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lIns="61200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rPr>
              <a:t>Modernizing learning practices</a:t>
            </a:r>
            <a:endParaRPr kumimoji="0" lang="en-GB" sz="13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Rectangle: Rounded Corners 13">
            <a:extLst>
              <a:ext uri="{FF2B5EF4-FFF2-40B4-BE49-F238E27FC236}">
                <a16:creationId xmlns:a16="http://schemas.microsoft.com/office/drawing/2014/main" id="{829813EA-2B7B-E2FF-DB35-EAFA63740587}"/>
              </a:ext>
            </a:extLst>
          </p:cNvPr>
          <p:cNvSpPr/>
          <p:nvPr/>
        </p:nvSpPr>
        <p:spPr>
          <a:xfrm flipH="1">
            <a:off x="7397891" y="5665975"/>
            <a:ext cx="3196855" cy="586800"/>
          </a:xfrm>
          <a:prstGeom prst="roundRect">
            <a:avLst>
              <a:gd name="adj" fmla="val 50000"/>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lIns="612000" r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rPr>
              <a:t>Fostering partnerships among various stakeholders</a:t>
            </a:r>
            <a:endParaRPr kumimoji="0" lang="en-GB" sz="13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6" name="Group 5">
            <a:extLst>
              <a:ext uri="{FF2B5EF4-FFF2-40B4-BE49-F238E27FC236}">
                <a16:creationId xmlns:a16="http://schemas.microsoft.com/office/drawing/2014/main" id="{A2AF4A59-8393-E773-19B2-816A4A834C0E}"/>
              </a:ext>
            </a:extLst>
          </p:cNvPr>
          <p:cNvGrpSpPr/>
          <p:nvPr/>
        </p:nvGrpSpPr>
        <p:grpSpPr>
          <a:xfrm>
            <a:off x="4286522" y="2493648"/>
            <a:ext cx="585342" cy="585342"/>
            <a:chOff x="4286522" y="2493648"/>
            <a:chExt cx="585342" cy="585342"/>
          </a:xfrm>
        </p:grpSpPr>
        <p:sp>
          <p:nvSpPr>
            <p:cNvPr id="24" name="Oval 23">
              <a:extLst>
                <a:ext uri="{FF2B5EF4-FFF2-40B4-BE49-F238E27FC236}">
                  <a16:creationId xmlns:a16="http://schemas.microsoft.com/office/drawing/2014/main" id="{597D980C-C3FC-839C-F824-50F032E8C9FD}"/>
                </a:ext>
              </a:extLst>
            </p:cNvPr>
            <p:cNvSpPr/>
            <p:nvPr/>
          </p:nvSpPr>
          <p:spPr>
            <a:xfrm>
              <a:off x="4286522" y="2493648"/>
              <a:ext cx="585342" cy="585342"/>
            </a:xfrm>
            <a:prstGeom prst="ellipse">
              <a:avLst/>
            </a:prstGeom>
            <a:solidFill>
              <a:srgbClr val="97BE0D"/>
            </a:solidFill>
            <a:ln>
              <a:solidFill>
                <a:schemeClr val="bg1"/>
              </a:solidFill>
            </a:ln>
            <a:effectLst>
              <a:outerShdw blurRad="762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40" name="Graphic 39">
              <a:extLst>
                <a:ext uri="{FF2B5EF4-FFF2-40B4-BE49-F238E27FC236}">
                  <a16:creationId xmlns:a16="http://schemas.microsoft.com/office/drawing/2014/main" id="{A04F115A-53CE-564E-4C2B-A3AEFEFDEB6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35395" y="2671571"/>
              <a:ext cx="285750" cy="247650"/>
            </a:xfrm>
            <a:prstGeom prst="rect">
              <a:avLst/>
            </a:prstGeom>
          </p:spPr>
        </p:pic>
      </p:grpSp>
      <p:grpSp>
        <p:nvGrpSpPr>
          <p:cNvPr id="7" name="Group 6">
            <a:extLst>
              <a:ext uri="{FF2B5EF4-FFF2-40B4-BE49-F238E27FC236}">
                <a16:creationId xmlns:a16="http://schemas.microsoft.com/office/drawing/2014/main" id="{7F0FAE1E-5C42-BC91-B05E-AD9AA2E318EE}"/>
              </a:ext>
            </a:extLst>
          </p:cNvPr>
          <p:cNvGrpSpPr/>
          <p:nvPr/>
        </p:nvGrpSpPr>
        <p:grpSpPr>
          <a:xfrm>
            <a:off x="3740893" y="3550082"/>
            <a:ext cx="585342" cy="585342"/>
            <a:chOff x="3740893" y="3550082"/>
            <a:chExt cx="585342" cy="585342"/>
          </a:xfrm>
        </p:grpSpPr>
        <p:sp>
          <p:nvSpPr>
            <p:cNvPr id="26" name="Oval 25">
              <a:extLst>
                <a:ext uri="{FF2B5EF4-FFF2-40B4-BE49-F238E27FC236}">
                  <a16:creationId xmlns:a16="http://schemas.microsoft.com/office/drawing/2014/main" id="{4D8695AE-CA7C-1C9B-3B16-8A81270D0948}"/>
                </a:ext>
              </a:extLst>
            </p:cNvPr>
            <p:cNvSpPr/>
            <p:nvPr/>
          </p:nvSpPr>
          <p:spPr>
            <a:xfrm>
              <a:off x="3740893" y="3550082"/>
              <a:ext cx="585342" cy="585342"/>
            </a:xfrm>
            <a:prstGeom prst="ellipse">
              <a:avLst/>
            </a:prstGeom>
            <a:solidFill>
              <a:srgbClr val="97BE0D"/>
            </a:solidFill>
            <a:ln>
              <a:solidFill>
                <a:schemeClr val="bg1"/>
              </a:solidFill>
            </a:ln>
            <a:effectLst>
              <a:outerShdw blurRad="762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41" name="Graphic 40">
              <a:extLst>
                <a:ext uri="{FF2B5EF4-FFF2-40B4-BE49-F238E27FC236}">
                  <a16:creationId xmlns:a16="http://schemas.microsoft.com/office/drawing/2014/main" id="{5C472F66-695D-7158-C3C9-F91998137C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99465" y="3721468"/>
              <a:ext cx="285750" cy="247650"/>
            </a:xfrm>
            <a:prstGeom prst="rect">
              <a:avLst/>
            </a:prstGeom>
          </p:spPr>
        </p:pic>
      </p:grpSp>
      <p:grpSp>
        <p:nvGrpSpPr>
          <p:cNvPr id="17" name="Group 16">
            <a:extLst>
              <a:ext uri="{FF2B5EF4-FFF2-40B4-BE49-F238E27FC236}">
                <a16:creationId xmlns:a16="http://schemas.microsoft.com/office/drawing/2014/main" id="{24F0BE47-38E5-B785-DB84-D0DCB5F763DC}"/>
              </a:ext>
            </a:extLst>
          </p:cNvPr>
          <p:cNvGrpSpPr/>
          <p:nvPr/>
        </p:nvGrpSpPr>
        <p:grpSpPr>
          <a:xfrm>
            <a:off x="3670500" y="4609504"/>
            <a:ext cx="585342" cy="585342"/>
            <a:chOff x="3670500" y="4609504"/>
            <a:chExt cx="585342" cy="585342"/>
          </a:xfrm>
        </p:grpSpPr>
        <p:sp>
          <p:nvSpPr>
            <p:cNvPr id="27" name="Oval 26">
              <a:extLst>
                <a:ext uri="{FF2B5EF4-FFF2-40B4-BE49-F238E27FC236}">
                  <a16:creationId xmlns:a16="http://schemas.microsoft.com/office/drawing/2014/main" id="{344BDB04-EBA0-CD45-0D7C-DF0CD2EA8A8C}"/>
                </a:ext>
              </a:extLst>
            </p:cNvPr>
            <p:cNvSpPr/>
            <p:nvPr/>
          </p:nvSpPr>
          <p:spPr>
            <a:xfrm>
              <a:off x="3670500" y="4609504"/>
              <a:ext cx="585342" cy="585342"/>
            </a:xfrm>
            <a:prstGeom prst="ellipse">
              <a:avLst/>
            </a:prstGeom>
            <a:solidFill>
              <a:srgbClr val="97BE0D"/>
            </a:solidFill>
            <a:ln>
              <a:solidFill>
                <a:schemeClr val="bg1"/>
              </a:solidFill>
            </a:ln>
            <a:effectLst>
              <a:outerShdw blurRad="762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42" name="Graphic 41">
              <a:extLst>
                <a:ext uri="{FF2B5EF4-FFF2-40B4-BE49-F238E27FC236}">
                  <a16:creationId xmlns:a16="http://schemas.microsoft.com/office/drawing/2014/main" id="{41C4AF46-6358-7A4D-1DCA-7C7CF2A5B6D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30628" y="4779440"/>
              <a:ext cx="285750" cy="247650"/>
            </a:xfrm>
            <a:prstGeom prst="rect">
              <a:avLst/>
            </a:prstGeom>
          </p:spPr>
        </p:pic>
      </p:grpSp>
      <p:grpSp>
        <p:nvGrpSpPr>
          <p:cNvPr id="18" name="Group 17">
            <a:extLst>
              <a:ext uri="{FF2B5EF4-FFF2-40B4-BE49-F238E27FC236}">
                <a16:creationId xmlns:a16="http://schemas.microsoft.com/office/drawing/2014/main" id="{9D1687C0-C778-C8CD-120D-E4CCD5E3FEF5}"/>
              </a:ext>
            </a:extLst>
          </p:cNvPr>
          <p:cNvGrpSpPr/>
          <p:nvPr/>
        </p:nvGrpSpPr>
        <p:grpSpPr>
          <a:xfrm>
            <a:off x="4286522" y="5667433"/>
            <a:ext cx="585342" cy="585342"/>
            <a:chOff x="4286522" y="5667433"/>
            <a:chExt cx="585342" cy="585342"/>
          </a:xfrm>
        </p:grpSpPr>
        <p:sp>
          <p:nvSpPr>
            <p:cNvPr id="28" name="Oval 27">
              <a:extLst>
                <a:ext uri="{FF2B5EF4-FFF2-40B4-BE49-F238E27FC236}">
                  <a16:creationId xmlns:a16="http://schemas.microsoft.com/office/drawing/2014/main" id="{4E4D464C-2883-8B92-9A5C-3377ECAF0BD8}"/>
                </a:ext>
              </a:extLst>
            </p:cNvPr>
            <p:cNvSpPr/>
            <p:nvPr/>
          </p:nvSpPr>
          <p:spPr>
            <a:xfrm>
              <a:off x="4286522" y="5667433"/>
              <a:ext cx="585342" cy="585342"/>
            </a:xfrm>
            <a:prstGeom prst="ellipse">
              <a:avLst/>
            </a:prstGeom>
            <a:solidFill>
              <a:srgbClr val="97BE0D"/>
            </a:solidFill>
            <a:ln>
              <a:solidFill>
                <a:schemeClr val="bg1"/>
              </a:solidFill>
            </a:ln>
            <a:effectLst>
              <a:outerShdw blurRad="762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43" name="Graphic 42">
              <a:extLst>
                <a:ext uri="{FF2B5EF4-FFF2-40B4-BE49-F238E27FC236}">
                  <a16:creationId xmlns:a16="http://schemas.microsoft.com/office/drawing/2014/main" id="{7AA14308-B096-C1E5-D479-0ABA1EF7BD3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52928" y="5848780"/>
              <a:ext cx="285750" cy="247650"/>
            </a:xfrm>
            <a:prstGeom prst="rect">
              <a:avLst/>
            </a:prstGeom>
          </p:spPr>
        </p:pic>
      </p:grpSp>
      <p:sp>
        <p:nvSpPr>
          <p:cNvPr id="32" name="Flowchart: Connector 31">
            <a:extLst>
              <a:ext uri="{FF2B5EF4-FFF2-40B4-BE49-F238E27FC236}">
                <a16:creationId xmlns:a16="http://schemas.microsoft.com/office/drawing/2014/main" id="{F8F1FD73-549F-95BC-DE5B-FB90139EB157}"/>
              </a:ext>
            </a:extLst>
          </p:cNvPr>
          <p:cNvSpPr/>
          <p:nvPr/>
        </p:nvSpPr>
        <p:spPr>
          <a:xfrm>
            <a:off x="7264344" y="2526453"/>
            <a:ext cx="585342" cy="585342"/>
          </a:xfrm>
          <a:prstGeom prst="flowChartConnector">
            <a:avLst/>
          </a:prstGeom>
          <a:solidFill>
            <a:srgbClr val="CC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prstClr val="white"/>
                </a:solidFill>
                <a:effectLst/>
                <a:uLnTx/>
                <a:uFillTx/>
                <a:latin typeface="Aptos" panose="02110004020202020204"/>
                <a:ea typeface="+mn-ea"/>
                <a:cs typeface="+mn-cs"/>
              </a:rPr>
              <a:t>?</a:t>
            </a:r>
          </a:p>
        </p:txBody>
      </p:sp>
      <p:sp>
        <p:nvSpPr>
          <p:cNvPr id="37" name="TextBox 36">
            <a:extLst>
              <a:ext uri="{FF2B5EF4-FFF2-40B4-BE49-F238E27FC236}">
                <a16:creationId xmlns:a16="http://schemas.microsoft.com/office/drawing/2014/main" id="{4B4317FA-223E-ED06-B1CC-2D378BD27D82}"/>
              </a:ext>
            </a:extLst>
          </p:cNvPr>
          <p:cNvSpPr txBox="1"/>
          <p:nvPr/>
        </p:nvSpPr>
        <p:spPr>
          <a:xfrm>
            <a:off x="4519699" y="3119332"/>
            <a:ext cx="3152601" cy="230832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3600" b="1" i="0" u="none" strike="noStrike" kern="1200" cap="none" spc="0" normalizeH="0" baseline="0" noProof="0" dirty="0">
                <a:ln>
                  <a:noFill/>
                </a:ln>
                <a:solidFill>
                  <a:srgbClr val="0F9ED5">
                    <a:lumMod val="60000"/>
                    <a:lumOff val="40000"/>
                  </a:srgbClr>
                </a:solidFill>
                <a:effectLst/>
                <a:uLnTx/>
                <a:uFillTx/>
                <a:latin typeface="Aptos" panose="02110004020202020204"/>
                <a:ea typeface="+mn-ea"/>
                <a:cs typeface="+mn-cs"/>
              </a:rPr>
              <a:t>Green jobs and the green </a:t>
            </a:r>
            <a:r>
              <a:rPr kumimoji="0" lang="it-IT" sz="3600" b="1" i="0" u="none" strike="noStrike" kern="1200" cap="none" spc="0" normalizeH="0" baseline="0" noProof="0" dirty="0" err="1">
                <a:ln>
                  <a:noFill/>
                </a:ln>
                <a:solidFill>
                  <a:srgbClr val="0F9ED5">
                    <a:lumMod val="60000"/>
                    <a:lumOff val="40000"/>
                  </a:srgbClr>
                </a:solidFill>
                <a:effectLst/>
                <a:uLnTx/>
                <a:uFillTx/>
                <a:latin typeface="Aptos" panose="02110004020202020204"/>
                <a:ea typeface="+mn-ea"/>
                <a:cs typeface="+mn-cs"/>
              </a:rPr>
              <a:t>transition</a:t>
            </a:r>
            <a:endParaRPr kumimoji="0" lang="en-GB"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44" name="TextBox 43">
            <a:extLst>
              <a:ext uri="{FF2B5EF4-FFF2-40B4-BE49-F238E27FC236}">
                <a16:creationId xmlns:a16="http://schemas.microsoft.com/office/drawing/2014/main" id="{6AC0570B-4D25-1A99-AD3E-30D2A7BF7339}"/>
              </a:ext>
            </a:extLst>
          </p:cNvPr>
          <p:cNvSpPr txBox="1"/>
          <p:nvPr/>
        </p:nvSpPr>
        <p:spPr>
          <a:xfrm>
            <a:off x="2081187" y="570529"/>
            <a:ext cx="7772496"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FFDC00">
                    <a:lumMod val="60000"/>
                    <a:lumOff val="40000"/>
                  </a:srgbClr>
                </a:solidFill>
                <a:effectLst/>
                <a:uLnTx/>
                <a:uFillTx/>
                <a:latin typeface="Arial" panose="020B0604020202020204"/>
                <a:ea typeface="+mn-ea"/>
                <a:cs typeface="+mn-cs"/>
              </a:rPr>
              <a:t>Implications?</a:t>
            </a:r>
            <a:endParaRPr kumimoji="0" lang="en-GB"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45" name="Flowchart: Connector 44">
            <a:extLst>
              <a:ext uri="{FF2B5EF4-FFF2-40B4-BE49-F238E27FC236}">
                <a16:creationId xmlns:a16="http://schemas.microsoft.com/office/drawing/2014/main" id="{D2238DF2-0A87-08A9-1B12-46409EF39915}"/>
              </a:ext>
            </a:extLst>
          </p:cNvPr>
          <p:cNvSpPr/>
          <p:nvPr/>
        </p:nvSpPr>
        <p:spPr>
          <a:xfrm>
            <a:off x="7911632" y="3553310"/>
            <a:ext cx="585342" cy="585342"/>
          </a:xfrm>
          <a:prstGeom prst="flowChartConnector">
            <a:avLst/>
          </a:prstGeom>
          <a:solidFill>
            <a:srgbClr val="CC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prstClr val="white"/>
                </a:solidFill>
                <a:effectLst/>
                <a:uLnTx/>
                <a:uFillTx/>
                <a:latin typeface="Aptos" panose="02110004020202020204"/>
                <a:ea typeface="+mn-ea"/>
                <a:cs typeface="+mn-cs"/>
              </a:rPr>
              <a:t>?</a:t>
            </a:r>
          </a:p>
        </p:txBody>
      </p:sp>
      <p:sp>
        <p:nvSpPr>
          <p:cNvPr id="46" name="Flowchart: Connector 45">
            <a:extLst>
              <a:ext uri="{FF2B5EF4-FFF2-40B4-BE49-F238E27FC236}">
                <a16:creationId xmlns:a16="http://schemas.microsoft.com/office/drawing/2014/main" id="{F8F1652F-7E16-43C2-9683-21D8C90A06B5}"/>
              </a:ext>
            </a:extLst>
          </p:cNvPr>
          <p:cNvSpPr/>
          <p:nvPr/>
        </p:nvSpPr>
        <p:spPr>
          <a:xfrm>
            <a:off x="7859109" y="4619445"/>
            <a:ext cx="585342" cy="585342"/>
          </a:xfrm>
          <a:prstGeom prst="flowChartConnector">
            <a:avLst/>
          </a:prstGeom>
          <a:solidFill>
            <a:srgbClr val="CC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prstClr val="white"/>
                </a:solidFill>
                <a:effectLst/>
                <a:uLnTx/>
                <a:uFillTx/>
                <a:latin typeface="Aptos" panose="02110004020202020204"/>
                <a:ea typeface="+mn-ea"/>
                <a:cs typeface="+mn-cs"/>
              </a:rPr>
              <a:t>?</a:t>
            </a:r>
          </a:p>
        </p:txBody>
      </p:sp>
      <p:sp>
        <p:nvSpPr>
          <p:cNvPr id="47" name="Flowchart: Connector 46">
            <a:extLst>
              <a:ext uri="{FF2B5EF4-FFF2-40B4-BE49-F238E27FC236}">
                <a16:creationId xmlns:a16="http://schemas.microsoft.com/office/drawing/2014/main" id="{35946FC7-FE3A-5AEE-F5F0-D9833B8D442F}"/>
              </a:ext>
            </a:extLst>
          </p:cNvPr>
          <p:cNvSpPr/>
          <p:nvPr/>
        </p:nvSpPr>
        <p:spPr>
          <a:xfrm>
            <a:off x="7289191" y="5663220"/>
            <a:ext cx="585342" cy="585342"/>
          </a:xfrm>
          <a:prstGeom prst="flowChartConnector">
            <a:avLst/>
          </a:prstGeom>
          <a:solidFill>
            <a:srgbClr val="CC99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prstClr val="white"/>
                </a:solidFill>
                <a:effectLst/>
                <a:uLnTx/>
                <a:uFillTx/>
                <a:latin typeface="Aptos" panose="02110004020202020204"/>
                <a:ea typeface="+mn-ea"/>
                <a:cs typeface="+mn-cs"/>
              </a:rPr>
              <a:t>?</a:t>
            </a:r>
          </a:p>
        </p:txBody>
      </p:sp>
      <p:sp>
        <p:nvSpPr>
          <p:cNvPr id="9" name="Slide Number Placeholder 8">
            <a:extLst>
              <a:ext uri="{FF2B5EF4-FFF2-40B4-BE49-F238E27FC236}">
                <a16:creationId xmlns:a16="http://schemas.microsoft.com/office/drawing/2014/main" id="{C4B1C820-8F3B-47AA-8A36-82B191968343}"/>
              </a:ext>
            </a:extLst>
          </p:cNvPr>
          <p:cNvSpPr>
            <a:spLocks noGrp="1"/>
          </p:cNvSpPr>
          <p:nvPr>
            <p:ph type="sldNum" sz="quarter" idx="12"/>
          </p:nvPr>
        </p:nvSpPr>
        <p:spPr/>
        <p:txBody>
          <a:bodyPr/>
          <a:lstStyle/>
          <a:p>
            <a:fld id="{3DB84476-BC29-4407-9D57-B2E562B8968B}" type="slidenum">
              <a:rPr lang="en-US" smtClean="0"/>
              <a:pPr/>
              <a:t>46</a:t>
            </a:fld>
            <a:endParaRPr lang="en-US"/>
          </a:p>
        </p:txBody>
      </p:sp>
    </p:spTree>
    <p:extLst>
      <p:ext uri="{BB962C8B-B14F-4D97-AF65-F5344CB8AC3E}">
        <p14:creationId xmlns:p14="http://schemas.microsoft.com/office/powerpoint/2010/main" val="42924553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childTnLst>
                                </p:cTn>
                              </p:par>
                              <p:par>
                                <p:cTn id="8" presetID="49" presetClass="entr" presetSubtype="0" decel="10000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 calcmode="lin" valueType="num">
                                      <p:cBhvr>
                                        <p:cTn id="10" dur="750" fill="hold"/>
                                        <p:tgtEl>
                                          <p:spTgt spid="23"/>
                                        </p:tgtEl>
                                        <p:attrNameLst>
                                          <p:attrName>ppt_w</p:attrName>
                                        </p:attrNameLst>
                                      </p:cBhvr>
                                      <p:tavLst>
                                        <p:tav tm="0">
                                          <p:val>
                                            <p:fltVal val="0"/>
                                          </p:val>
                                        </p:tav>
                                        <p:tav tm="100000">
                                          <p:val>
                                            <p:strVal val="#ppt_w"/>
                                          </p:val>
                                        </p:tav>
                                      </p:tavLst>
                                    </p:anim>
                                    <p:anim calcmode="lin" valueType="num">
                                      <p:cBhvr>
                                        <p:cTn id="11" dur="750" fill="hold"/>
                                        <p:tgtEl>
                                          <p:spTgt spid="23"/>
                                        </p:tgtEl>
                                        <p:attrNameLst>
                                          <p:attrName>ppt_h</p:attrName>
                                        </p:attrNameLst>
                                      </p:cBhvr>
                                      <p:tavLst>
                                        <p:tav tm="0">
                                          <p:val>
                                            <p:fltVal val="0"/>
                                          </p:val>
                                        </p:tav>
                                        <p:tav tm="100000">
                                          <p:val>
                                            <p:strVal val="#ppt_h"/>
                                          </p:val>
                                        </p:tav>
                                      </p:tavLst>
                                    </p:anim>
                                    <p:anim calcmode="lin" valueType="num">
                                      <p:cBhvr>
                                        <p:cTn id="12" dur="750" fill="hold"/>
                                        <p:tgtEl>
                                          <p:spTgt spid="23"/>
                                        </p:tgtEl>
                                        <p:attrNameLst>
                                          <p:attrName>style.rotation</p:attrName>
                                        </p:attrNameLst>
                                      </p:cBhvr>
                                      <p:tavLst>
                                        <p:tav tm="0">
                                          <p:val>
                                            <p:fltVal val="360"/>
                                          </p:val>
                                        </p:tav>
                                        <p:tav tm="100000">
                                          <p:val>
                                            <p:fltVal val="0"/>
                                          </p:val>
                                        </p:tav>
                                      </p:tavLst>
                                    </p:anim>
                                    <p:animEffect transition="in" filter="fade">
                                      <p:cBhvr>
                                        <p:cTn id="13" dur="750"/>
                                        <p:tgtEl>
                                          <p:spTgt spid="23"/>
                                        </p:tgtEl>
                                      </p:cBhvr>
                                    </p:animEffect>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8" decel="10000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right)">
                                      <p:cBhvr>
                                        <p:cTn id="46" dur="500"/>
                                        <p:tgtEl>
                                          <p:spTgt spid="2"/>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right)">
                                      <p:cBhvr>
                                        <p:cTn id="49" dur="500"/>
                                        <p:tgtEl>
                                          <p:spTgt spid="3"/>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right)">
                                      <p:cBhvr>
                                        <p:cTn id="52" dur="500"/>
                                        <p:tgtEl>
                                          <p:spTgt spid="4"/>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righ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 grpId="0" animBg="1"/>
      <p:bldP spid="3" grpId="0" animBg="1"/>
      <p:bldP spid="4" grpId="0" animBg="1"/>
      <p:bldP spid="5" grpId="0" animBg="1"/>
      <p:bldP spid="8" grpId="0" animBg="1"/>
      <p:bldP spid="10" grpId="0" animBg="1"/>
      <p:bldP spid="12" grpId="0" animBg="1"/>
      <p:bldP spid="1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0" name="Rectangle 9">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CB013111-2EF0-3558-C1E2-58D2BE52FDE0}"/>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anchor="ctr">
            <a:normAutofit/>
          </a:bodyPr>
          <a:lstStyle/>
          <a:p>
            <a:pPr algn="ctr"/>
            <a:r>
              <a:rPr lang="en-GB" sz="2600" dirty="0">
                <a:solidFill>
                  <a:srgbClr val="FFFFFF"/>
                </a:solidFill>
              </a:rPr>
              <a:t>Flexible skills development systems</a:t>
            </a:r>
          </a:p>
        </p:txBody>
      </p:sp>
      <p:pic>
        <p:nvPicPr>
          <p:cNvPr id="3" name="Picture 2" descr="Chart, bar chart&#10;&#10;Description automatically generated">
            <a:extLst>
              <a:ext uri="{FF2B5EF4-FFF2-40B4-BE49-F238E27FC236}">
                <a16:creationId xmlns:a16="http://schemas.microsoft.com/office/drawing/2014/main" id="{687B4EDF-3BA8-4BC7-47A5-CA4504F5B55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bwMode="auto">
          <a:xfrm>
            <a:off x="4038600" y="1079850"/>
            <a:ext cx="7622458" cy="4694910"/>
          </a:xfrm>
          <a:prstGeom prst="rect">
            <a:avLst/>
          </a:prstGeom>
          <a:noFill/>
        </p:spPr>
      </p:pic>
      <p:sp>
        <p:nvSpPr>
          <p:cNvPr id="4" name="TextBox 3">
            <a:extLst>
              <a:ext uri="{FF2B5EF4-FFF2-40B4-BE49-F238E27FC236}">
                <a16:creationId xmlns:a16="http://schemas.microsoft.com/office/drawing/2014/main" id="{7DBB1E6A-CFE9-7209-4857-631ECA3BE143}"/>
              </a:ext>
            </a:extLst>
          </p:cNvPr>
          <p:cNvSpPr txBox="1"/>
          <p:nvPr/>
        </p:nvSpPr>
        <p:spPr>
          <a:xfrm>
            <a:off x="4149212" y="5948516"/>
            <a:ext cx="751184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1" u="none" strike="noStrike" kern="12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Source</a:t>
            </a:r>
            <a:r>
              <a:rPr kumimoji="0" lang="en-GB" sz="1400" b="0" i="1" u="none" strike="noStrike" kern="12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 ETF survey on flexible and inclusive ALMPs and skills development targeting employment institutions from ETF partner countries, 2023</a:t>
            </a:r>
            <a:endParaRPr kumimoji="0" lang="en-GB" sz="14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1360B956-A03E-4D07-955F-A7D285BEA360}"/>
              </a:ext>
            </a:extLst>
          </p:cNvPr>
          <p:cNvSpPr>
            <a:spLocks noGrp="1"/>
          </p:cNvSpPr>
          <p:nvPr>
            <p:ph type="sldNum" sz="quarter" idx="12"/>
          </p:nvPr>
        </p:nvSpPr>
        <p:spPr/>
        <p:txBody>
          <a:bodyPr/>
          <a:lstStyle/>
          <a:p>
            <a:fld id="{82AAAAF2-F2DC-4019-89F0-3B356FF6D0A4}" type="slidenum">
              <a:rPr lang="en-GB" smtClean="0"/>
              <a:t>47</a:t>
            </a:fld>
            <a:endParaRPr lang="en-GB"/>
          </a:p>
        </p:txBody>
      </p:sp>
    </p:spTree>
    <p:extLst>
      <p:ext uri="{BB962C8B-B14F-4D97-AF65-F5344CB8AC3E}">
        <p14:creationId xmlns:p14="http://schemas.microsoft.com/office/powerpoint/2010/main" val="618202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B2E04-03B7-A2DC-297F-F22B61D945BC}"/>
              </a:ext>
            </a:extLst>
          </p:cNvPr>
          <p:cNvSpPr>
            <a:spLocks noGrp="1"/>
          </p:cNvSpPr>
          <p:nvPr>
            <p:ph type="title"/>
          </p:nvPr>
        </p:nvSpPr>
        <p:spPr/>
        <p:txBody>
          <a:bodyPr/>
          <a:lstStyle/>
          <a:p>
            <a:r>
              <a:rPr lang="en-GB" dirty="0"/>
              <a:t>PES and ALMPs implications</a:t>
            </a:r>
          </a:p>
        </p:txBody>
      </p:sp>
      <p:sp>
        <p:nvSpPr>
          <p:cNvPr id="3" name="Text Placeholder 2">
            <a:extLst>
              <a:ext uri="{FF2B5EF4-FFF2-40B4-BE49-F238E27FC236}">
                <a16:creationId xmlns:a16="http://schemas.microsoft.com/office/drawing/2014/main" id="{0A78CD67-0EC7-0555-DEF2-11144FA5C58A}"/>
              </a:ext>
            </a:extLst>
          </p:cNvPr>
          <p:cNvSpPr>
            <a:spLocks noGrp="1"/>
          </p:cNvSpPr>
          <p:nvPr>
            <p:ph type="body" sz="quarter" idx="14"/>
          </p:nvPr>
        </p:nvSpPr>
        <p:spPr/>
        <p:txBody>
          <a:bodyPr/>
          <a:lstStyle/>
          <a:p>
            <a:endParaRPr lang="en-GB"/>
          </a:p>
        </p:txBody>
      </p:sp>
      <p:sp>
        <p:nvSpPr>
          <p:cNvPr id="4" name="Text Placeholder 3">
            <a:extLst>
              <a:ext uri="{FF2B5EF4-FFF2-40B4-BE49-F238E27FC236}">
                <a16:creationId xmlns:a16="http://schemas.microsoft.com/office/drawing/2014/main" id="{C449871A-1CB7-24C3-32D3-1769BB4A3E6D}"/>
              </a:ext>
            </a:extLst>
          </p:cNvPr>
          <p:cNvSpPr>
            <a:spLocks noGrp="1"/>
          </p:cNvSpPr>
          <p:nvPr>
            <p:ph type="body" sz="quarter" idx="15"/>
          </p:nvPr>
        </p:nvSpPr>
        <p:spPr/>
        <p:txBody>
          <a:bodyPr/>
          <a:lstStyle/>
          <a:p>
            <a:endParaRPr lang="en-GB"/>
          </a:p>
        </p:txBody>
      </p:sp>
      <p:sp>
        <p:nvSpPr>
          <p:cNvPr id="5" name="Text Placeholder 4">
            <a:extLst>
              <a:ext uri="{FF2B5EF4-FFF2-40B4-BE49-F238E27FC236}">
                <a16:creationId xmlns:a16="http://schemas.microsoft.com/office/drawing/2014/main" id="{1EFA8CF6-F032-987C-683F-70FAA60D8737}"/>
              </a:ext>
            </a:extLst>
          </p:cNvPr>
          <p:cNvSpPr>
            <a:spLocks noGrp="1"/>
          </p:cNvSpPr>
          <p:nvPr>
            <p:ph type="body" sz="quarter" idx="16"/>
          </p:nvPr>
        </p:nvSpPr>
        <p:spPr/>
        <p:txBody>
          <a:bodyPr/>
          <a:lstStyle/>
          <a:p>
            <a:endParaRPr lang="en-GB"/>
          </a:p>
        </p:txBody>
      </p:sp>
      <p:sp>
        <p:nvSpPr>
          <p:cNvPr id="6" name="Text Placeholder 5">
            <a:extLst>
              <a:ext uri="{FF2B5EF4-FFF2-40B4-BE49-F238E27FC236}">
                <a16:creationId xmlns:a16="http://schemas.microsoft.com/office/drawing/2014/main" id="{22166ED3-6A30-1CAB-198E-E534086AB1DB}"/>
              </a:ext>
            </a:extLst>
          </p:cNvPr>
          <p:cNvSpPr>
            <a:spLocks noGrp="1"/>
          </p:cNvSpPr>
          <p:nvPr>
            <p:ph type="body" sz="quarter" idx="20"/>
          </p:nvPr>
        </p:nvSpPr>
        <p:spPr/>
        <p:txBody>
          <a:bodyPr/>
          <a:lstStyle/>
          <a:p>
            <a:pPr marL="0" indent="0">
              <a:buNone/>
            </a:pPr>
            <a:r>
              <a:rPr lang="en-GB" sz="1800" b="1" dirty="0">
                <a:effectLst/>
                <a:latin typeface="Aptos" panose="020B0004020202020204" pitchFamily="34" charset="0"/>
                <a:ea typeface="Calibri" panose="020F0502020204030204" pitchFamily="34" charset="0"/>
                <a:cs typeface="Aptos" panose="020B0004020202020204" pitchFamily="34" charset="0"/>
              </a:rPr>
              <a:t>Expanding the range of PES operational target groups</a:t>
            </a:r>
            <a:endParaRPr lang="en-GB" dirty="0"/>
          </a:p>
        </p:txBody>
      </p:sp>
      <p:sp>
        <p:nvSpPr>
          <p:cNvPr id="7" name="Text Placeholder 6">
            <a:extLst>
              <a:ext uri="{FF2B5EF4-FFF2-40B4-BE49-F238E27FC236}">
                <a16:creationId xmlns:a16="http://schemas.microsoft.com/office/drawing/2014/main" id="{6089FB9B-A6B8-0C88-AF8C-D8187A191E6A}"/>
              </a:ext>
            </a:extLst>
          </p:cNvPr>
          <p:cNvSpPr>
            <a:spLocks noGrp="1"/>
          </p:cNvSpPr>
          <p:nvPr>
            <p:ph type="body" sz="quarter" idx="21"/>
          </p:nvPr>
        </p:nvSpPr>
        <p:spPr/>
        <p:txBody>
          <a:bodyPr>
            <a:normAutofit/>
          </a:bodyPr>
          <a:lstStyle/>
          <a:p>
            <a:pPr marL="0" indent="0">
              <a:buNone/>
            </a:pPr>
            <a:r>
              <a:rPr lang="en-GB" sz="1800" b="1" dirty="0">
                <a:effectLst/>
                <a:latin typeface="Aptos" panose="020B0004020202020204" pitchFamily="34" charset="0"/>
                <a:ea typeface="Calibri" panose="020F0502020204030204" pitchFamily="34" charset="0"/>
                <a:cs typeface="Aptos" panose="020B0004020202020204" pitchFamily="34" charset="0"/>
              </a:rPr>
              <a:t>Addressing increasing flexibility of working and learning and new skills demand through new ALMPs</a:t>
            </a:r>
            <a:endParaRPr lang="en-GB" dirty="0"/>
          </a:p>
        </p:txBody>
      </p:sp>
      <p:sp>
        <p:nvSpPr>
          <p:cNvPr id="8" name="Text Placeholder 7">
            <a:extLst>
              <a:ext uri="{FF2B5EF4-FFF2-40B4-BE49-F238E27FC236}">
                <a16:creationId xmlns:a16="http://schemas.microsoft.com/office/drawing/2014/main" id="{83106BA8-21C0-A5CB-42A6-E70734AE696D}"/>
              </a:ext>
            </a:extLst>
          </p:cNvPr>
          <p:cNvSpPr>
            <a:spLocks noGrp="1"/>
          </p:cNvSpPr>
          <p:nvPr>
            <p:ph type="body" sz="quarter" idx="22"/>
          </p:nvPr>
        </p:nvSpPr>
        <p:spPr/>
        <p:txBody>
          <a:bodyPr/>
          <a:lstStyle/>
          <a:p>
            <a:pPr marL="0" indent="0">
              <a:buNone/>
            </a:pPr>
            <a:r>
              <a:rPr lang="en-GB" sz="1800" b="1" dirty="0">
                <a:effectLst/>
                <a:latin typeface="Aptos" panose="020B0004020202020204" pitchFamily="34" charset="0"/>
                <a:ea typeface="Calibri" panose="020F0502020204030204" pitchFamily="34" charset="0"/>
                <a:cs typeface="Aptos" panose="020B0004020202020204" pitchFamily="34" charset="0"/>
              </a:rPr>
              <a:t>Making learning more flexible and accessible to adults</a:t>
            </a:r>
            <a:endParaRPr lang="en-GB" dirty="0"/>
          </a:p>
        </p:txBody>
      </p:sp>
      <p:sp>
        <p:nvSpPr>
          <p:cNvPr id="9" name="Text Placeholder 8">
            <a:extLst>
              <a:ext uri="{FF2B5EF4-FFF2-40B4-BE49-F238E27FC236}">
                <a16:creationId xmlns:a16="http://schemas.microsoft.com/office/drawing/2014/main" id="{B41ACA7C-3C3B-A5B5-F139-100F008A7813}"/>
              </a:ext>
            </a:extLst>
          </p:cNvPr>
          <p:cNvSpPr>
            <a:spLocks noGrp="1"/>
          </p:cNvSpPr>
          <p:nvPr>
            <p:ph type="body" sz="quarter" idx="23"/>
          </p:nvPr>
        </p:nvSpPr>
        <p:spPr/>
        <p:txBody>
          <a:bodyPr/>
          <a:lstStyle/>
          <a:p>
            <a:endParaRPr lang="en-GB"/>
          </a:p>
        </p:txBody>
      </p:sp>
      <p:sp>
        <p:nvSpPr>
          <p:cNvPr id="10" name="Text Placeholder 9">
            <a:extLst>
              <a:ext uri="{FF2B5EF4-FFF2-40B4-BE49-F238E27FC236}">
                <a16:creationId xmlns:a16="http://schemas.microsoft.com/office/drawing/2014/main" id="{C045B5FF-B5B7-20A9-7D1C-A07AFAD76C27}"/>
              </a:ext>
            </a:extLst>
          </p:cNvPr>
          <p:cNvSpPr>
            <a:spLocks noGrp="1"/>
          </p:cNvSpPr>
          <p:nvPr>
            <p:ph type="body" sz="quarter" idx="24"/>
          </p:nvPr>
        </p:nvSpPr>
        <p:spPr/>
        <p:txBody>
          <a:bodyPr/>
          <a:lstStyle/>
          <a:p>
            <a:endParaRPr lang="en-GB"/>
          </a:p>
        </p:txBody>
      </p:sp>
      <p:sp>
        <p:nvSpPr>
          <p:cNvPr id="11" name="Text Placeholder 10">
            <a:extLst>
              <a:ext uri="{FF2B5EF4-FFF2-40B4-BE49-F238E27FC236}">
                <a16:creationId xmlns:a16="http://schemas.microsoft.com/office/drawing/2014/main" id="{5550FF30-9A74-4A21-DC9C-577573BAF6E3}"/>
              </a:ext>
            </a:extLst>
          </p:cNvPr>
          <p:cNvSpPr>
            <a:spLocks noGrp="1"/>
          </p:cNvSpPr>
          <p:nvPr>
            <p:ph type="body" sz="quarter" idx="25"/>
          </p:nvPr>
        </p:nvSpPr>
        <p:spPr/>
        <p:txBody>
          <a:bodyPr/>
          <a:lstStyle/>
          <a:p>
            <a:endParaRPr lang="en-GB"/>
          </a:p>
        </p:txBody>
      </p:sp>
      <p:sp>
        <p:nvSpPr>
          <p:cNvPr id="12" name="Text Placeholder 11">
            <a:extLst>
              <a:ext uri="{FF2B5EF4-FFF2-40B4-BE49-F238E27FC236}">
                <a16:creationId xmlns:a16="http://schemas.microsoft.com/office/drawing/2014/main" id="{D57A1F39-DF6A-9937-9295-04817711F4B9}"/>
              </a:ext>
            </a:extLst>
          </p:cNvPr>
          <p:cNvSpPr>
            <a:spLocks noGrp="1"/>
          </p:cNvSpPr>
          <p:nvPr>
            <p:ph type="body" sz="quarter" idx="26"/>
          </p:nvPr>
        </p:nvSpPr>
        <p:spPr/>
        <p:txBody>
          <a:bodyPr/>
          <a:lstStyle/>
          <a:p>
            <a:pPr marL="0" indent="0">
              <a:buNone/>
            </a:pPr>
            <a:r>
              <a:rPr lang="en-GB" sz="1800" b="1" dirty="0">
                <a:effectLst/>
                <a:latin typeface="Aptos" panose="020B0004020202020204" pitchFamily="34" charset="0"/>
                <a:ea typeface="Calibri" panose="020F0502020204030204" pitchFamily="34" charset="0"/>
                <a:cs typeface="Aptos" panose="020B0004020202020204" pitchFamily="34" charset="0"/>
              </a:rPr>
              <a:t>Modularisation or partial certification</a:t>
            </a:r>
            <a:r>
              <a:rPr lang="en-GB" sz="1800" dirty="0">
                <a:effectLst/>
                <a:latin typeface="Aptos" panose="020B0004020202020204" pitchFamily="34" charset="0"/>
                <a:ea typeface="Calibri" panose="020F0502020204030204" pitchFamily="34" charset="0"/>
                <a:cs typeface="Aptos" panose="020B0004020202020204" pitchFamily="34" charset="0"/>
              </a:rPr>
              <a:t> </a:t>
            </a:r>
            <a:endParaRPr lang="en-GB" dirty="0"/>
          </a:p>
        </p:txBody>
      </p:sp>
      <p:sp>
        <p:nvSpPr>
          <p:cNvPr id="13" name="Text Placeholder 12">
            <a:extLst>
              <a:ext uri="{FF2B5EF4-FFF2-40B4-BE49-F238E27FC236}">
                <a16:creationId xmlns:a16="http://schemas.microsoft.com/office/drawing/2014/main" id="{80FB80F7-C27F-138D-6AAF-098EDD8070C9}"/>
              </a:ext>
            </a:extLst>
          </p:cNvPr>
          <p:cNvSpPr>
            <a:spLocks noGrp="1"/>
          </p:cNvSpPr>
          <p:nvPr>
            <p:ph type="body" sz="quarter" idx="27"/>
          </p:nvPr>
        </p:nvSpPr>
        <p:spPr/>
        <p:txBody>
          <a:bodyPr/>
          <a:lstStyle/>
          <a:p>
            <a:pPr marL="0" indent="0">
              <a:buNone/>
            </a:pPr>
            <a:r>
              <a:rPr lang="en-GB" sz="1800" b="1" dirty="0">
                <a:effectLst/>
                <a:latin typeface="Aptos" panose="020B0004020202020204" pitchFamily="34" charset="0"/>
                <a:ea typeface="Calibri" panose="020F0502020204030204" pitchFamily="34" charset="0"/>
                <a:cs typeface="Aptos" panose="020B0004020202020204" pitchFamily="34" charset="0"/>
              </a:rPr>
              <a:t>Ensuring wider access to career </a:t>
            </a:r>
            <a:r>
              <a:rPr lang="en-GB" sz="1800" b="1" dirty="0" err="1">
                <a:effectLst/>
                <a:latin typeface="Aptos" panose="020B0004020202020204" pitchFamily="34" charset="0"/>
                <a:ea typeface="Calibri" panose="020F0502020204030204" pitchFamily="34" charset="0"/>
                <a:cs typeface="Aptos" panose="020B0004020202020204" pitchFamily="34" charset="0"/>
              </a:rPr>
              <a:t>counseling</a:t>
            </a:r>
            <a:r>
              <a:rPr lang="en-GB" sz="1800" b="1" dirty="0">
                <a:effectLst/>
                <a:latin typeface="Aptos" panose="020B0004020202020204" pitchFamily="34" charset="0"/>
                <a:ea typeface="Calibri" panose="020F0502020204030204" pitchFamily="34" charset="0"/>
                <a:cs typeface="Aptos" panose="020B0004020202020204" pitchFamily="34" charset="0"/>
              </a:rPr>
              <a:t> and career information systems</a:t>
            </a:r>
            <a:r>
              <a:rPr lang="en-GB" sz="1800" dirty="0">
                <a:effectLst/>
                <a:latin typeface="Aptos" panose="020B0004020202020204" pitchFamily="34" charset="0"/>
                <a:ea typeface="Calibri" panose="020F0502020204030204" pitchFamily="34" charset="0"/>
                <a:cs typeface="Aptos" panose="020B0004020202020204" pitchFamily="34" charset="0"/>
              </a:rPr>
              <a:t> </a:t>
            </a:r>
            <a:endParaRPr lang="en-GB" dirty="0"/>
          </a:p>
        </p:txBody>
      </p:sp>
      <p:sp>
        <p:nvSpPr>
          <p:cNvPr id="14" name="Text Placeholder 13">
            <a:extLst>
              <a:ext uri="{FF2B5EF4-FFF2-40B4-BE49-F238E27FC236}">
                <a16:creationId xmlns:a16="http://schemas.microsoft.com/office/drawing/2014/main" id="{4B5136FD-BDA4-23F3-D297-7A3EA745AD08}"/>
              </a:ext>
            </a:extLst>
          </p:cNvPr>
          <p:cNvSpPr>
            <a:spLocks noGrp="1"/>
          </p:cNvSpPr>
          <p:nvPr>
            <p:ph type="body" sz="quarter" idx="28"/>
          </p:nvPr>
        </p:nvSpPr>
        <p:spPr/>
        <p:txBody>
          <a:bodyPr>
            <a:normAutofit/>
          </a:bodyPr>
          <a:lstStyle/>
          <a:p>
            <a:pPr marL="0" indent="0">
              <a:buNone/>
            </a:pPr>
            <a:r>
              <a:rPr lang="en-GB" sz="1800" b="1" dirty="0">
                <a:effectLst/>
                <a:latin typeface="Aptos" panose="020B0004020202020204" pitchFamily="34" charset="0"/>
                <a:ea typeface="Calibri" panose="020F0502020204030204" pitchFamily="34" charset="0"/>
                <a:cs typeface="Aptos" panose="020B0004020202020204" pitchFamily="34" charset="0"/>
              </a:rPr>
              <a:t>In-depth and timely evidence; Monitoring and evaluation mechanisms</a:t>
            </a:r>
            <a:endParaRPr lang="en-GB" dirty="0"/>
          </a:p>
        </p:txBody>
      </p:sp>
      <p:sp>
        <p:nvSpPr>
          <p:cNvPr id="15" name="Slide Number Placeholder 14">
            <a:extLst>
              <a:ext uri="{FF2B5EF4-FFF2-40B4-BE49-F238E27FC236}">
                <a16:creationId xmlns:a16="http://schemas.microsoft.com/office/drawing/2014/main" id="{CDD72111-7471-4204-9E1D-65D54A4163C6}"/>
              </a:ext>
            </a:extLst>
          </p:cNvPr>
          <p:cNvSpPr>
            <a:spLocks noGrp="1"/>
          </p:cNvSpPr>
          <p:nvPr>
            <p:ph type="sldNum" sz="quarter" idx="12"/>
          </p:nvPr>
        </p:nvSpPr>
        <p:spPr/>
        <p:txBody>
          <a:bodyPr/>
          <a:lstStyle/>
          <a:p>
            <a:fld id="{3DB84476-BC29-4407-9D57-B2E562B8968B}" type="slidenum">
              <a:rPr lang="en-US" smtClean="0"/>
              <a:pPr/>
              <a:t>48</a:t>
            </a:fld>
            <a:endParaRPr lang="en-US"/>
          </a:p>
        </p:txBody>
      </p:sp>
    </p:spTree>
    <p:extLst>
      <p:ext uri="{BB962C8B-B14F-4D97-AF65-F5344CB8AC3E}">
        <p14:creationId xmlns:p14="http://schemas.microsoft.com/office/powerpoint/2010/main" val="1780782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373D3-A7C7-FD66-2060-E25F7B35C9B4}"/>
              </a:ext>
            </a:extLst>
          </p:cNvPr>
          <p:cNvSpPr>
            <a:spLocks noGrp="1"/>
          </p:cNvSpPr>
          <p:nvPr>
            <p:ph type="title"/>
          </p:nvPr>
        </p:nvSpPr>
        <p:spPr/>
        <p:txBody>
          <a:bodyPr/>
          <a:lstStyle/>
          <a:p>
            <a:r>
              <a:rPr lang="en-GB" sz="3200" b="1" dirty="0"/>
              <a:t>Resources</a:t>
            </a:r>
          </a:p>
        </p:txBody>
      </p:sp>
      <p:sp>
        <p:nvSpPr>
          <p:cNvPr id="3" name="Text Placeholder 2">
            <a:extLst>
              <a:ext uri="{FF2B5EF4-FFF2-40B4-BE49-F238E27FC236}">
                <a16:creationId xmlns:a16="http://schemas.microsoft.com/office/drawing/2014/main" id="{B26E2C4D-66D5-6F2F-ABE4-D0D5C08666F4}"/>
              </a:ext>
            </a:extLst>
          </p:cNvPr>
          <p:cNvSpPr>
            <a:spLocks noGrp="1"/>
          </p:cNvSpPr>
          <p:nvPr>
            <p:ph type="body" sz="quarter" idx="10"/>
          </p:nvPr>
        </p:nvSpPr>
        <p:spPr/>
        <p:txBody>
          <a:bodyPr>
            <a:normAutofit fontScale="92500" lnSpcReduction="10000"/>
          </a:bodyPr>
          <a:lstStyle/>
          <a:p>
            <a:pPr marL="0" indent="0">
              <a:buNone/>
            </a:pPr>
            <a:r>
              <a:rPr lang="en-GB" dirty="0">
                <a:hlinkClick r:id="rId2"/>
              </a:rPr>
              <a:t>Green Skills, Red Alert! Learning to power the green transition | ETF (europa.eu)</a:t>
            </a:r>
            <a:endParaRPr lang="en-GB" dirty="0"/>
          </a:p>
          <a:p>
            <a:pPr marL="0" indent="0">
              <a:buNone/>
            </a:pPr>
            <a:r>
              <a:rPr lang="en-GB" dirty="0">
                <a:hlinkClick r:id="rId3"/>
              </a:rPr>
              <a:t>Skills for the green transition | ETF (europa.eu)</a:t>
            </a:r>
            <a:endParaRPr lang="en-GB" dirty="0"/>
          </a:p>
          <a:p>
            <a:pPr marL="0" indent="0">
              <a:buNone/>
            </a:pPr>
            <a:r>
              <a:rPr lang="en-GB" dirty="0">
                <a:hlinkClick r:id="rId4"/>
              </a:rPr>
              <a:t>Skilling for the green transition | ETF (europa.eu)</a:t>
            </a:r>
            <a:endParaRPr lang="en-GB" dirty="0">
              <a:hlinkClick r:id="rId5"/>
            </a:endParaRPr>
          </a:p>
          <a:p>
            <a:pPr marL="0" indent="0">
              <a:buNone/>
            </a:pPr>
            <a:r>
              <a:rPr lang="en-GB" dirty="0">
                <a:hlinkClick r:id="rId6"/>
              </a:rPr>
              <a:t>Gender dimension of labour market transitions | ETF (europa.eu)</a:t>
            </a:r>
            <a:endParaRPr lang="en-GB" dirty="0"/>
          </a:p>
          <a:p>
            <a:pPr marL="0" indent="0">
              <a:buNone/>
            </a:pPr>
            <a:r>
              <a:rPr lang="en-GB" dirty="0">
                <a:hlinkClick r:id="rId7"/>
              </a:rPr>
              <a:t>Assessment of the effectiveness of active labour market policies in crisis and post-crisis situations | ETF (europa.eu)</a:t>
            </a:r>
            <a:endParaRPr lang="en-GB" dirty="0">
              <a:hlinkClick r:id="rId5"/>
            </a:endParaRPr>
          </a:p>
          <a:p>
            <a:pPr marL="0" indent="0">
              <a:buNone/>
            </a:pPr>
            <a:r>
              <a:rPr lang="en-GB" dirty="0">
                <a:hlinkClick r:id="rId5"/>
              </a:rPr>
              <a:t>Validation of non-formal and informal learning in the EU neighbouring countries and Central Asia | ETF (europa.eu)</a:t>
            </a:r>
            <a:endParaRPr lang="en-GB" dirty="0"/>
          </a:p>
          <a:p>
            <a:pPr marL="0" indent="0">
              <a:buNone/>
            </a:pPr>
            <a:r>
              <a:rPr lang="en-GB" dirty="0">
                <a:hlinkClick r:id="rId8"/>
              </a:rPr>
              <a:t>The future of skills in ETF partner countries | ETF (europa.eu)</a:t>
            </a:r>
            <a:endParaRPr lang="en-GB" dirty="0"/>
          </a:p>
        </p:txBody>
      </p:sp>
      <p:sp>
        <p:nvSpPr>
          <p:cNvPr id="4" name="Slide Number Placeholder 3">
            <a:extLst>
              <a:ext uri="{FF2B5EF4-FFF2-40B4-BE49-F238E27FC236}">
                <a16:creationId xmlns:a16="http://schemas.microsoft.com/office/drawing/2014/main" id="{C57EB6FB-AB31-4E72-A94E-084F55EC84A5}"/>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7DDD0C-F7B3-44FD-8FF2-ED85422D685B}" type="slidenum">
              <a:rPr kumimoji="0" lang="en-GB" sz="900" b="0" i="0" u="none" strike="noStrike" kern="1200" cap="none" spc="0" normalizeH="0" baseline="0" noProof="0" smtClean="0">
                <a:ln>
                  <a:noFill/>
                </a:ln>
                <a:solidFill>
                  <a:srgbClr val="45556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900" b="0" i="0" u="none" strike="noStrike" kern="1200" cap="none" spc="0" normalizeH="0" baseline="0" noProof="0">
              <a:ln>
                <a:noFill/>
              </a:ln>
              <a:solidFill>
                <a:srgbClr val="45556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10876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30" name="Rectangle: Rounded Corners 320529">
            <a:extLst>
              <a:ext uri="{FF2B5EF4-FFF2-40B4-BE49-F238E27FC236}">
                <a16:creationId xmlns:a16="http://schemas.microsoft.com/office/drawing/2014/main" id="{4D1950D0-5314-CEBE-22F7-65A4BEE72D50}"/>
              </a:ext>
            </a:extLst>
          </p:cNvPr>
          <p:cNvSpPr/>
          <p:nvPr/>
        </p:nvSpPr>
        <p:spPr>
          <a:xfrm>
            <a:off x="554286" y="1029930"/>
            <a:ext cx="5460768" cy="3949296"/>
          </a:xfrm>
          <a:prstGeom prst="roundRect">
            <a:avLst>
              <a:gd name="adj" fmla="val 0"/>
            </a:avLst>
          </a:prstGeom>
          <a:solidFill>
            <a:schemeClr val="bg1"/>
          </a:solidFill>
          <a:ln>
            <a:noFill/>
          </a:ln>
          <a:effectLst>
            <a:outerShdw blurRad="3556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5" name="Picture 134" descr="A computer generated image of a wave of glowing dots&#10;&#10;Description automatically generated with medium confidence">
            <a:extLst>
              <a:ext uri="{FF2B5EF4-FFF2-40B4-BE49-F238E27FC236}">
                <a16:creationId xmlns:a16="http://schemas.microsoft.com/office/drawing/2014/main" id="{ED5B9CD4-E1C0-A033-280C-63545BA01AE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88787" y="1023592"/>
            <a:ext cx="5460768" cy="903162"/>
          </a:xfrm>
          <a:prstGeom prst="rect">
            <a:avLst/>
          </a:prstGeom>
        </p:spPr>
      </p:pic>
      <p:sp>
        <p:nvSpPr>
          <p:cNvPr id="136" name="Rectangle 135">
            <a:extLst>
              <a:ext uri="{FF2B5EF4-FFF2-40B4-BE49-F238E27FC236}">
                <a16:creationId xmlns:a16="http://schemas.microsoft.com/office/drawing/2014/main" id="{0B46425B-CB97-0BDE-5403-712F4186D20D}"/>
              </a:ext>
            </a:extLst>
          </p:cNvPr>
          <p:cNvSpPr/>
          <p:nvPr/>
        </p:nvSpPr>
        <p:spPr>
          <a:xfrm>
            <a:off x="588787" y="1023592"/>
            <a:ext cx="5460768" cy="903162"/>
          </a:xfrm>
          <a:prstGeom prst="rect">
            <a:avLst/>
          </a:prstGeom>
          <a:solidFill>
            <a:srgbClr val="313131">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0516" name="TextBox 32">
            <a:extLst>
              <a:ext uri="{FF2B5EF4-FFF2-40B4-BE49-F238E27FC236}">
                <a16:creationId xmlns:a16="http://schemas.microsoft.com/office/drawing/2014/main" id="{FB1D1E6C-840E-F808-A118-9C440E56A71E}"/>
              </a:ext>
            </a:extLst>
          </p:cNvPr>
          <p:cNvSpPr txBox="1">
            <a:spLocks noChangeArrowheads="1"/>
          </p:cNvSpPr>
          <p:nvPr/>
        </p:nvSpPr>
        <p:spPr bwMode="auto">
          <a:xfrm>
            <a:off x="398463" y="465138"/>
            <a:ext cx="11064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lvl1pPr>
              <a:defRPr>
                <a:solidFill>
                  <a:schemeClr val="tx1"/>
                </a:solidFill>
                <a:latin typeface="Graphik" panose="020B0503030202060203" pitchFamily="34" charset="0"/>
              </a:defRPr>
            </a:lvl1pPr>
            <a:lvl2pPr marL="742950" indent="-285750">
              <a:defRPr>
                <a:solidFill>
                  <a:schemeClr val="tx1"/>
                </a:solidFill>
                <a:latin typeface="Graphik" panose="020B0503030202060203" pitchFamily="34" charset="0"/>
              </a:defRPr>
            </a:lvl2pPr>
            <a:lvl3pPr marL="1143000" indent="-228600">
              <a:defRPr>
                <a:solidFill>
                  <a:schemeClr val="tx1"/>
                </a:solidFill>
                <a:latin typeface="Graphik" panose="020B0503030202060203" pitchFamily="34" charset="0"/>
              </a:defRPr>
            </a:lvl3pPr>
            <a:lvl4pPr marL="1600200" indent="-228600">
              <a:defRPr>
                <a:solidFill>
                  <a:schemeClr val="tx1"/>
                </a:solidFill>
                <a:latin typeface="Graphik" panose="020B0503030202060203" pitchFamily="34" charset="0"/>
              </a:defRPr>
            </a:lvl4pPr>
            <a:lvl5pPr marL="2057400" indent="-228600">
              <a:defRPr>
                <a:solidFill>
                  <a:schemeClr val="tx1"/>
                </a:solidFill>
                <a:latin typeface="Graphik" panose="020B0503030202060203" pitchFamily="34" charset="0"/>
              </a:defRPr>
            </a:lvl5pPr>
            <a:lvl6pPr marL="2514600" indent="-228600" eaLnBrk="0" fontAlgn="base" hangingPunct="0">
              <a:spcBef>
                <a:spcPct val="0"/>
              </a:spcBef>
              <a:spcAft>
                <a:spcPct val="0"/>
              </a:spcAft>
              <a:defRPr>
                <a:solidFill>
                  <a:schemeClr val="tx1"/>
                </a:solidFill>
                <a:latin typeface="Graphik" panose="020B0503030202060203" pitchFamily="34" charset="0"/>
              </a:defRPr>
            </a:lvl6pPr>
            <a:lvl7pPr marL="2971800" indent="-228600" eaLnBrk="0" fontAlgn="base" hangingPunct="0">
              <a:spcBef>
                <a:spcPct val="0"/>
              </a:spcBef>
              <a:spcAft>
                <a:spcPct val="0"/>
              </a:spcAft>
              <a:defRPr>
                <a:solidFill>
                  <a:schemeClr val="tx1"/>
                </a:solidFill>
                <a:latin typeface="Graphik" panose="020B0503030202060203" pitchFamily="34" charset="0"/>
              </a:defRPr>
            </a:lvl7pPr>
            <a:lvl8pPr marL="3429000" indent="-228600" eaLnBrk="0" fontAlgn="base" hangingPunct="0">
              <a:spcBef>
                <a:spcPct val="0"/>
              </a:spcBef>
              <a:spcAft>
                <a:spcPct val="0"/>
              </a:spcAft>
              <a:defRPr>
                <a:solidFill>
                  <a:schemeClr val="tx1"/>
                </a:solidFill>
                <a:latin typeface="Graphik" panose="020B0503030202060203" pitchFamily="34" charset="0"/>
              </a:defRPr>
            </a:lvl8pPr>
            <a:lvl9pPr marL="3886200" indent="-228600" eaLnBrk="0" fontAlgn="base" hangingPunct="0">
              <a:spcBef>
                <a:spcPct val="0"/>
              </a:spcBef>
              <a:spcAft>
                <a:spcPct val="0"/>
              </a:spcAft>
              <a:defRPr>
                <a:solidFill>
                  <a:schemeClr val="tx1"/>
                </a:solidFill>
                <a:latin typeface="Graphik" panose="020B0503030202060203"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Graphik" panose="020B0503030202060203" pitchFamily="34" charset="0"/>
                <a:cs typeface="Arial" panose="020B0604020202020204" pitchFamily="34" charset="0"/>
                <a:sym typeface="Graphik" panose="020B0503030202060203" pitchFamily="34" charset="0"/>
              </a:rPr>
              <a:t>Job Transformation Canvas</a:t>
            </a:r>
          </a:p>
        </p:txBody>
      </p:sp>
      <p:sp>
        <p:nvSpPr>
          <p:cNvPr id="107" name="Rectangle: Rounded Corners 106">
            <a:extLst>
              <a:ext uri="{FF2B5EF4-FFF2-40B4-BE49-F238E27FC236}">
                <a16:creationId xmlns:a16="http://schemas.microsoft.com/office/drawing/2014/main" id="{7C5F42D7-3B93-1E4F-C8EB-66D0E611A9DC}"/>
              </a:ext>
            </a:extLst>
          </p:cNvPr>
          <p:cNvSpPr/>
          <p:nvPr/>
        </p:nvSpPr>
        <p:spPr>
          <a:xfrm>
            <a:off x="6206546" y="973539"/>
            <a:ext cx="5460768" cy="3991481"/>
          </a:xfrm>
          <a:prstGeom prst="roundRect">
            <a:avLst>
              <a:gd name="adj" fmla="val 9031"/>
            </a:avLst>
          </a:prstGeom>
          <a:solidFill>
            <a:schemeClr val="accent5">
              <a:lumMod val="20000"/>
              <a:lumOff val="80000"/>
              <a:alpha val="4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10" name="TextBox 109">
            <a:extLst>
              <a:ext uri="{FF2B5EF4-FFF2-40B4-BE49-F238E27FC236}">
                <a16:creationId xmlns:a16="http://schemas.microsoft.com/office/drawing/2014/main" id="{6D144309-2BF8-452A-A353-317DFCFC5B4D}"/>
              </a:ext>
            </a:extLst>
          </p:cNvPr>
          <p:cNvSpPr txBox="1"/>
          <p:nvPr/>
        </p:nvSpPr>
        <p:spPr>
          <a:xfrm>
            <a:off x="9471490" y="1343139"/>
            <a:ext cx="1914165" cy="11079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chor="t">
            <a:spAutoFit/>
          </a:bodyPr>
          <a:lstStyle/>
          <a:p>
            <a:pPr marL="0" marR="0" lvl="0" indent="0" algn="ctr" defTabSz="914362"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131">
                    <a:lumMod val="75000"/>
                    <a:lumOff val="25000"/>
                  </a:srgbClr>
                </a:solidFill>
                <a:effectLst/>
                <a:uLnTx/>
                <a:uFillTx/>
                <a:latin typeface="Arial" panose="020B0604020202020204" pitchFamily="34" charset="0"/>
                <a:ea typeface="Calibri" panose="020F0502020204030204" pitchFamily="34" charset="0"/>
                <a:cs typeface="Arial" panose="020B0604020202020204" pitchFamily="34" charset="0"/>
              </a:rPr>
              <a:t>80</a:t>
            </a:r>
            <a:r>
              <a:rPr kumimoji="0" lang="en-US" sz="3200" b="1" i="0" u="none" strike="noStrike" kern="1200" cap="none" spc="0" normalizeH="0" baseline="0" noProof="0">
                <a:ln>
                  <a:noFill/>
                </a:ln>
                <a:solidFill>
                  <a:srgbClr val="313131">
                    <a:lumMod val="75000"/>
                    <a:lumOff val="25000"/>
                  </a:srgbClr>
                </a:solidFill>
                <a:effectLst/>
                <a:uLnTx/>
                <a:uFillTx/>
                <a:latin typeface="Arial" panose="020B0604020202020204" pitchFamily="34" charset="0"/>
                <a:ea typeface="Calibri" panose="020F0502020204030204" pitchFamily="34" charset="0"/>
                <a:cs typeface="Arial" panose="020B0604020202020204" pitchFamily="34" charset="0"/>
              </a:rPr>
              <a:t>%</a:t>
            </a:r>
            <a:endParaRPr kumimoji="0" lang="en-US" sz="3600" b="1" i="0" u="none" strike="noStrike" kern="1200" cap="none" spc="0" normalizeH="0" baseline="0" noProof="0">
              <a:ln>
                <a:noFill/>
              </a:ln>
              <a:solidFill>
                <a:srgbClr val="313131">
                  <a:lumMod val="75000"/>
                  <a:lumOff val="25000"/>
                </a:srgbClr>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914362"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Calibri" panose="020F0502020204030204" pitchFamily="34" charset="0"/>
                <a:cs typeface="Arial" panose="020B0604020202020204" pitchFamily="34" charset="0"/>
              </a:rPr>
              <a:t>job titles garnering the highest volume of job postings in USA and 5 EU countries</a:t>
            </a:r>
            <a:r>
              <a:rPr kumimoji="0" lang="en-US" sz="1000" b="0" i="0" u="none" strike="noStrike" kern="1200" cap="none" spc="0" normalizeH="0" baseline="30000" noProof="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111" name="TextBox 110">
            <a:extLst>
              <a:ext uri="{FF2B5EF4-FFF2-40B4-BE49-F238E27FC236}">
                <a16:creationId xmlns:a16="http://schemas.microsoft.com/office/drawing/2014/main" id="{1816B242-A5CB-4690-A8D0-1E12B2C5EC3F}"/>
              </a:ext>
            </a:extLst>
          </p:cNvPr>
          <p:cNvSpPr txBox="1"/>
          <p:nvPr/>
        </p:nvSpPr>
        <p:spPr>
          <a:xfrm>
            <a:off x="6551350" y="1343139"/>
            <a:ext cx="1101000" cy="95410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chor="t">
            <a:spAutoFit/>
          </a:bodyPr>
          <a:lstStyle/>
          <a:p>
            <a:pPr marL="0" marR="0" lvl="0" indent="0" algn="ctr" defTabSz="914362"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131">
                    <a:lumMod val="75000"/>
                    <a:lumOff val="25000"/>
                  </a:srgbClr>
                </a:solidFill>
                <a:effectLst/>
                <a:uLnTx/>
                <a:uFillTx/>
                <a:latin typeface="Arial" panose="020B0604020202020204" pitchFamily="34" charset="0"/>
                <a:ea typeface="Calibri" panose="020F0502020204030204" pitchFamily="34" charset="0"/>
                <a:cs typeface="Arial" panose="020B0604020202020204" pitchFamily="34" charset="0"/>
              </a:rPr>
              <a:t>9</a:t>
            </a:r>
            <a:endParaRPr kumimoji="0" lang="en-US" sz="3200" b="1" i="0" u="none" strike="noStrike" kern="1200" cap="none" spc="0" normalizeH="0" baseline="0" noProof="0">
              <a:ln>
                <a:noFill/>
              </a:ln>
              <a:solidFill>
                <a:srgbClr val="313131">
                  <a:lumMod val="75000"/>
                  <a:lumOff val="25000"/>
                </a:srgbClr>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ctr" defTabSz="914362"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Calibri" panose="020F0502020204030204" pitchFamily="34" charset="0"/>
                <a:cs typeface="Arial" panose="020B0604020202020204" pitchFamily="34" charset="0"/>
              </a:rPr>
              <a:t>Consortium members</a:t>
            </a:r>
          </a:p>
        </p:txBody>
      </p:sp>
      <p:sp>
        <p:nvSpPr>
          <p:cNvPr id="112" name="TextBox 111">
            <a:extLst>
              <a:ext uri="{FF2B5EF4-FFF2-40B4-BE49-F238E27FC236}">
                <a16:creationId xmlns:a16="http://schemas.microsoft.com/office/drawing/2014/main" id="{BE08789E-5577-6519-4BE9-E6D24F2F6990}"/>
              </a:ext>
            </a:extLst>
          </p:cNvPr>
          <p:cNvSpPr txBox="1"/>
          <p:nvPr/>
        </p:nvSpPr>
        <p:spPr>
          <a:xfrm>
            <a:off x="7795092" y="1343139"/>
            <a:ext cx="1763564" cy="800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chor="t">
            <a:spAutoFit/>
          </a:bodyPr>
          <a:lstStyle/>
          <a:p>
            <a:pPr marL="0" marR="0" lvl="0" indent="0" algn="ctr" defTabSz="914362"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131">
                    <a:lumMod val="75000"/>
                    <a:lumOff val="25000"/>
                  </a:srgbClr>
                </a:solidFill>
                <a:effectLst/>
                <a:uLnTx/>
                <a:uFillTx/>
                <a:latin typeface="Arial" panose="020B0604020202020204" pitchFamily="34" charset="0"/>
                <a:ea typeface="Calibri" panose="020F0502020204030204" pitchFamily="34" charset="0"/>
                <a:cs typeface="Arial" panose="020B0604020202020204" pitchFamily="34" charset="0"/>
              </a:rPr>
              <a:t>47</a:t>
            </a:r>
            <a:r>
              <a:rPr kumimoji="0" lang="en-US" sz="3600" b="1" i="0" u="none" strike="noStrike" kern="1200" cap="none" spc="0" normalizeH="0" baseline="0" noProof="0">
                <a:ln>
                  <a:noFill/>
                </a:ln>
                <a:solidFill>
                  <a:srgbClr val="FFC000">
                    <a:lumMod val="75000"/>
                  </a:srgbClr>
                </a:solidFill>
                <a:effectLst/>
                <a:uLnTx/>
                <a:uFillTx/>
                <a:latin typeface="Arial" panose="020B0604020202020204" pitchFamily="34" charset="0"/>
                <a:ea typeface="Calibri" panose="020F0502020204030204" pitchFamily="34" charset="0"/>
                <a:cs typeface="Arial" panose="020B0604020202020204" pitchFamily="34" charset="0"/>
              </a:rPr>
              <a:t> </a:t>
            </a:r>
          </a:p>
          <a:p>
            <a:pPr marL="0" marR="0" lvl="0" indent="0" algn="ctr" defTabSz="914362"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Calibri" panose="020F0502020204030204" pitchFamily="34" charset="0"/>
                <a:cs typeface="Arial" panose="020B0604020202020204" pitchFamily="34" charset="0"/>
              </a:rPr>
              <a:t>ICT Jobs</a:t>
            </a:r>
            <a:endParaRPr kumimoji="0" lang="en-US" sz="1000" b="1" i="0" u="none" strike="noStrike" kern="1200" cap="none" spc="0" normalizeH="0" baseline="0" noProof="0">
              <a:ln>
                <a:noFill/>
              </a:ln>
              <a:solidFill>
                <a:srgbClr val="313131"/>
              </a:solidFill>
              <a:effectLst/>
              <a:uLnTx/>
              <a:uFillTx/>
              <a:latin typeface="Arial" panose="020B0604020202020204" pitchFamily="34" charset="0"/>
              <a:ea typeface="Calibri" panose="020F0502020204030204" pitchFamily="34" charset="0"/>
              <a:cs typeface="Arial" panose="020B0604020202020204" pitchFamily="34" charset="0"/>
            </a:endParaRPr>
          </a:p>
        </p:txBody>
      </p:sp>
      <p:grpSp>
        <p:nvGrpSpPr>
          <p:cNvPr id="113" name="Group 112">
            <a:extLst>
              <a:ext uri="{FF2B5EF4-FFF2-40B4-BE49-F238E27FC236}">
                <a16:creationId xmlns:a16="http://schemas.microsoft.com/office/drawing/2014/main" id="{8ED7276B-5D74-1525-67A9-B3F99AC50DB6}"/>
              </a:ext>
            </a:extLst>
          </p:cNvPr>
          <p:cNvGrpSpPr/>
          <p:nvPr/>
        </p:nvGrpSpPr>
        <p:grpSpPr>
          <a:xfrm>
            <a:off x="7851346" y="1343139"/>
            <a:ext cx="1560754" cy="499724"/>
            <a:chOff x="2451743" y="4704332"/>
            <a:chExt cx="1618488" cy="388620"/>
          </a:xfrm>
        </p:grpSpPr>
        <p:cxnSp>
          <p:nvCxnSpPr>
            <p:cNvPr id="114" name="Straight Connector 113">
              <a:extLst>
                <a:ext uri="{FF2B5EF4-FFF2-40B4-BE49-F238E27FC236}">
                  <a16:creationId xmlns:a16="http://schemas.microsoft.com/office/drawing/2014/main" id="{2D300B21-445E-DD81-D6A5-DC217F842C1F}"/>
                </a:ext>
              </a:extLst>
            </p:cNvPr>
            <p:cNvCxnSpPr/>
            <p:nvPr/>
          </p:nvCxnSpPr>
          <p:spPr>
            <a:xfrm>
              <a:off x="2451743" y="4704332"/>
              <a:ext cx="0" cy="388620"/>
            </a:xfrm>
            <a:prstGeom prst="line">
              <a:avLst/>
            </a:prstGeom>
            <a:ln w="12700">
              <a:solidFill>
                <a:srgbClr val="3CAECE"/>
              </a:solidFill>
            </a:ln>
          </p:spPr>
          <p:style>
            <a:lnRef idx="1">
              <a:schemeClr val="accent2"/>
            </a:lnRef>
            <a:fillRef idx="0">
              <a:schemeClr val="accent2"/>
            </a:fillRef>
            <a:effectRef idx="0">
              <a:schemeClr val="accent2"/>
            </a:effectRef>
            <a:fontRef idx="minor">
              <a:schemeClr val="tx1"/>
            </a:fontRef>
          </p:style>
        </p:cxnSp>
        <p:cxnSp>
          <p:nvCxnSpPr>
            <p:cNvPr id="115" name="Straight Connector 114">
              <a:extLst>
                <a:ext uri="{FF2B5EF4-FFF2-40B4-BE49-F238E27FC236}">
                  <a16:creationId xmlns:a16="http://schemas.microsoft.com/office/drawing/2014/main" id="{79DBA254-5C56-294F-77A9-2778A8871EC1}"/>
                </a:ext>
              </a:extLst>
            </p:cNvPr>
            <p:cNvCxnSpPr/>
            <p:nvPr/>
          </p:nvCxnSpPr>
          <p:spPr>
            <a:xfrm>
              <a:off x="4070231" y="4704332"/>
              <a:ext cx="0" cy="388620"/>
            </a:xfrm>
            <a:prstGeom prst="line">
              <a:avLst/>
            </a:prstGeom>
            <a:ln w="12700">
              <a:solidFill>
                <a:srgbClr val="3CAECE"/>
              </a:solidFill>
            </a:ln>
          </p:spPr>
          <p:style>
            <a:lnRef idx="1">
              <a:schemeClr val="accent2"/>
            </a:lnRef>
            <a:fillRef idx="0">
              <a:schemeClr val="accent2"/>
            </a:fillRef>
            <a:effectRef idx="0">
              <a:schemeClr val="accent2"/>
            </a:effectRef>
            <a:fontRef idx="minor">
              <a:schemeClr val="tx1"/>
            </a:fontRef>
          </p:style>
        </p:cxnSp>
      </p:grpSp>
      <p:grpSp>
        <p:nvGrpSpPr>
          <p:cNvPr id="152" name="Group 151">
            <a:extLst>
              <a:ext uri="{FF2B5EF4-FFF2-40B4-BE49-F238E27FC236}">
                <a16:creationId xmlns:a16="http://schemas.microsoft.com/office/drawing/2014/main" id="{7E7010BD-BF79-21E3-61B7-5FFFDEA1093E}"/>
              </a:ext>
            </a:extLst>
          </p:cNvPr>
          <p:cNvGrpSpPr/>
          <p:nvPr/>
        </p:nvGrpSpPr>
        <p:grpSpPr>
          <a:xfrm>
            <a:off x="6374021" y="2464998"/>
            <a:ext cx="5259644" cy="311630"/>
            <a:chOff x="6507863" y="1514708"/>
            <a:chExt cx="5330307" cy="311630"/>
          </a:xfrm>
        </p:grpSpPr>
        <p:sp>
          <p:nvSpPr>
            <p:cNvPr id="117" name="TextBox 116">
              <a:extLst>
                <a:ext uri="{FF2B5EF4-FFF2-40B4-BE49-F238E27FC236}">
                  <a16:creationId xmlns:a16="http://schemas.microsoft.com/office/drawing/2014/main" id="{97801D09-5E25-7189-E9D1-B32873DA643E}"/>
                </a:ext>
              </a:extLst>
            </p:cNvPr>
            <p:cNvSpPr txBox="1"/>
            <p:nvPr/>
          </p:nvSpPr>
          <p:spPr>
            <a:xfrm>
              <a:off x="6507863" y="1514708"/>
              <a:ext cx="5330307"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0000">
              <a:spAutoFit/>
            </a:bodyPr>
            <a:lstStyle/>
            <a:p>
              <a:pPr marL="0" marR="0" lvl="0" indent="0" algn="l" defTabSz="914362"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sym typeface="Graphik"/>
                </a:rPr>
                <a:t>United States and five of the largest European countries by ICT workforce numbers</a:t>
              </a:r>
            </a:p>
          </p:txBody>
        </p:sp>
        <p:cxnSp>
          <p:nvCxnSpPr>
            <p:cNvPr id="118" name="Straight Connector 117">
              <a:extLst>
                <a:ext uri="{FF2B5EF4-FFF2-40B4-BE49-F238E27FC236}">
                  <a16:creationId xmlns:a16="http://schemas.microsoft.com/office/drawing/2014/main" id="{4974F400-842C-AE8A-C34A-B8B60152AA28}"/>
                </a:ext>
              </a:extLst>
            </p:cNvPr>
            <p:cNvCxnSpPr>
              <a:cxnSpLocks/>
            </p:cNvCxnSpPr>
            <p:nvPr/>
          </p:nvCxnSpPr>
          <p:spPr>
            <a:xfrm>
              <a:off x="6507865" y="1514708"/>
              <a:ext cx="0" cy="311630"/>
            </a:xfrm>
            <a:prstGeom prst="line">
              <a:avLst/>
            </a:prstGeom>
            <a:ln w="15875" cap="rnd">
              <a:solidFill>
                <a:schemeClr val="accent2"/>
              </a:solidFill>
              <a:round/>
            </a:ln>
          </p:spPr>
          <p:style>
            <a:lnRef idx="1">
              <a:schemeClr val="accent1"/>
            </a:lnRef>
            <a:fillRef idx="0">
              <a:schemeClr val="accent1"/>
            </a:fillRef>
            <a:effectRef idx="0">
              <a:schemeClr val="accent1"/>
            </a:effectRef>
            <a:fontRef idx="minor">
              <a:schemeClr val="tx1"/>
            </a:fontRef>
          </p:style>
        </p:cxnSp>
      </p:grpSp>
      <p:grpSp>
        <p:nvGrpSpPr>
          <p:cNvPr id="170" name="Group 169">
            <a:extLst>
              <a:ext uri="{FF2B5EF4-FFF2-40B4-BE49-F238E27FC236}">
                <a16:creationId xmlns:a16="http://schemas.microsoft.com/office/drawing/2014/main" id="{71425E94-D6C5-4325-E578-19EAB2829149}"/>
              </a:ext>
            </a:extLst>
          </p:cNvPr>
          <p:cNvGrpSpPr/>
          <p:nvPr/>
        </p:nvGrpSpPr>
        <p:grpSpPr>
          <a:xfrm>
            <a:off x="6430486" y="2988422"/>
            <a:ext cx="890219" cy="960713"/>
            <a:chOff x="6430486" y="3507760"/>
            <a:chExt cx="890219" cy="960713"/>
          </a:xfrm>
        </p:grpSpPr>
        <p:sp>
          <p:nvSpPr>
            <p:cNvPr id="120" name="Légende : flèche courbée à une bordure 370">
              <a:extLst>
                <a:ext uri="{FF2B5EF4-FFF2-40B4-BE49-F238E27FC236}">
                  <a16:creationId xmlns:a16="http://schemas.microsoft.com/office/drawing/2014/main" id="{4C07D359-BD6E-975D-951F-465D0BC8B3D7}"/>
                </a:ext>
              </a:extLst>
            </p:cNvPr>
            <p:cNvSpPr/>
            <p:nvPr/>
          </p:nvSpPr>
          <p:spPr>
            <a:xfrm>
              <a:off x="6430486" y="4025799"/>
              <a:ext cx="890219" cy="44267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71C2C"/>
                  </a:solidFill>
                  <a:effectLst/>
                  <a:uLnTx/>
                  <a:uFillTx/>
                  <a:latin typeface="Arial" panose="020B0604020202020204" pitchFamily="34" charset="0"/>
                  <a:ea typeface="Calibri" panose="020F0502020204030204" pitchFamily="34" charset="0"/>
                  <a:cs typeface="Arial" panose="020B0604020202020204" pitchFamily="34" charset="0"/>
                </a:rPr>
                <a:t>United States of America</a:t>
              </a:r>
            </a:p>
          </p:txBody>
        </p:sp>
        <p:pic>
          <p:nvPicPr>
            <p:cNvPr id="121" name="Picture 2" descr="Flag of the United States of America ...">
              <a:extLst>
                <a:ext uri="{FF2B5EF4-FFF2-40B4-BE49-F238E27FC236}">
                  <a16:creationId xmlns:a16="http://schemas.microsoft.com/office/drawing/2014/main" id="{ECF540BB-05D0-8ACE-7509-84673F9B0C5A}"/>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236" t="2165" r="25037" b="-967"/>
            <a:stretch/>
          </p:blipFill>
          <p:spPr bwMode="auto">
            <a:xfrm>
              <a:off x="6644831" y="3507760"/>
              <a:ext cx="461529" cy="470038"/>
            </a:xfrm>
            <a:prstGeom prst="flowChartConnector">
              <a:avLst/>
            </a:prstGeom>
            <a:solidFill>
              <a:schemeClr val="bg1"/>
            </a:solidFill>
            <a:ln>
              <a:noFill/>
            </a:ln>
            <a:effectLst>
              <a:outerShdw blurRad="50800" dist="38100" dir="2700000" algn="tl" rotWithShape="0">
                <a:prstClr val="black">
                  <a:alpha val="40000"/>
                </a:prstClr>
              </a:outerShdw>
            </a:effectLst>
          </p:spPr>
        </p:pic>
      </p:grpSp>
      <p:grpSp>
        <p:nvGrpSpPr>
          <p:cNvPr id="154" name="Group 153">
            <a:extLst>
              <a:ext uri="{FF2B5EF4-FFF2-40B4-BE49-F238E27FC236}">
                <a16:creationId xmlns:a16="http://schemas.microsoft.com/office/drawing/2014/main" id="{448CE06E-4A12-A072-C1A2-8FB73DE7B586}"/>
              </a:ext>
            </a:extLst>
          </p:cNvPr>
          <p:cNvGrpSpPr/>
          <p:nvPr/>
        </p:nvGrpSpPr>
        <p:grpSpPr>
          <a:xfrm>
            <a:off x="7531449" y="2990105"/>
            <a:ext cx="592309" cy="788173"/>
            <a:chOff x="7399355" y="3509443"/>
            <a:chExt cx="592309" cy="788173"/>
          </a:xfrm>
        </p:grpSpPr>
        <p:sp>
          <p:nvSpPr>
            <p:cNvPr id="122" name="Légende : flèche courbée à une bordure 370">
              <a:extLst>
                <a:ext uri="{FF2B5EF4-FFF2-40B4-BE49-F238E27FC236}">
                  <a16:creationId xmlns:a16="http://schemas.microsoft.com/office/drawing/2014/main" id="{11563CC2-622C-3CED-2CEB-B687005F0201}"/>
                </a:ext>
              </a:extLst>
            </p:cNvPr>
            <p:cNvSpPr/>
            <p:nvPr/>
          </p:nvSpPr>
          <p:spPr>
            <a:xfrm>
              <a:off x="7399355" y="4025201"/>
              <a:ext cx="592309" cy="27241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71C2C"/>
                  </a:solidFill>
                  <a:effectLst/>
                  <a:uLnTx/>
                  <a:uFillTx/>
                  <a:latin typeface="Arial" panose="020B0604020202020204" pitchFamily="34" charset="0"/>
                  <a:ea typeface="Calibri" panose="020F0502020204030204" pitchFamily="34" charset="0"/>
                  <a:cs typeface="Arial" panose="020B0604020202020204" pitchFamily="34" charset="0"/>
                </a:rPr>
                <a:t>France </a:t>
              </a:r>
            </a:p>
          </p:txBody>
        </p:sp>
        <p:pic>
          <p:nvPicPr>
            <p:cNvPr id="123" name="Picture 4" descr="Flag of France - Wikipedia">
              <a:extLst>
                <a:ext uri="{FF2B5EF4-FFF2-40B4-BE49-F238E27FC236}">
                  <a16:creationId xmlns:a16="http://schemas.microsoft.com/office/drawing/2014/main" id="{28BADB19-027B-3B7F-0987-E5B9FB395197}"/>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64744" y="3509443"/>
              <a:ext cx="461529" cy="486542"/>
            </a:xfrm>
            <a:prstGeom prst="flowChartConnector">
              <a:avLst/>
            </a:prstGeom>
            <a:noFill/>
            <a:ln w="12700">
              <a:noFill/>
              <a:prstDash val="soli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155" name="Group 154">
            <a:extLst>
              <a:ext uri="{FF2B5EF4-FFF2-40B4-BE49-F238E27FC236}">
                <a16:creationId xmlns:a16="http://schemas.microsoft.com/office/drawing/2014/main" id="{26618C6D-C44B-FCF4-7421-D9CB9B133BD9}"/>
              </a:ext>
            </a:extLst>
          </p:cNvPr>
          <p:cNvGrpSpPr/>
          <p:nvPr/>
        </p:nvGrpSpPr>
        <p:grpSpPr>
          <a:xfrm>
            <a:off x="8334502" y="2990106"/>
            <a:ext cx="592309" cy="788172"/>
            <a:chOff x="8298897" y="3509444"/>
            <a:chExt cx="592309" cy="788172"/>
          </a:xfrm>
        </p:grpSpPr>
        <p:sp>
          <p:nvSpPr>
            <p:cNvPr id="124" name="Légende : flèche courbée à une bordure 370">
              <a:extLst>
                <a:ext uri="{FF2B5EF4-FFF2-40B4-BE49-F238E27FC236}">
                  <a16:creationId xmlns:a16="http://schemas.microsoft.com/office/drawing/2014/main" id="{1D966FAF-34DF-AEF4-177E-33283E7BA139}"/>
                </a:ext>
              </a:extLst>
            </p:cNvPr>
            <p:cNvSpPr/>
            <p:nvPr/>
          </p:nvSpPr>
          <p:spPr>
            <a:xfrm>
              <a:off x="8298897" y="4025201"/>
              <a:ext cx="592309" cy="27241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71C2C"/>
                  </a:solidFill>
                  <a:effectLst/>
                  <a:uLnTx/>
                  <a:uFillTx/>
                  <a:latin typeface="Arial" panose="020B0604020202020204" pitchFamily="34" charset="0"/>
                  <a:ea typeface="Calibri" panose="020F0502020204030204" pitchFamily="34" charset="0"/>
                  <a:cs typeface="Arial" panose="020B0604020202020204" pitchFamily="34" charset="0"/>
                </a:rPr>
                <a:t>Germany</a:t>
              </a:r>
            </a:p>
          </p:txBody>
        </p:sp>
        <p:pic>
          <p:nvPicPr>
            <p:cNvPr id="125" name="Picture 6" descr="Flag of Germany - Wikipedia">
              <a:extLst>
                <a:ext uri="{FF2B5EF4-FFF2-40B4-BE49-F238E27FC236}">
                  <a16:creationId xmlns:a16="http://schemas.microsoft.com/office/drawing/2014/main" id="{070E11E4-C3C9-92AA-7BC0-3AFA9D0A43FC}"/>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364286" y="3509444"/>
              <a:ext cx="461529" cy="468742"/>
            </a:xfrm>
            <a:prstGeom prst="flowChartConnector">
              <a:avLst/>
            </a:prstGeom>
            <a:noFill/>
            <a:ln w="12700">
              <a:noFill/>
              <a:prstDash val="soli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156" name="Group 155">
            <a:extLst>
              <a:ext uri="{FF2B5EF4-FFF2-40B4-BE49-F238E27FC236}">
                <a16:creationId xmlns:a16="http://schemas.microsoft.com/office/drawing/2014/main" id="{70083EDB-1E74-1474-9761-417651C44EEC}"/>
              </a:ext>
            </a:extLst>
          </p:cNvPr>
          <p:cNvGrpSpPr/>
          <p:nvPr/>
        </p:nvGrpSpPr>
        <p:grpSpPr>
          <a:xfrm>
            <a:off x="9137555" y="2990107"/>
            <a:ext cx="592309" cy="788171"/>
            <a:chOff x="9198438" y="3509445"/>
            <a:chExt cx="592309" cy="788171"/>
          </a:xfrm>
        </p:grpSpPr>
        <p:sp>
          <p:nvSpPr>
            <p:cNvPr id="126" name="Légende : flèche courbée à une bordure 370">
              <a:extLst>
                <a:ext uri="{FF2B5EF4-FFF2-40B4-BE49-F238E27FC236}">
                  <a16:creationId xmlns:a16="http://schemas.microsoft.com/office/drawing/2014/main" id="{35962B4F-F9B3-B0A2-6457-660BCA0EFB18}"/>
                </a:ext>
              </a:extLst>
            </p:cNvPr>
            <p:cNvSpPr/>
            <p:nvPr/>
          </p:nvSpPr>
          <p:spPr>
            <a:xfrm>
              <a:off x="9198438" y="4025201"/>
              <a:ext cx="592309" cy="27241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71C2C"/>
                  </a:solidFill>
                  <a:effectLst/>
                  <a:uLnTx/>
                  <a:uFillTx/>
                  <a:latin typeface="Arial" panose="020B0604020202020204" pitchFamily="34" charset="0"/>
                  <a:ea typeface="Calibri" panose="020F0502020204030204" pitchFamily="34" charset="0"/>
                  <a:cs typeface="Arial" panose="020B0604020202020204" pitchFamily="34" charset="0"/>
                </a:rPr>
                <a:t>Italy </a:t>
              </a:r>
            </a:p>
          </p:txBody>
        </p:sp>
        <p:pic>
          <p:nvPicPr>
            <p:cNvPr id="127" name="Picture 8" descr="Flag of Italy - Wikipedia">
              <a:extLst>
                <a:ext uri="{FF2B5EF4-FFF2-40B4-BE49-F238E27FC236}">
                  <a16:creationId xmlns:a16="http://schemas.microsoft.com/office/drawing/2014/main" id="{BF6D35C1-3832-4823-09D5-C2489B3E1337}"/>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263827" y="3509445"/>
              <a:ext cx="461529" cy="485656"/>
            </a:xfrm>
            <a:prstGeom prst="flowChartConnector">
              <a:avLst/>
            </a:prstGeom>
            <a:noFill/>
            <a:ln w="12700">
              <a:noFill/>
              <a:prstDash val="soli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157" name="Group 156">
            <a:extLst>
              <a:ext uri="{FF2B5EF4-FFF2-40B4-BE49-F238E27FC236}">
                <a16:creationId xmlns:a16="http://schemas.microsoft.com/office/drawing/2014/main" id="{51FAD6BD-6110-5BFA-1A70-03BAAB65E338}"/>
              </a:ext>
            </a:extLst>
          </p:cNvPr>
          <p:cNvGrpSpPr/>
          <p:nvPr/>
        </p:nvGrpSpPr>
        <p:grpSpPr>
          <a:xfrm>
            <a:off x="9940608" y="2989762"/>
            <a:ext cx="592309" cy="788516"/>
            <a:chOff x="9866104" y="3509100"/>
            <a:chExt cx="592309" cy="788516"/>
          </a:xfrm>
        </p:grpSpPr>
        <p:sp>
          <p:nvSpPr>
            <p:cNvPr id="128" name="Légende : flèche courbée à une bordure 370">
              <a:extLst>
                <a:ext uri="{FF2B5EF4-FFF2-40B4-BE49-F238E27FC236}">
                  <a16:creationId xmlns:a16="http://schemas.microsoft.com/office/drawing/2014/main" id="{504AA819-78C5-45DF-D4FD-29FFA678B457}"/>
                </a:ext>
              </a:extLst>
            </p:cNvPr>
            <p:cNvSpPr/>
            <p:nvPr/>
          </p:nvSpPr>
          <p:spPr>
            <a:xfrm>
              <a:off x="9866104" y="4025201"/>
              <a:ext cx="592309" cy="27241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71C2C"/>
                  </a:solidFill>
                  <a:effectLst/>
                  <a:uLnTx/>
                  <a:uFillTx/>
                  <a:latin typeface="Arial" panose="020B0604020202020204" pitchFamily="34" charset="0"/>
                  <a:ea typeface="Calibri" panose="020F0502020204030204" pitchFamily="34" charset="0"/>
                  <a:cs typeface="Arial" panose="020B0604020202020204" pitchFamily="34" charset="0"/>
                </a:rPr>
                <a:t>Spain</a:t>
              </a:r>
            </a:p>
          </p:txBody>
        </p:sp>
        <p:pic>
          <p:nvPicPr>
            <p:cNvPr id="129" name="Picture 10">
              <a:extLst>
                <a:ext uri="{FF2B5EF4-FFF2-40B4-BE49-F238E27FC236}">
                  <a16:creationId xmlns:a16="http://schemas.microsoft.com/office/drawing/2014/main" id="{CEA9D90E-D372-9FC2-EF3D-3AE9E25F12BF}"/>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931493" y="3509100"/>
              <a:ext cx="461529" cy="485656"/>
            </a:xfrm>
            <a:prstGeom prst="flowChartConnector">
              <a:avLst/>
            </a:prstGeom>
            <a:noFill/>
            <a:ln w="12700">
              <a:noFill/>
              <a:prstDash val="soli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158" name="Group 157">
            <a:extLst>
              <a:ext uri="{FF2B5EF4-FFF2-40B4-BE49-F238E27FC236}">
                <a16:creationId xmlns:a16="http://schemas.microsoft.com/office/drawing/2014/main" id="{F34CBE2D-7D27-E26A-A68E-8B70F7E75AD5}"/>
              </a:ext>
            </a:extLst>
          </p:cNvPr>
          <p:cNvGrpSpPr/>
          <p:nvPr/>
        </p:nvGrpSpPr>
        <p:grpSpPr>
          <a:xfrm>
            <a:off x="10743660" y="2990105"/>
            <a:ext cx="775180" cy="788173"/>
            <a:chOff x="10743660" y="3509443"/>
            <a:chExt cx="775180" cy="788173"/>
          </a:xfrm>
        </p:grpSpPr>
        <p:sp>
          <p:nvSpPr>
            <p:cNvPr id="130" name="Légende : flèche courbée à une bordure 370">
              <a:extLst>
                <a:ext uri="{FF2B5EF4-FFF2-40B4-BE49-F238E27FC236}">
                  <a16:creationId xmlns:a16="http://schemas.microsoft.com/office/drawing/2014/main" id="{880EF806-EC0E-CE4A-C92C-12FBB4032D6A}"/>
                </a:ext>
              </a:extLst>
            </p:cNvPr>
            <p:cNvSpPr/>
            <p:nvPr/>
          </p:nvSpPr>
          <p:spPr>
            <a:xfrm>
              <a:off x="10743660" y="4025201"/>
              <a:ext cx="775180" cy="27241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71C2C"/>
                  </a:solidFill>
                  <a:effectLst/>
                  <a:uLnTx/>
                  <a:uFillTx/>
                  <a:latin typeface="Arial" panose="020B0604020202020204" pitchFamily="34" charset="0"/>
                  <a:ea typeface="Calibri" panose="020F0502020204030204" pitchFamily="34" charset="0"/>
                  <a:cs typeface="Arial" panose="020B0604020202020204" pitchFamily="34" charset="0"/>
                </a:rPr>
                <a:t>Netherlands</a:t>
              </a:r>
            </a:p>
          </p:txBody>
        </p:sp>
        <p:pic>
          <p:nvPicPr>
            <p:cNvPr id="131" name="Picture 12" descr="Flag of the Netherlands | Colors ...">
              <a:extLst>
                <a:ext uri="{FF2B5EF4-FFF2-40B4-BE49-F238E27FC236}">
                  <a16:creationId xmlns:a16="http://schemas.microsoft.com/office/drawing/2014/main" id="{9AD35CF0-AADD-20D2-48E5-04CF56666FD2}"/>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900486" y="3509443"/>
              <a:ext cx="461529" cy="498983"/>
            </a:xfrm>
            <a:prstGeom prst="flowChartConnector">
              <a:avLst/>
            </a:prstGeom>
            <a:noFill/>
            <a:ln w="12700">
              <a:noFill/>
              <a:prstDash val="soli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8" name="Rectangle 7">
            <a:extLst>
              <a:ext uri="{FF2B5EF4-FFF2-40B4-BE49-F238E27FC236}">
                <a16:creationId xmlns:a16="http://schemas.microsoft.com/office/drawing/2014/main" id="{77BC92C7-FAE5-8B7C-5ECE-B2A6B32C982B}"/>
              </a:ext>
            </a:extLst>
          </p:cNvPr>
          <p:cNvSpPr/>
          <p:nvPr/>
        </p:nvSpPr>
        <p:spPr>
          <a:xfrm>
            <a:off x="673160" y="2225166"/>
            <a:ext cx="1645920" cy="259530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E77284E1-568B-10FD-85F6-962B514AFDC4}"/>
              </a:ext>
            </a:extLst>
          </p:cNvPr>
          <p:cNvSpPr/>
          <p:nvPr/>
        </p:nvSpPr>
        <p:spPr>
          <a:xfrm>
            <a:off x="2439003" y="2225166"/>
            <a:ext cx="1645920" cy="259530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ED4BFD36-91EB-EE31-EC9F-8597162ECACD}"/>
              </a:ext>
            </a:extLst>
          </p:cNvPr>
          <p:cNvSpPr/>
          <p:nvPr/>
        </p:nvSpPr>
        <p:spPr>
          <a:xfrm>
            <a:off x="4234837" y="2225166"/>
            <a:ext cx="1645920" cy="259530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AB580980-62B8-5CC1-D1DD-67821F10C5E9}"/>
              </a:ext>
            </a:extLst>
          </p:cNvPr>
          <p:cNvSpPr txBox="1"/>
          <p:nvPr/>
        </p:nvSpPr>
        <p:spPr>
          <a:xfrm>
            <a:off x="824065" y="2429111"/>
            <a:ext cx="1318613"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n-ea"/>
                <a:cs typeface="+mn-cs"/>
              </a:rPr>
              <a:t>Job role </a:t>
            </a: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captures the key information on each role following:</a:t>
            </a:r>
          </a:p>
        </p:txBody>
      </p:sp>
      <p:sp>
        <p:nvSpPr>
          <p:cNvPr id="12" name="TextBox 11">
            <a:extLst>
              <a:ext uri="{FF2B5EF4-FFF2-40B4-BE49-F238E27FC236}">
                <a16:creationId xmlns:a16="http://schemas.microsoft.com/office/drawing/2014/main" id="{CCD33673-4B75-8479-87C1-DE98115DD522}"/>
              </a:ext>
            </a:extLst>
          </p:cNvPr>
          <p:cNvSpPr txBox="1"/>
          <p:nvPr/>
        </p:nvSpPr>
        <p:spPr>
          <a:xfrm>
            <a:off x="2500138" y="2429111"/>
            <a:ext cx="1704938"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mn-cs"/>
              </a:rPr>
              <a:t>AI transformation potential </a:t>
            </a: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delves into the </a:t>
            </a:r>
            <a:r>
              <a:rPr kumimoji="0" lang="en-US" sz="1000" b="1" i="0" u="none" strike="noStrike" kern="1200" cap="none" spc="0" normalizeH="0" baseline="0" noProof="0">
                <a:ln>
                  <a:noFill/>
                </a:ln>
                <a:solidFill>
                  <a:srgbClr val="3CAECE">
                    <a:lumMod val="75000"/>
                  </a:srgbClr>
                </a:solidFill>
                <a:effectLst/>
                <a:uLnTx/>
                <a:uFillTx/>
                <a:latin typeface="Arial" panose="020B0604020202020204" pitchFamily="34" charset="0"/>
                <a:ea typeface="+mn-ea"/>
                <a:cs typeface="+mn-cs"/>
              </a:rPr>
              <a:t>impact of AI </a:t>
            </a: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on job roles through defining </a:t>
            </a:r>
          </a:p>
        </p:txBody>
      </p:sp>
      <p:sp>
        <p:nvSpPr>
          <p:cNvPr id="13" name="TextBox 12">
            <a:extLst>
              <a:ext uri="{FF2B5EF4-FFF2-40B4-BE49-F238E27FC236}">
                <a16:creationId xmlns:a16="http://schemas.microsoft.com/office/drawing/2014/main" id="{1D4D1E8C-4C9A-8578-E8E4-291F181F669D}"/>
              </a:ext>
            </a:extLst>
          </p:cNvPr>
          <p:cNvSpPr txBox="1"/>
          <p:nvPr/>
        </p:nvSpPr>
        <p:spPr>
          <a:xfrm>
            <a:off x="4349443" y="2429111"/>
            <a:ext cx="1536154" cy="1015663"/>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lumMod val="75000"/>
                  </a:srgbClr>
                </a:solidFill>
                <a:effectLst/>
                <a:uLnTx/>
                <a:uFillTx/>
                <a:latin typeface="Arial" panose="020B0604020202020204" pitchFamily="34" charset="0"/>
                <a:ea typeface="+mn-ea"/>
                <a:cs typeface="+mn-cs"/>
              </a:rPr>
              <a:t>Training recommendations </a:t>
            </a: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outlines available training avenues, encompassing</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endParaRPr>
          </a:p>
        </p:txBody>
      </p:sp>
      <p:sp>
        <p:nvSpPr>
          <p:cNvPr id="15" name="TextBox 32">
            <a:extLst>
              <a:ext uri="{FF2B5EF4-FFF2-40B4-BE49-F238E27FC236}">
                <a16:creationId xmlns:a16="http://schemas.microsoft.com/office/drawing/2014/main" id="{336D5F14-5E4A-970E-A252-4E921F061D7E}"/>
              </a:ext>
            </a:extLst>
          </p:cNvPr>
          <p:cNvSpPr txBox="1"/>
          <p:nvPr/>
        </p:nvSpPr>
        <p:spPr>
          <a:xfrm>
            <a:off x="618387" y="1221344"/>
            <a:ext cx="5259643" cy="21636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a:spAutoFit/>
          </a:bodyPr>
          <a:lstStyle>
            <a:lvl1pPr>
              <a:defRPr sz="1400" b="1">
                <a:latin typeface="Graphik"/>
                <a:ea typeface="Graphik"/>
                <a:cs typeface="Graphik"/>
                <a:sym typeface="Graphik"/>
              </a:defRPr>
            </a:lvl1pPr>
          </a:lstStyle>
          <a:p>
            <a:pPr marL="0" marR="0" lvl="0" indent="0" algn="ctr" defTabSz="457200" rtl="0" eaLnBrk="1" fontAlgn="auto" latinLnBrk="0" hangingPunct="1">
              <a:lnSpc>
                <a:spcPct val="107000"/>
              </a:lnSpc>
              <a:spcBef>
                <a:spcPts val="0"/>
              </a:spcBef>
              <a:spcAft>
                <a:spcPts val="800"/>
              </a:spcAft>
              <a:buClrTx/>
              <a:buSzTx/>
              <a:buFontTx/>
              <a:buNone/>
              <a:tabLst/>
              <a:defRPr/>
            </a:pPr>
            <a:r>
              <a:rPr kumimoji="0" lang="en-US" sz="1400" b="1" i="0" u="none" strike="noStrike" kern="100" cap="none" spc="300" normalizeH="0" baseline="0" noProof="0">
                <a:ln>
                  <a:noFill/>
                </a:ln>
                <a:solidFill>
                  <a:prstClr val="white"/>
                </a:solidFill>
                <a:effectLst/>
                <a:uLnTx/>
                <a:uFillTx/>
                <a:latin typeface="Arial Bold" panose="020B0704020202020204" pitchFamily="34" charset="0"/>
                <a:ea typeface="Aptos" panose="020B0004020202020204" pitchFamily="34" charset="0"/>
                <a:cs typeface="Arial Bold" panose="020B0704020202020204" pitchFamily="34" charset="0"/>
                <a:sym typeface="Graphik"/>
              </a:rPr>
              <a:t>JOB TRANSFORMATION CANVAS</a:t>
            </a:r>
          </a:p>
        </p:txBody>
      </p:sp>
      <p:sp>
        <p:nvSpPr>
          <p:cNvPr id="16" name="Oval 15">
            <a:extLst>
              <a:ext uri="{FF2B5EF4-FFF2-40B4-BE49-F238E27FC236}">
                <a16:creationId xmlns:a16="http://schemas.microsoft.com/office/drawing/2014/main" id="{74C6088D-F7E1-8964-51D3-34EA5B18BFA0}"/>
              </a:ext>
            </a:extLst>
          </p:cNvPr>
          <p:cNvSpPr/>
          <p:nvPr/>
        </p:nvSpPr>
        <p:spPr>
          <a:xfrm>
            <a:off x="4771684" y="1797736"/>
            <a:ext cx="583024" cy="590073"/>
          </a:xfrm>
          <a:prstGeom prst="ellipse">
            <a:avLst/>
          </a:prstGeom>
          <a:solidFill>
            <a:schemeClr val="bg1"/>
          </a:solidFill>
          <a:ln>
            <a:noFill/>
          </a:ln>
          <a:effectLst>
            <a:outerShdw blurRad="190500" algn="ctr" rotWithShape="0">
              <a:prstClr val="black">
                <a:alpha val="13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A6FAABEE-B221-B6F2-DDDA-F7454CDBB799}"/>
              </a:ext>
            </a:extLst>
          </p:cNvPr>
          <p:cNvGrpSpPr/>
          <p:nvPr/>
        </p:nvGrpSpPr>
        <p:grpSpPr>
          <a:xfrm>
            <a:off x="1149179" y="1797736"/>
            <a:ext cx="583024" cy="590073"/>
            <a:chOff x="-383528" y="1900716"/>
            <a:chExt cx="583024" cy="583024"/>
          </a:xfrm>
        </p:grpSpPr>
        <p:sp>
          <p:nvSpPr>
            <p:cNvPr id="31" name="Oval 30">
              <a:extLst>
                <a:ext uri="{FF2B5EF4-FFF2-40B4-BE49-F238E27FC236}">
                  <a16:creationId xmlns:a16="http://schemas.microsoft.com/office/drawing/2014/main" id="{3DF7B731-1F6F-41F1-ECD6-7122DF51AD39}"/>
                </a:ext>
              </a:extLst>
            </p:cNvPr>
            <p:cNvSpPr/>
            <p:nvPr/>
          </p:nvSpPr>
          <p:spPr>
            <a:xfrm>
              <a:off x="-383528" y="1900716"/>
              <a:ext cx="583024" cy="583024"/>
            </a:xfrm>
            <a:prstGeom prst="ellipse">
              <a:avLst/>
            </a:prstGeom>
            <a:solidFill>
              <a:schemeClr val="bg1"/>
            </a:solidFill>
            <a:ln>
              <a:noFill/>
            </a:ln>
            <a:effectLst>
              <a:outerShdw blurRad="190500" algn="ctr" rotWithShape="0">
                <a:prstClr val="black">
                  <a:alpha val="13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2" name="Group 31">
              <a:extLst>
                <a:ext uri="{FF2B5EF4-FFF2-40B4-BE49-F238E27FC236}">
                  <a16:creationId xmlns:a16="http://schemas.microsoft.com/office/drawing/2014/main" id="{9CCF6CB5-A206-ACA4-D030-0A0AC87EF11C}"/>
                </a:ext>
              </a:extLst>
            </p:cNvPr>
            <p:cNvGrpSpPr/>
            <p:nvPr/>
          </p:nvGrpSpPr>
          <p:grpSpPr>
            <a:xfrm>
              <a:off x="-280660" y="1997306"/>
              <a:ext cx="369295" cy="369294"/>
              <a:chOff x="-857752" y="2701983"/>
              <a:chExt cx="446486" cy="446486"/>
            </a:xfrm>
          </p:grpSpPr>
          <p:sp>
            <p:nvSpPr>
              <p:cNvPr id="33" name="Freeform 162">
                <a:extLst>
                  <a:ext uri="{FF2B5EF4-FFF2-40B4-BE49-F238E27FC236}">
                    <a16:creationId xmlns:a16="http://schemas.microsoft.com/office/drawing/2014/main" id="{B865B8BD-6AA3-F026-4AD3-6C0356CFBEBA}"/>
                  </a:ext>
                </a:extLst>
              </p:cNvPr>
              <p:cNvSpPr>
                <a:spLocks/>
              </p:cNvSpPr>
              <p:nvPr/>
            </p:nvSpPr>
            <p:spPr bwMode="auto">
              <a:xfrm>
                <a:off x="-766857" y="2778894"/>
                <a:ext cx="284672" cy="260700"/>
              </a:xfrm>
              <a:custGeom>
                <a:avLst/>
                <a:gdLst>
                  <a:gd name="T0" fmla="*/ 159 w 192"/>
                  <a:gd name="T1" fmla="*/ 175 h 176"/>
                  <a:gd name="T2" fmla="*/ 155 w 192"/>
                  <a:gd name="T3" fmla="*/ 173 h 176"/>
                  <a:gd name="T4" fmla="*/ 155 w 192"/>
                  <a:gd name="T5" fmla="*/ 165 h 176"/>
                  <a:gd name="T6" fmla="*/ 180 w 192"/>
                  <a:gd name="T7" fmla="*/ 106 h 176"/>
                  <a:gd name="T8" fmla="*/ 155 w 192"/>
                  <a:gd name="T9" fmla="*/ 46 h 176"/>
                  <a:gd name="T10" fmla="*/ 36 w 192"/>
                  <a:gd name="T11" fmla="*/ 46 h 176"/>
                  <a:gd name="T12" fmla="*/ 12 w 192"/>
                  <a:gd name="T13" fmla="*/ 106 h 176"/>
                  <a:gd name="T14" fmla="*/ 36 w 192"/>
                  <a:gd name="T15" fmla="*/ 165 h 176"/>
                  <a:gd name="T16" fmla="*/ 36 w 192"/>
                  <a:gd name="T17" fmla="*/ 173 h 176"/>
                  <a:gd name="T18" fmla="*/ 28 w 192"/>
                  <a:gd name="T19" fmla="*/ 173 h 176"/>
                  <a:gd name="T20" fmla="*/ 0 w 192"/>
                  <a:gd name="T21" fmla="*/ 106 h 176"/>
                  <a:gd name="T22" fmla="*/ 28 w 192"/>
                  <a:gd name="T23" fmla="*/ 38 h 176"/>
                  <a:gd name="T24" fmla="*/ 164 w 192"/>
                  <a:gd name="T25" fmla="*/ 38 h 176"/>
                  <a:gd name="T26" fmla="*/ 192 w 192"/>
                  <a:gd name="T27" fmla="*/ 106 h 176"/>
                  <a:gd name="T28" fmla="*/ 164 w 192"/>
                  <a:gd name="T29" fmla="*/ 173 h 176"/>
                  <a:gd name="T30" fmla="*/ 159 w 192"/>
                  <a:gd name="T31"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76">
                    <a:moveTo>
                      <a:pt x="159" y="175"/>
                    </a:moveTo>
                    <a:cubicBezTo>
                      <a:pt x="158" y="175"/>
                      <a:pt x="156" y="175"/>
                      <a:pt x="155" y="173"/>
                    </a:cubicBezTo>
                    <a:cubicBezTo>
                      <a:pt x="153" y="171"/>
                      <a:pt x="153" y="167"/>
                      <a:pt x="155" y="165"/>
                    </a:cubicBezTo>
                    <a:cubicBezTo>
                      <a:pt x="171" y="149"/>
                      <a:pt x="180" y="128"/>
                      <a:pt x="180" y="106"/>
                    </a:cubicBezTo>
                    <a:cubicBezTo>
                      <a:pt x="180" y="83"/>
                      <a:pt x="171" y="62"/>
                      <a:pt x="155" y="46"/>
                    </a:cubicBezTo>
                    <a:cubicBezTo>
                      <a:pt x="122" y="13"/>
                      <a:pt x="69" y="13"/>
                      <a:pt x="36" y="46"/>
                    </a:cubicBezTo>
                    <a:cubicBezTo>
                      <a:pt x="21" y="62"/>
                      <a:pt x="12" y="83"/>
                      <a:pt x="12" y="106"/>
                    </a:cubicBezTo>
                    <a:cubicBezTo>
                      <a:pt x="12" y="128"/>
                      <a:pt x="21" y="149"/>
                      <a:pt x="36" y="165"/>
                    </a:cubicBezTo>
                    <a:cubicBezTo>
                      <a:pt x="39" y="167"/>
                      <a:pt x="39" y="171"/>
                      <a:pt x="36" y="173"/>
                    </a:cubicBezTo>
                    <a:cubicBezTo>
                      <a:pt x="34" y="176"/>
                      <a:pt x="30" y="176"/>
                      <a:pt x="28" y="173"/>
                    </a:cubicBezTo>
                    <a:cubicBezTo>
                      <a:pt x="10" y="155"/>
                      <a:pt x="0" y="131"/>
                      <a:pt x="0" y="106"/>
                    </a:cubicBezTo>
                    <a:cubicBezTo>
                      <a:pt x="0" y="80"/>
                      <a:pt x="10" y="56"/>
                      <a:pt x="28" y="38"/>
                    </a:cubicBezTo>
                    <a:cubicBezTo>
                      <a:pt x="65" y="0"/>
                      <a:pt x="126" y="0"/>
                      <a:pt x="164" y="38"/>
                    </a:cubicBezTo>
                    <a:cubicBezTo>
                      <a:pt x="182" y="56"/>
                      <a:pt x="192" y="80"/>
                      <a:pt x="192" y="106"/>
                    </a:cubicBezTo>
                    <a:cubicBezTo>
                      <a:pt x="192" y="131"/>
                      <a:pt x="182" y="155"/>
                      <a:pt x="164" y="173"/>
                    </a:cubicBezTo>
                    <a:cubicBezTo>
                      <a:pt x="163" y="175"/>
                      <a:pt x="161" y="175"/>
                      <a:pt x="159" y="17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nvGrpSpPr>
              <p:cNvPr id="34" name="Group 33">
                <a:extLst>
                  <a:ext uri="{FF2B5EF4-FFF2-40B4-BE49-F238E27FC236}">
                    <a16:creationId xmlns:a16="http://schemas.microsoft.com/office/drawing/2014/main" id="{A96635FB-BCAD-D099-8839-2EE68C76CD57}"/>
                  </a:ext>
                </a:extLst>
              </p:cNvPr>
              <p:cNvGrpSpPr/>
              <p:nvPr/>
            </p:nvGrpSpPr>
            <p:grpSpPr>
              <a:xfrm>
                <a:off x="-857752" y="2701983"/>
                <a:ext cx="446486" cy="446486"/>
                <a:chOff x="-857752" y="2701983"/>
                <a:chExt cx="446486" cy="446486"/>
              </a:xfrm>
            </p:grpSpPr>
            <p:grpSp>
              <p:nvGrpSpPr>
                <p:cNvPr id="35" name="Group 34">
                  <a:extLst>
                    <a:ext uri="{FF2B5EF4-FFF2-40B4-BE49-F238E27FC236}">
                      <a16:creationId xmlns:a16="http://schemas.microsoft.com/office/drawing/2014/main" id="{0B7248CE-FDDC-047D-2F74-026F76800152}"/>
                    </a:ext>
                  </a:extLst>
                </p:cNvPr>
                <p:cNvGrpSpPr/>
                <p:nvPr/>
              </p:nvGrpSpPr>
              <p:grpSpPr>
                <a:xfrm>
                  <a:off x="-712919" y="2882775"/>
                  <a:ext cx="176796" cy="265694"/>
                  <a:chOff x="-712919" y="2882775"/>
                  <a:chExt cx="176796" cy="265694"/>
                </a:xfrm>
              </p:grpSpPr>
              <p:sp>
                <p:nvSpPr>
                  <p:cNvPr id="37" name="Freeform 160">
                    <a:extLst>
                      <a:ext uri="{FF2B5EF4-FFF2-40B4-BE49-F238E27FC236}">
                        <a16:creationId xmlns:a16="http://schemas.microsoft.com/office/drawing/2014/main" id="{98496C6A-5419-10DB-37BE-41A20BDF6075}"/>
                      </a:ext>
                    </a:extLst>
                  </p:cNvPr>
                  <p:cNvSpPr>
                    <a:spLocks noEditPoints="1"/>
                  </p:cNvSpPr>
                  <p:nvPr/>
                </p:nvSpPr>
                <p:spPr bwMode="auto">
                  <a:xfrm>
                    <a:off x="-712919" y="3024612"/>
                    <a:ext cx="176796" cy="123857"/>
                  </a:xfrm>
                  <a:custGeom>
                    <a:avLst/>
                    <a:gdLst>
                      <a:gd name="T0" fmla="*/ 114 w 120"/>
                      <a:gd name="T1" fmla="*/ 84 h 84"/>
                      <a:gd name="T2" fmla="*/ 6 w 120"/>
                      <a:gd name="T3" fmla="*/ 84 h 84"/>
                      <a:gd name="T4" fmla="*/ 0 w 120"/>
                      <a:gd name="T5" fmla="*/ 78 h 84"/>
                      <a:gd name="T6" fmla="*/ 60 w 120"/>
                      <a:gd name="T7" fmla="*/ 0 h 84"/>
                      <a:gd name="T8" fmla="*/ 120 w 120"/>
                      <a:gd name="T9" fmla="*/ 78 h 84"/>
                      <a:gd name="T10" fmla="*/ 114 w 120"/>
                      <a:gd name="T11" fmla="*/ 84 h 84"/>
                      <a:gd name="T12" fmla="*/ 12 w 120"/>
                      <a:gd name="T13" fmla="*/ 72 h 84"/>
                      <a:gd name="T14" fmla="*/ 107 w 120"/>
                      <a:gd name="T15" fmla="*/ 72 h 84"/>
                      <a:gd name="T16" fmla="*/ 60 w 120"/>
                      <a:gd name="T17" fmla="*/ 12 h 84"/>
                      <a:gd name="T18" fmla="*/ 12 w 120"/>
                      <a:gd name="T19"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84">
                        <a:moveTo>
                          <a:pt x="114" y="84"/>
                        </a:moveTo>
                        <a:cubicBezTo>
                          <a:pt x="6" y="84"/>
                          <a:pt x="6" y="84"/>
                          <a:pt x="6" y="84"/>
                        </a:cubicBezTo>
                        <a:cubicBezTo>
                          <a:pt x="2" y="84"/>
                          <a:pt x="0" y="81"/>
                          <a:pt x="0" y="78"/>
                        </a:cubicBezTo>
                        <a:cubicBezTo>
                          <a:pt x="0" y="46"/>
                          <a:pt x="25" y="0"/>
                          <a:pt x="60" y="0"/>
                        </a:cubicBezTo>
                        <a:cubicBezTo>
                          <a:pt x="95" y="0"/>
                          <a:pt x="120" y="46"/>
                          <a:pt x="120" y="78"/>
                        </a:cubicBezTo>
                        <a:cubicBezTo>
                          <a:pt x="120" y="81"/>
                          <a:pt x="117" y="84"/>
                          <a:pt x="114" y="84"/>
                        </a:cubicBezTo>
                        <a:close/>
                        <a:moveTo>
                          <a:pt x="12" y="72"/>
                        </a:moveTo>
                        <a:cubicBezTo>
                          <a:pt x="107" y="72"/>
                          <a:pt x="107" y="72"/>
                          <a:pt x="107" y="72"/>
                        </a:cubicBezTo>
                        <a:cubicBezTo>
                          <a:pt x="105" y="46"/>
                          <a:pt x="84" y="12"/>
                          <a:pt x="60" y="12"/>
                        </a:cubicBezTo>
                        <a:cubicBezTo>
                          <a:pt x="35" y="12"/>
                          <a:pt x="15" y="46"/>
                          <a:pt x="12" y="7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8" name="Freeform 161">
                    <a:extLst>
                      <a:ext uri="{FF2B5EF4-FFF2-40B4-BE49-F238E27FC236}">
                        <a16:creationId xmlns:a16="http://schemas.microsoft.com/office/drawing/2014/main" id="{19E6CDE9-60D9-9A16-551D-B00CA2B17662}"/>
                      </a:ext>
                    </a:extLst>
                  </p:cNvPr>
                  <p:cNvSpPr>
                    <a:spLocks noEditPoints="1"/>
                  </p:cNvSpPr>
                  <p:nvPr/>
                </p:nvSpPr>
                <p:spPr bwMode="auto">
                  <a:xfrm>
                    <a:off x="-686949" y="2882775"/>
                    <a:ext cx="124856" cy="123857"/>
                  </a:xfrm>
                  <a:custGeom>
                    <a:avLst/>
                    <a:gdLst>
                      <a:gd name="T0" fmla="*/ 42 w 84"/>
                      <a:gd name="T1" fmla="*/ 84 h 84"/>
                      <a:gd name="T2" fmla="*/ 0 w 84"/>
                      <a:gd name="T3" fmla="*/ 42 h 84"/>
                      <a:gd name="T4" fmla="*/ 42 w 84"/>
                      <a:gd name="T5" fmla="*/ 0 h 84"/>
                      <a:gd name="T6" fmla="*/ 84 w 84"/>
                      <a:gd name="T7" fmla="*/ 42 h 84"/>
                      <a:gd name="T8" fmla="*/ 42 w 84"/>
                      <a:gd name="T9" fmla="*/ 84 h 84"/>
                      <a:gd name="T10" fmla="*/ 42 w 84"/>
                      <a:gd name="T11" fmla="*/ 12 h 84"/>
                      <a:gd name="T12" fmla="*/ 12 w 84"/>
                      <a:gd name="T13" fmla="*/ 42 h 84"/>
                      <a:gd name="T14" fmla="*/ 42 w 84"/>
                      <a:gd name="T15" fmla="*/ 72 h 84"/>
                      <a:gd name="T16" fmla="*/ 72 w 84"/>
                      <a:gd name="T17" fmla="*/ 42 h 84"/>
                      <a:gd name="T18" fmla="*/ 42 w 84"/>
                      <a:gd name="T1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84"/>
                        </a:moveTo>
                        <a:cubicBezTo>
                          <a:pt x="19" y="84"/>
                          <a:pt x="0" y="65"/>
                          <a:pt x="0" y="42"/>
                        </a:cubicBezTo>
                        <a:cubicBezTo>
                          <a:pt x="0" y="18"/>
                          <a:pt x="19" y="0"/>
                          <a:pt x="42" y="0"/>
                        </a:cubicBezTo>
                        <a:cubicBezTo>
                          <a:pt x="65" y="0"/>
                          <a:pt x="84" y="18"/>
                          <a:pt x="84" y="42"/>
                        </a:cubicBezTo>
                        <a:cubicBezTo>
                          <a:pt x="84" y="65"/>
                          <a:pt x="65" y="84"/>
                          <a:pt x="42" y="84"/>
                        </a:cubicBezTo>
                        <a:close/>
                        <a:moveTo>
                          <a:pt x="42" y="12"/>
                        </a:moveTo>
                        <a:cubicBezTo>
                          <a:pt x="25" y="12"/>
                          <a:pt x="12" y="25"/>
                          <a:pt x="12" y="42"/>
                        </a:cubicBezTo>
                        <a:cubicBezTo>
                          <a:pt x="12" y="58"/>
                          <a:pt x="25" y="72"/>
                          <a:pt x="42" y="72"/>
                        </a:cubicBezTo>
                        <a:cubicBezTo>
                          <a:pt x="58" y="72"/>
                          <a:pt x="72" y="58"/>
                          <a:pt x="72" y="42"/>
                        </a:cubicBezTo>
                        <a:cubicBezTo>
                          <a:pt x="72" y="25"/>
                          <a:pt x="58" y="12"/>
                          <a:pt x="42" y="1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sp>
              <p:nvSpPr>
                <p:cNvPr id="36" name="Freeform 163">
                  <a:extLst>
                    <a:ext uri="{FF2B5EF4-FFF2-40B4-BE49-F238E27FC236}">
                      <a16:creationId xmlns:a16="http://schemas.microsoft.com/office/drawing/2014/main" id="{CC756F28-0A6A-3BFC-53E1-E92A4067256F}"/>
                    </a:ext>
                  </a:extLst>
                </p:cNvPr>
                <p:cNvSpPr>
                  <a:spLocks/>
                </p:cNvSpPr>
                <p:nvPr/>
              </p:nvSpPr>
              <p:spPr bwMode="auto">
                <a:xfrm>
                  <a:off x="-857752" y="2701983"/>
                  <a:ext cx="446486" cy="387554"/>
                </a:xfrm>
                <a:custGeom>
                  <a:avLst/>
                  <a:gdLst>
                    <a:gd name="T0" fmla="*/ 255 w 302"/>
                    <a:gd name="T1" fmla="*/ 261 h 262"/>
                    <a:gd name="T2" fmla="*/ 251 w 302"/>
                    <a:gd name="T3" fmla="*/ 259 h 262"/>
                    <a:gd name="T4" fmla="*/ 251 w 302"/>
                    <a:gd name="T5" fmla="*/ 251 h 262"/>
                    <a:gd name="T6" fmla="*/ 290 w 302"/>
                    <a:gd name="T7" fmla="*/ 158 h 262"/>
                    <a:gd name="T8" fmla="*/ 251 w 302"/>
                    <a:gd name="T9" fmla="*/ 64 h 262"/>
                    <a:gd name="T10" fmla="*/ 64 w 302"/>
                    <a:gd name="T11" fmla="*/ 64 h 262"/>
                    <a:gd name="T12" fmla="*/ 64 w 302"/>
                    <a:gd name="T13" fmla="*/ 251 h 262"/>
                    <a:gd name="T14" fmla="*/ 64 w 302"/>
                    <a:gd name="T15" fmla="*/ 259 h 262"/>
                    <a:gd name="T16" fmla="*/ 56 w 302"/>
                    <a:gd name="T17" fmla="*/ 259 h 262"/>
                    <a:gd name="T18" fmla="*/ 56 w 302"/>
                    <a:gd name="T19" fmla="*/ 56 h 262"/>
                    <a:gd name="T20" fmla="*/ 260 w 302"/>
                    <a:gd name="T21" fmla="*/ 56 h 262"/>
                    <a:gd name="T22" fmla="*/ 302 w 302"/>
                    <a:gd name="T23" fmla="*/ 158 h 262"/>
                    <a:gd name="T24" fmla="*/ 260 w 302"/>
                    <a:gd name="T25" fmla="*/ 259 h 262"/>
                    <a:gd name="T26" fmla="*/ 255 w 302"/>
                    <a:gd name="T27" fmla="*/ 261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62">
                      <a:moveTo>
                        <a:pt x="255" y="261"/>
                      </a:moveTo>
                      <a:cubicBezTo>
                        <a:pt x="254" y="261"/>
                        <a:pt x="252" y="261"/>
                        <a:pt x="251" y="259"/>
                      </a:cubicBezTo>
                      <a:cubicBezTo>
                        <a:pt x="249" y="257"/>
                        <a:pt x="249" y="253"/>
                        <a:pt x="251" y="251"/>
                      </a:cubicBezTo>
                      <a:cubicBezTo>
                        <a:pt x="276" y="226"/>
                        <a:pt x="290" y="193"/>
                        <a:pt x="290" y="158"/>
                      </a:cubicBezTo>
                      <a:cubicBezTo>
                        <a:pt x="290" y="122"/>
                        <a:pt x="276" y="89"/>
                        <a:pt x="251" y="64"/>
                      </a:cubicBezTo>
                      <a:cubicBezTo>
                        <a:pt x="200" y="13"/>
                        <a:pt x="116" y="13"/>
                        <a:pt x="64" y="64"/>
                      </a:cubicBezTo>
                      <a:cubicBezTo>
                        <a:pt x="13" y="116"/>
                        <a:pt x="13" y="199"/>
                        <a:pt x="64" y="251"/>
                      </a:cubicBezTo>
                      <a:cubicBezTo>
                        <a:pt x="67" y="253"/>
                        <a:pt x="67" y="257"/>
                        <a:pt x="64" y="259"/>
                      </a:cubicBezTo>
                      <a:cubicBezTo>
                        <a:pt x="62" y="262"/>
                        <a:pt x="58" y="262"/>
                        <a:pt x="56" y="259"/>
                      </a:cubicBezTo>
                      <a:cubicBezTo>
                        <a:pt x="0" y="203"/>
                        <a:pt x="0" y="112"/>
                        <a:pt x="56" y="56"/>
                      </a:cubicBezTo>
                      <a:cubicBezTo>
                        <a:pt x="112" y="0"/>
                        <a:pt x="203" y="0"/>
                        <a:pt x="260" y="56"/>
                      </a:cubicBezTo>
                      <a:cubicBezTo>
                        <a:pt x="287" y="83"/>
                        <a:pt x="302" y="119"/>
                        <a:pt x="302" y="158"/>
                      </a:cubicBezTo>
                      <a:cubicBezTo>
                        <a:pt x="302" y="196"/>
                        <a:pt x="287" y="232"/>
                        <a:pt x="260" y="259"/>
                      </a:cubicBezTo>
                      <a:cubicBezTo>
                        <a:pt x="258" y="261"/>
                        <a:pt x="257" y="261"/>
                        <a:pt x="255" y="26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grpSp>
      </p:grpSp>
      <p:grpSp>
        <p:nvGrpSpPr>
          <p:cNvPr id="18" name="Group 17">
            <a:extLst>
              <a:ext uri="{FF2B5EF4-FFF2-40B4-BE49-F238E27FC236}">
                <a16:creationId xmlns:a16="http://schemas.microsoft.com/office/drawing/2014/main" id="{F73345FB-78D5-8EB7-4F16-52D76BFEEB5E}"/>
              </a:ext>
            </a:extLst>
          </p:cNvPr>
          <p:cNvGrpSpPr/>
          <p:nvPr/>
        </p:nvGrpSpPr>
        <p:grpSpPr>
          <a:xfrm>
            <a:off x="2954428" y="1797736"/>
            <a:ext cx="583024" cy="590073"/>
            <a:chOff x="7225240" y="1216665"/>
            <a:chExt cx="583024" cy="583024"/>
          </a:xfrm>
        </p:grpSpPr>
        <p:sp>
          <p:nvSpPr>
            <p:cNvPr id="25" name="Oval 24">
              <a:extLst>
                <a:ext uri="{FF2B5EF4-FFF2-40B4-BE49-F238E27FC236}">
                  <a16:creationId xmlns:a16="http://schemas.microsoft.com/office/drawing/2014/main" id="{0642714B-6C93-4D9E-ACBB-0A31F7C22EDD}"/>
                </a:ext>
              </a:extLst>
            </p:cNvPr>
            <p:cNvSpPr/>
            <p:nvPr/>
          </p:nvSpPr>
          <p:spPr>
            <a:xfrm>
              <a:off x="7225240" y="1216665"/>
              <a:ext cx="583024" cy="583024"/>
            </a:xfrm>
            <a:prstGeom prst="ellipse">
              <a:avLst/>
            </a:prstGeom>
            <a:solidFill>
              <a:schemeClr val="bg1"/>
            </a:solidFill>
            <a:ln>
              <a:noFill/>
            </a:ln>
            <a:effectLst>
              <a:outerShdw blurRad="190500" algn="ctr" rotWithShape="0">
                <a:prstClr val="black">
                  <a:alpha val="13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6" name="Group 4">
              <a:extLst>
                <a:ext uri="{FF2B5EF4-FFF2-40B4-BE49-F238E27FC236}">
                  <a16:creationId xmlns:a16="http://schemas.microsoft.com/office/drawing/2014/main" id="{5BF56347-4110-41F6-82AA-7C53DAFB3435}"/>
                </a:ext>
              </a:extLst>
            </p:cNvPr>
            <p:cNvGrpSpPr>
              <a:grpSpLocks noChangeAspect="1"/>
            </p:cNvGrpSpPr>
            <p:nvPr/>
          </p:nvGrpSpPr>
          <p:grpSpPr bwMode="auto">
            <a:xfrm>
              <a:off x="7341568" y="1333478"/>
              <a:ext cx="350368" cy="349401"/>
              <a:chOff x="380" y="473"/>
              <a:chExt cx="362" cy="361"/>
            </a:xfrm>
            <a:solidFill>
              <a:srgbClr val="000000"/>
            </a:solidFill>
          </p:grpSpPr>
          <p:sp>
            <p:nvSpPr>
              <p:cNvPr id="27" name="Freeform 5">
                <a:extLst>
                  <a:ext uri="{FF2B5EF4-FFF2-40B4-BE49-F238E27FC236}">
                    <a16:creationId xmlns:a16="http://schemas.microsoft.com/office/drawing/2014/main" id="{205657D9-474E-D45C-8CC9-569541927FD7}"/>
                  </a:ext>
                </a:extLst>
              </p:cNvPr>
              <p:cNvSpPr>
                <a:spLocks noEditPoints="1"/>
              </p:cNvSpPr>
              <p:nvPr/>
            </p:nvSpPr>
            <p:spPr bwMode="auto">
              <a:xfrm>
                <a:off x="545" y="473"/>
                <a:ext cx="197" cy="197"/>
              </a:xfrm>
              <a:custGeom>
                <a:avLst/>
                <a:gdLst>
                  <a:gd name="T0" fmla="*/ 11 w 133"/>
                  <a:gd name="T1" fmla="*/ 111 h 133"/>
                  <a:gd name="T2" fmla="*/ 0 w 133"/>
                  <a:gd name="T3" fmla="*/ 122 h 133"/>
                  <a:gd name="T4" fmla="*/ 11 w 133"/>
                  <a:gd name="T5" fmla="*/ 133 h 133"/>
                  <a:gd name="T6" fmla="*/ 22 w 133"/>
                  <a:gd name="T7" fmla="*/ 122 h 133"/>
                  <a:gd name="T8" fmla="*/ 21 w 133"/>
                  <a:gd name="T9" fmla="*/ 120 h 133"/>
                  <a:gd name="T10" fmla="*/ 73 w 133"/>
                  <a:gd name="T11" fmla="*/ 68 h 133"/>
                  <a:gd name="T12" fmla="*/ 99 w 133"/>
                  <a:gd name="T13" fmla="*/ 68 h 133"/>
                  <a:gd name="T14" fmla="*/ 103 w 133"/>
                  <a:gd name="T15" fmla="*/ 67 h 133"/>
                  <a:gd name="T16" fmla="*/ 131 w 133"/>
                  <a:gd name="T17" fmla="*/ 39 h 133"/>
                  <a:gd name="T18" fmla="*/ 132 w 133"/>
                  <a:gd name="T19" fmla="*/ 32 h 133"/>
                  <a:gd name="T20" fmla="*/ 126 w 133"/>
                  <a:gd name="T21" fmla="*/ 28 h 133"/>
                  <a:gd name="T22" fmla="*/ 105 w 133"/>
                  <a:gd name="T23" fmla="*/ 28 h 133"/>
                  <a:gd name="T24" fmla="*/ 105 w 133"/>
                  <a:gd name="T25" fmla="*/ 7 h 133"/>
                  <a:gd name="T26" fmla="*/ 101 w 133"/>
                  <a:gd name="T27" fmla="*/ 1 h 133"/>
                  <a:gd name="T28" fmla="*/ 94 w 133"/>
                  <a:gd name="T29" fmla="*/ 2 h 133"/>
                  <a:gd name="T30" fmla="*/ 66 w 133"/>
                  <a:gd name="T31" fmla="*/ 30 h 133"/>
                  <a:gd name="T32" fmla="*/ 64 w 133"/>
                  <a:gd name="T33" fmla="*/ 34 h 133"/>
                  <a:gd name="T34" fmla="*/ 64 w 133"/>
                  <a:gd name="T35" fmla="*/ 59 h 133"/>
                  <a:gd name="T36" fmla="*/ 12 w 133"/>
                  <a:gd name="T37" fmla="*/ 111 h 133"/>
                  <a:gd name="T38" fmla="*/ 11 w 133"/>
                  <a:gd name="T39" fmla="*/ 111 h 133"/>
                  <a:gd name="T40" fmla="*/ 94 w 133"/>
                  <a:gd name="T41" fmla="*/ 39 h 133"/>
                  <a:gd name="T42" fmla="*/ 99 w 133"/>
                  <a:gd name="T43" fmla="*/ 41 h 133"/>
                  <a:gd name="T44" fmla="*/ 111 w 133"/>
                  <a:gd name="T45" fmla="*/ 41 h 133"/>
                  <a:gd name="T46" fmla="*/ 96 w 133"/>
                  <a:gd name="T47" fmla="*/ 56 h 133"/>
                  <a:gd name="T48" fmla="*/ 77 w 133"/>
                  <a:gd name="T49" fmla="*/ 56 h 133"/>
                  <a:gd name="T50" fmla="*/ 77 w 133"/>
                  <a:gd name="T51" fmla="*/ 37 h 133"/>
                  <a:gd name="T52" fmla="*/ 92 w 133"/>
                  <a:gd name="T53" fmla="*/ 22 h 133"/>
                  <a:gd name="T54" fmla="*/ 92 w 133"/>
                  <a:gd name="T55" fmla="*/ 34 h 133"/>
                  <a:gd name="T56" fmla="*/ 94 w 133"/>
                  <a:gd name="T57" fmla="*/ 3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3">
                    <a:moveTo>
                      <a:pt x="11" y="111"/>
                    </a:moveTo>
                    <a:cubicBezTo>
                      <a:pt x="5" y="111"/>
                      <a:pt x="0" y="116"/>
                      <a:pt x="0" y="122"/>
                    </a:cubicBezTo>
                    <a:cubicBezTo>
                      <a:pt x="0" y="128"/>
                      <a:pt x="5" y="133"/>
                      <a:pt x="11" y="133"/>
                    </a:cubicBezTo>
                    <a:cubicBezTo>
                      <a:pt x="17" y="133"/>
                      <a:pt x="22" y="128"/>
                      <a:pt x="22" y="122"/>
                    </a:cubicBezTo>
                    <a:cubicBezTo>
                      <a:pt x="22" y="122"/>
                      <a:pt x="22" y="121"/>
                      <a:pt x="21" y="120"/>
                    </a:cubicBezTo>
                    <a:cubicBezTo>
                      <a:pt x="73" y="68"/>
                      <a:pt x="73" y="68"/>
                      <a:pt x="73" y="68"/>
                    </a:cubicBezTo>
                    <a:cubicBezTo>
                      <a:pt x="99" y="68"/>
                      <a:pt x="99" y="68"/>
                      <a:pt x="99" y="68"/>
                    </a:cubicBezTo>
                    <a:cubicBezTo>
                      <a:pt x="100" y="68"/>
                      <a:pt x="102" y="68"/>
                      <a:pt x="103" y="67"/>
                    </a:cubicBezTo>
                    <a:cubicBezTo>
                      <a:pt x="131" y="39"/>
                      <a:pt x="131" y="39"/>
                      <a:pt x="131" y="39"/>
                    </a:cubicBezTo>
                    <a:cubicBezTo>
                      <a:pt x="133" y="37"/>
                      <a:pt x="133" y="34"/>
                      <a:pt x="132" y="32"/>
                    </a:cubicBezTo>
                    <a:cubicBezTo>
                      <a:pt x="131" y="30"/>
                      <a:pt x="129" y="28"/>
                      <a:pt x="126" y="28"/>
                    </a:cubicBezTo>
                    <a:cubicBezTo>
                      <a:pt x="105" y="28"/>
                      <a:pt x="105" y="28"/>
                      <a:pt x="105" y="28"/>
                    </a:cubicBezTo>
                    <a:cubicBezTo>
                      <a:pt x="105" y="7"/>
                      <a:pt x="105" y="7"/>
                      <a:pt x="105" y="7"/>
                    </a:cubicBezTo>
                    <a:cubicBezTo>
                      <a:pt x="105" y="4"/>
                      <a:pt x="103" y="2"/>
                      <a:pt x="101" y="1"/>
                    </a:cubicBezTo>
                    <a:cubicBezTo>
                      <a:pt x="99" y="0"/>
                      <a:pt x="96" y="0"/>
                      <a:pt x="94" y="2"/>
                    </a:cubicBezTo>
                    <a:cubicBezTo>
                      <a:pt x="66" y="30"/>
                      <a:pt x="66" y="30"/>
                      <a:pt x="66" y="30"/>
                    </a:cubicBezTo>
                    <a:cubicBezTo>
                      <a:pt x="65" y="31"/>
                      <a:pt x="64" y="33"/>
                      <a:pt x="64" y="34"/>
                    </a:cubicBezTo>
                    <a:cubicBezTo>
                      <a:pt x="64" y="59"/>
                      <a:pt x="64" y="59"/>
                      <a:pt x="64" y="59"/>
                    </a:cubicBezTo>
                    <a:cubicBezTo>
                      <a:pt x="12" y="111"/>
                      <a:pt x="12" y="111"/>
                      <a:pt x="12" y="111"/>
                    </a:cubicBezTo>
                    <a:cubicBezTo>
                      <a:pt x="12" y="111"/>
                      <a:pt x="11" y="111"/>
                      <a:pt x="11" y="111"/>
                    </a:cubicBezTo>
                    <a:close/>
                    <a:moveTo>
                      <a:pt x="94" y="39"/>
                    </a:moveTo>
                    <a:cubicBezTo>
                      <a:pt x="95" y="40"/>
                      <a:pt x="97" y="41"/>
                      <a:pt x="99" y="41"/>
                    </a:cubicBezTo>
                    <a:cubicBezTo>
                      <a:pt x="111" y="41"/>
                      <a:pt x="111" y="41"/>
                      <a:pt x="111" y="41"/>
                    </a:cubicBezTo>
                    <a:cubicBezTo>
                      <a:pt x="96" y="56"/>
                      <a:pt x="96" y="56"/>
                      <a:pt x="96" y="56"/>
                    </a:cubicBezTo>
                    <a:cubicBezTo>
                      <a:pt x="77" y="56"/>
                      <a:pt x="77" y="56"/>
                      <a:pt x="77" y="56"/>
                    </a:cubicBezTo>
                    <a:cubicBezTo>
                      <a:pt x="77" y="37"/>
                      <a:pt x="77" y="37"/>
                      <a:pt x="77" y="37"/>
                    </a:cubicBezTo>
                    <a:cubicBezTo>
                      <a:pt x="92" y="22"/>
                      <a:pt x="92" y="22"/>
                      <a:pt x="92" y="22"/>
                    </a:cubicBezTo>
                    <a:cubicBezTo>
                      <a:pt x="92" y="34"/>
                      <a:pt x="92" y="34"/>
                      <a:pt x="92" y="34"/>
                    </a:cubicBezTo>
                    <a:cubicBezTo>
                      <a:pt x="92" y="36"/>
                      <a:pt x="93" y="38"/>
                      <a:pt x="94" y="3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28" name="Freeform 6">
                <a:extLst>
                  <a:ext uri="{FF2B5EF4-FFF2-40B4-BE49-F238E27FC236}">
                    <a16:creationId xmlns:a16="http://schemas.microsoft.com/office/drawing/2014/main" id="{F1856559-391B-3FC1-A8F6-0C9AA9E1E036}"/>
                  </a:ext>
                </a:extLst>
              </p:cNvPr>
              <p:cNvSpPr>
                <a:spLocks/>
              </p:cNvSpPr>
              <p:nvPr/>
            </p:nvSpPr>
            <p:spPr bwMode="auto">
              <a:xfrm>
                <a:off x="435" y="528"/>
                <a:ext cx="252" cy="251"/>
              </a:xfrm>
              <a:custGeom>
                <a:avLst/>
                <a:gdLst>
                  <a:gd name="T0" fmla="*/ 123 w 170"/>
                  <a:gd name="T1" fmla="*/ 16 h 170"/>
                  <a:gd name="T2" fmla="*/ 120 w 170"/>
                  <a:gd name="T3" fmla="*/ 8 h 170"/>
                  <a:gd name="T4" fmla="*/ 119 w 170"/>
                  <a:gd name="T5" fmla="*/ 8 h 170"/>
                  <a:gd name="T6" fmla="*/ 85 w 170"/>
                  <a:gd name="T7" fmla="*/ 0 h 170"/>
                  <a:gd name="T8" fmla="*/ 0 w 170"/>
                  <a:gd name="T9" fmla="*/ 85 h 170"/>
                  <a:gd name="T10" fmla="*/ 85 w 170"/>
                  <a:gd name="T11" fmla="*/ 170 h 170"/>
                  <a:gd name="T12" fmla="*/ 170 w 170"/>
                  <a:gd name="T13" fmla="*/ 85 h 170"/>
                  <a:gd name="T14" fmla="*/ 162 w 170"/>
                  <a:gd name="T15" fmla="*/ 50 h 170"/>
                  <a:gd name="T16" fmla="*/ 158 w 170"/>
                  <a:gd name="T17" fmla="*/ 47 h 170"/>
                  <a:gd name="T18" fmla="*/ 154 w 170"/>
                  <a:gd name="T19" fmla="*/ 47 h 170"/>
                  <a:gd name="T20" fmla="*/ 150 w 170"/>
                  <a:gd name="T21" fmla="*/ 51 h 170"/>
                  <a:gd name="T22" fmla="*/ 151 w 170"/>
                  <a:gd name="T23" fmla="*/ 55 h 170"/>
                  <a:gd name="T24" fmla="*/ 157 w 170"/>
                  <a:gd name="T25" fmla="*/ 85 h 170"/>
                  <a:gd name="T26" fmla="*/ 85 w 170"/>
                  <a:gd name="T27" fmla="*/ 158 h 170"/>
                  <a:gd name="T28" fmla="*/ 12 w 170"/>
                  <a:gd name="T29" fmla="*/ 85 h 170"/>
                  <a:gd name="T30" fmla="*/ 85 w 170"/>
                  <a:gd name="T31" fmla="*/ 13 h 170"/>
                  <a:gd name="T32" fmla="*/ 114 w 170"/>
                  <a:gd name="T33" fmla="*/ 19 h 170"/>
                  <a:gd name="T34" fmla="*/ 123 w 170"/>
                  <a:gd name="T35" fmla="*/ 1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70">
                    <a:moveTo>
                      <a:pt x="123" y="16"/>
                    </a:moveTo>
                    <a:cubicBezTo>
                      <a:pt x="124" y="13"/>
                      <a:pt x="123" y="9"/>
                      <a:pt x="120" y="8"/>
                    </a:cubicBezTo>
                    <a:cubicBezTo>
                      <a:pt x="119" y="8"/>
                      <a:pt x="119" y="8"/>
                      <a:pt x="119" y="8"/>
                    </a:cubicBezTo>
                    <a:cubicBezTo>
                      <a:pt x="108" y="3"/>
                      <a:pt x="97" y="0"/>
                      <a:pt x="85" y="0"/>
                    </a:cubicBezTo>
                    <a:cubicBezTo>
                      <a:pt x="38" y="0"/>
                      <a:pt x="0" y="38"/>
                      <a:pt x="0" y="85"/>
                    </a:cubicBezTo>
                    <a:cubicBezTo>
                      <a:pt x="0" y="132"/>
                      <a:pt x="38" y="170"/>
                      <a:pt x="85" y="170"/>
                    </a:cubicBezTo>
                    <a:cubicBezTo>
                      <a:pt x="131" y="170"/>
                      <a:pt x="170" y="132"/>
                      <a:pt x="170" y="85"/>
                    </a:cubicBezTo>
                    <a:cubicBezTo>
                      <a:pt x="170" y="73"/>
                      <a:pt x="167" y="61"/>
                      <a:pt x="162" y="50"/>
                    </a:cubicBezTo>
                    <a:cubicBezTo>
                      <a:pt x="161" y="49"/>
                      <a:pt x="160" y="48"/>
                      <a:pt x="158" y="47"/>
                    </a:cubicBezTo>
                    <a:cubicBezTo>
                      <a:pt x="157" y="46"/>
                      <a:pt x="155" y="46"/>
                      <a:pt x="154" y="47"/>
                    </a:cubicBezTo>
                    <a:cubicBezTo>
                      <a:pt x="152" y="48"/>
                      <a:pt x="151" y="49"/>
                      <a:pt x="150" y="51"/>
                    </a:cubicBezTo>
                    <a:cubicBezTo>
                      <a:pt x="150" y="52"/>
                      <a:pt x="150" y="54"/>
                      <a:pt x="151" y="55"/>
                    </a:cubicBezTo>
                    <a:cubicBezTo>
                      <a:pt x="155" y="65"/>
                      <a:pt x="157" y="75"/>
                      <a:pt x="157" y="85"/>
                    </a:cubicBezTo>
                    <a:cubicBezTo>
                      <a:pt x="157" y="125"/>
                      <a:pt x="124" y="158"/>
                      <a:pt x="85" y="158"/>
                    </a:cubicBezTo>
                    <a:cubicBezTo>
                      <a:pt x="45" y="158"/>
                      <a:pt x="12" y="125"/>
                      <a:pt x="12" y="85"/>
                    </a:cubicBezTo>
                    <a:cubicBezTo>
                      <a:pt x="12" y="45"/>
                      <a:pt x="45" y="13"/>
                      <a:pt x="85" y="13"/>
                    </a:cubicBezTo>
                    <a:cubicBezTo>
                      <a:pt x="95" y="13"/>
                      <a:pt x="105" y="15"/>
                      <a:pt x="114" y="19"/>
                    </a:cubicBezTo>
                    <a:cubicBezTo>
                      <a:pt x="118" y="21"/>
                      <a:pt x="121" y="19"/>
                      <a:pt x="12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29" name="Freeform 7">
                <a:extLst>
                  <a:ext uri="{FF2B5EF4-FFF2-40B4-BE49-F238E27FC236}">
                    <a16:creationId xmlns:a16="http://schemas.microsoft.com/office/drawing/2014/main" id="{21E84F29-E355-B102-FD8C-39E3E41101A4}"/>
                  </a:ext>
                </a:extLst>
              </p:cNvPr>
              <p:cNvSpPr>
                <a:spLocks/>
              </p:cNvSpPr>
              <p:nvPr/>
            </p:nvSpPr>
            <p:spPr bwMode="auto">
              <a:xfrm>
                <a:off x="490" y="583"/>
                <a:ext cx="142" cy="141"/>
              </a:xfrm>
              <a:custGeom>
                <a:avLst/>
                <a:gdLst>
                  <a:gd name="T0" fmla="*/ 48 w 96"/>
                  <a:gd name="T1" fmla="*/ 13 h 96"/>
                  <a:gd name="T2" fmla="*/ 55 w 96"/>
                  <a:gd name="T3" fmla="*/ 14 h 96"/>
                  <a:gd name="T4" fmla="*/ 63 w 96"/>
                  <a:gd name="T5" fmla="*/ 9 h 96"/>
                  <a:gd name="T6" fmla="*/ 58 w 96"/>
                  <a:gd name="T7" fmla="*/ 2 h 96"/>
                  <a:gd name="T8" fmla="*/ 48 w 96"/>
                  <a:gd name="T9" fmla="*/ 0 h 96"/>
                  <a:gd name="T10" fmla="*/ 0 w 96"/>
                  <a:gd name="T11" fmla="*/ 48 h 96"/>
                  <a:gd name="T12" fmla="*/ 48 w 96"/>
                  <a:gd name="T13" fmla="*/ 96 h 96"/>
                  <a:gd name="T14" fmla="*/ 96 w 96"/>
                  <a:gd name="T15" fmla="*/ 48 h 96"/>
                  <a:gd name="T16" fmla="*/ 94 w 96"/>
                  <a:gd name="T17" fmla="*/ 38 h 96"/>
                  <a:gd name="T18" fmla="*/ 92 w 96"/>
                  <a:gd name="T19" fmla="*/ 34 h 96"/>
                  <a:gd name="T20" fmla="*/ 87 w 96"/>
                  <a:gd name="T21" fmla="*/ 33 h 96"/>
                  <a:gd name="T22" fmla="*/ 83 w 96"/>
                  <a:gd name="T23" fmla="*/ 36 h 96"/>
                  <a:gd name="T24" fmla="*/ 82 w 96"/>
                  <a:gd name="T25" fmla="*/ 40 h 96"/>
                  <a:gd name="T26" fmla="*/ 83 w 96"/>
                  <a:gd name="T27" fmla="*/ 48 h 96"/>
                  <a:gd name="T28" fmla="*/ 48 w 96"/>
                  <a:gd name="T29" fmla="*/ 84 h 96"/>
                  <a:gd name="T30" fmla="*/ 12 w 96"/>
                  <a:gd name="T31" fmla="*/ 48 h 96"/>
                  <a:gd name="T32" fmla="*/ 48 w 96"/>
                  <a:gd name="T33" fmla="*/ 1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6">
                    <a:moveTo>
                      <a:pt x="48" y="13"/>
                    </a:moveTo>
                    <a:cubicBezTo>
                      <a:pt x="50" y="13"/>
                      <a:pt x="53" y="13"/>
                      <a:pt x="55" y="14"/>
                    </a:cubicBezTo>
                    <a:cubicBezTo>
                      <a:pt x="59" y="15"/>
                      <a:pt x="62" y="12"/>
                      <a:pt x="63" y="9"/>
                    </a:cubicBezTo>
                    <a:cubicBezTo>
                      <a:pt x="64" y="6"/>
                      <a:pt x="62" y="2"/>
                      <a:pt x="58" y="2"/>
                    </a:cubicBezTo>
                    <a:cubicBezTo>
                      <a:pt x="55" y="1"/>
                      <a:pt x="51" y="0"/>
                      <a:pt x="48" y="0"/>
                    </a:cubicBezTo>
                    <a:cubicBezTo>
                      <a:pt x="21" y="0"/>
                      <a:pt x="0" y="22"/>
                      <a:pt x="0" y="48"/>
                    </a:cubicBezTo>
                    <a:cubicBezTo>
                      <a:pt x="0" y="75"/>
                      <a:pt x="21" y="96"/>
                      <a:pt x="48" y="96"/>
                    </a:cubicBezTo>
                    <a:cubicBezTo>
                      <a:pt x="74" y="96"/>
                      <a:pt x="96" y="75"/>
                      <a:pt x="96" y="48"/>
                    </a:cubicBezTo>
                    <a:cubicBezTo>
                      <a:pt x="96" y="45"/>
                      <a:pt x="95" y="41"/>
                      <a:pt x="94" y="38"/>
                    </a:cubicBezTo>
                    <a:cubicBezTo>
                      <a:pt x="94" y="36"/>
                      <a:pt x="93" y="35"/>
                      <a:pt x="92" y="34"/>
                    </a:cubicBezTo>
                    <a:cubicBezTo>
                      <a:pt x="90" y="33"/>
                      <a:pt x="88" y="32"/>
                      <a:pt x="87" y="33"/>
                    </a:cubicBezTo>
                    <a:cubicBezTo>
                      <a:pt x="85" y="33"/>
                      <a:pt x="84" y="34"/>
                      <a:pt x="83" y="36"/>
                    </a:cubicBezTo>
                    <a:cubicBezTo>
                      <a:pt x="82" y="37"/>
                      <a:pt x="82" y="39"/>
                      <a:pt x="82" y="40"/>
                    </a:cubicBezTo>
                    <a:cubicBezTo>
                      <a:pt x="83" y="43"/>
                      <a:pt x="83" y="46"/>
                      <a:pt x="83" y="48"/>
                    </a:cubicBezTo>
                    <a:cubicBezTo>
                      <a:pt x="83" y="68"/>
                      <a:pt x="67" y="84"/>
                      <a:pt x="48" y="84"/>
                    </a:cubicBezTo>
                    <a:cubicBezTo>
                      <a:pt x="28" y="84"/>
                      <a:pt x="12" y="68"/>
                      <a:pt x="12" y="48"/>
                    </a:cubicBezTo>
                    <a:cubicBezTo>
                      <a:pt x="12" y="29"/>
                      <a:pt x="28" y="13"/>
                      <a:pt x="4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30" name="Freeform 8">
                <a:extLst>
                  <a:ext uri="{FF2B5EF4-FFF2-40B4-BE49-F238E27FC236}">
                    <a16:creationId xmlns:a16="http://schemas.microsoft.com/office/drawing/2014/main" id="{A383E44A-50D4-6FEA-6659-7D980CC01693}"/>
                  </a:ext>
                </a:extLst>
              </p:cNvPr>
              <p:cNvSpPr>
                <a:spLocks/>
              </p:cNvSpPr>
              <p:nvPr/>
            </p:nvSpPr>
            <p:spPr bwMode="auto">
              <a:xfrm>
                <a:off x="380" y="473"/>
                <a:ext cx="362" cy="361"/>
              </a:xfrm>
              <a:custGeom>
                <a:avLst/>
                <a:gdLst>
                  <a:gd name="T0" fmla="*/ 234 w 244"/>
                  <a:gd name="T1" fmla="*/ 74 h 244"/>
                  <a:gd name="T2" fmla="*/ 230 w 244"/>
                  <a:gd name="T3" fmla="*/ 70 h 244"/>
                  <a:gd name="T4" fmla="*/ 225 w 244"/>
                  <a:gd name="T5" fmla="*/ 70 h 244"/>
                  <a:gd name="T6" fmla="*/ 222 w 244"/>
                  <a:gd name="T7" fmla="*/ 79 h 244"/>
                  <a:gd name="T8" fmla="*/ 231 w 244"/>
                  <a:gd name="T9" fmla="*/ 122 h 244"/>
                  <a:gd name="T10" fmla="*/ 122 w 244"/>
                  <a:gd name="T11" fmla="*/ 232 h 244"/>
                  <a:gd name="T12" fmla="*/ 12 w 244"/>
                  <a:gd name="T13" fmla="*/ 122 h 244"/>
                  <a:gd name="T14" fmla="*/ 122 w 244"/>
                  <a:gd name="T15" fmla="*/ 13 h 244"/>
                  <a:gd name="T16" fmla="*/ 165 w 244"/>
                  <a:gd name="T17" fmla="*/ 22 h 244"/>
                  <a:gd name="T18" fmla="*/ 170 w 244"/>
                  <a:gd name="T19" fmla="*/ 22 h 244"/>
                  <a:gd name="T20" fmla="*/ 173 w 244"/>
                  <a:gd name="T21" fmla="*/ 19 h 244"/>
                  <a:gd name="T22" fmla="*/ 174 w 244"/>
                  <a:gd name="T23" fmla="*/ 14 h 244"/>
                  <a:gd name="T24" fmla="*/ 170 w 244"/>
                  <a:gd name="T25" fmla="*/ 10 h 244"/>
                  <a:gd name="T26" fmla="*/ 122 w 244"/>
                  <a:gd name="T27" fmla="*/ 0 h 244"/>
                  <a:gd name="T28" fmla="*/ 0 w 244"/>
                  <a:gd name="T29" fmla="*/ 122 h 244"/>
                  <a:gd name="T30" fmla="*/ 122 w 244"/>
                  <a:gd name="T31" fmla="*/ 244 h 244"/>
                  <a:gd name="T32" fmla="*/ 244 w 244"/>
                  <a:gd name="T33" fmla="*/ 122 h 244"/>
                  <a:gd name="T34" fmla="*/ 234 w 244"/>
                  <a:gd name="T35" fmla="*/ 7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4">
                    <a:moveTo>
                      <a:pt x="234" y="74"/>
                    </a:moveTo>
                    <a:cubicBezTo>
                      <a:pt x="233" y="72"/>
                      <a:pt x="232" y="71"/>
                      <a:pt x="230" y="70"/>
                    </a:cubicBezTo>
                    <a:cubicBezTo>
                      <a:pt x="229" y="70"/>
                      <a:pt x="227" y="70"/>
                      <a:pt x="225" y="70"/>
                    </a:cubicBezTo>
                    <a:cubicBezTo>
                      <a:pt x="222" y="72"/>
                      <a:pt x="221" y="76"/>
                      <a:pt x="222" y="79"/>
                    </a:cubicBezTo>
                    <a:cubicBezTo>
                      <a:pt x="228" y="93"/>
                      <a:pt x="231" y="107"/>
                      <a:pt x="231" y="122"/>
                    </a:cubicBezTo>
                    <a:cubicBezTo>
                      <a:pt x="231" y="182"/>
                      <a:pt x="182" y="232"/>
                      <a:pt x="122" y="232"/>
                    </a:cubicBezTo>
                    <a:cubicBezTo>
                      <a:pt x="61" y="232"/>
                      <a:pt x="12" y="182"/>
                      <a:pt x="12" y="122"/>
                    </a:cubicBezTo>
                    <a:cubicBezTo>
                      <a:pt x="12" y="62"/>
                      <a:pt x="61" y="13"/>
                      <a:pt x="122" y="13"/>
                    </a:cubicBezTo>
                    <a:cubicBezTo>
                      <a:pt x="137" y="13"/>
                      <a:pt x="151" y="16"/>
                      <a:pt x="165" y="22"/>
                    </a:cubicBezTo>
                    <a:cubicBezTo>
                      <a:pt x="167" y="23"/>
                      <a:pt x="168" y="23"/>
                      <a:pt x="170" y="22"/>
                    </a:cubicBezTo>
                    <a:cubicBezTo>
                      <a:pt x="172" y="21"/>
                      <a:pt x="173" y="20"/>
                      <a:pt x="173" y="19"/>
                    </a:cubicBezTo>
                    <a:cubicBezTo>
                      <a:pt x="174" y="17"/>
                      <a:pt x="174" y="15"/>
                      <a:pt x="174" y="14"/>
                    </a:cubicBezTo>
                    <a:cubicBezTo>
                      <a:pt x="173" y="12"/>
                      <a:pt x="172" y="11"/>
                      <a:pt x="170" y="10"/>
                    </a:cubicBezTo>
                    <a:cubicBezTo>
                      <a:pt x="155" y="4"/>
                      <a:pt x="138" y="0"/>
                      <a:pt x="122" y="0"/>
                    </a:cubicBezTo>
                    <a:cubicBezTo>
                      <a:pt x="54" y="0"/>
                      <a:pt x="0" y="55"/>
                      <a:pt x="0" y="122"/>
                    </a:cubicBezTo>
                    <a:cubicBezTo>
                      <a:pt x="0" y="189"/>
                      <a:pt x="54" y="244"/>
                      <a:pt x="122" y="244"/>
                    </a:cubicBezTo>
                    <a:cubicBezTo>
                      <a:pt x="189" y="244"/>
                      <a:pt x="244" y="189"/>
                      <a:pt x="244" y="122"/>
                    </a:cubicBezTo>
                    <a:cubicBezTo>
                      <a:pt x="244" y="105"/>
                      <a:pt x="240" y="89"/>
                      <a:pt x="23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grpSp>
      <p:grpSp>
        <p:nvGrpSpPr>
          <p:cNvPr id="19" name="Group 18">
            <a:extLst>
              <a:ext uri="{FF2B5EF4-FFF2-40B4-BE49-F238E27FC236}">
                <a16:creationId xmlns:a16="http://schemas.microsoft.com/office/drawing/2014/main" id="{D7B9C679-A397-BFEE-66B6-4E50CF2EB16D}"/>
              </a:ext>
            </a:extLst>
          </p:cNvPr>
          <p:cNvGrpSpPr/>
          <p:nvPr/>
        </p:nvGrpSpPr>
        <p:grpSpPr>
          <a:xfrm>
            <a:off x="4888563" y="1904287"/>
            <a:ext cx="347684" cy="351064"/>
            <a:chOff x="7147472" y="2683592"/>
            <a:chExt cx="466230" cy="465138"/>
          </a:xfrm>
        </p:grpSpPr>
        <p:sp>
          <p:nvSpPr>
            <p:cNvPr id="20" name="Freeform 25">
              <a:extLst>
                <a:ext uri="{FF2B5EF4-FFF2-40B4-BE49-F238E27FC236}">
                  <a16:creationId xmlns:a16="http://schemas.microsoft.com/office/drawing/2014/main" id="{DBAA4261-70A4-A292-E5DA-ED542CD2F883}"/>
                </a:ext>
              </a:extLst>
            </p:cNvPr>
            <p:cNvSpPr>
              <a:spLocks/>
            </p:cNvSpPr>
            <p:nvPr/>
          </p:nvSpPr>
          <p:spPr bwMode="auto">
            <a:xfrm>
              <a:off x="7341825" y="2683592"/>
              <a:ext cx="271877" cy="349399"/>
            </a:xfrm>
            <a:custGeom>
              <a:avLst/>
              <a:gdLst>
                <a:gd name="T0" fmla="*/ 162 w 168"/>
                <a:gd name="T1" fmla="*/ 216 h 216"/>
                <a:gd name="T2" fmla="*/ 48 w 168"/>
                <a:gd name="T3" fmla="*/ 216 h 216"/>
                <a:gd name="T4" fmla="*/ 48 w 168"/>
                <a:gd name="T5" fmla="*/ 204 h 216"/>
                <a:gd name="T6" fmla="*/ 156 w 168"/>
                <a:gd name="T7" fmla="*/ 204 h 216"/>
                <a:gd name="T8" fmla="*/ 156 w 168"/>
                <a:gd name="T9" fmla="*/ 68 h 216"/>
                <a:gd name="T10" fmla="*/ 100 w 168"/>
                <a:gd name="T11" fmla="*/ 12 h 216"/>
                <a:gd name="T12" fmla="*/ 12 w 168"/>
                <a:gd name="T13" fmla="*/ 12 h 216"/>
                <a:gd name="T14" fmla="*/ 12 w 168"/>
                <a:gd name="T15" fmla="*/ 174 h 216"/>
                <a:gd name="T16" fmla="*/ 0 w 168"/>
                <a:gd name="T17" fmla="*/ 174 h 216"/>
                <a:gd name="T18" fmla="*/ 0 w 168"/>
                <a:gd name="T19" fmla="*/ 6 h 216"/>
                <a:gd name="T20" fmla="*/ 6 w 168"/>
                <a:gd name="T21" fmla="*/ 0 h 216"/>
                <a:gd name="T22" fmla="*/ 102 w 168"/>
                <a:gd name="T23" fmla="*/ 0 h 216"/>
                <a:gd name="T24" fmla="*/ 106 w 168"/>
                <a:gd name="T25" fmla="*/ 1 h 216"/>
                <a:gd name="T26" fmla="*/ 166 w 168"/>
                <a:gd name="T27" fmla="*/ 61 h 216"/>
                <a:gd name="T28" fmla="*/ 168 w 168"/>
                <a:gd name="T29" fmla="*/ 66 h 216"/>
                <a:gd name="T30" fmla="*/ 168 w 168"/>
                <a:gd name="T31" fmla="*/ 210 h 216"/>
                <a:gd name="T32" fmla="*/ 162 w 168"/>
                <a:gd name="T33"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 h="216">
                  <a:moveTo>
                    <a:pt x="162" y="216"/>
                  </a:moveTo>
                  <a:cubicBezTo>
                    <a:pt x="48" y="216"/>
                    <a:pt x="48" y="216"/>
                    <a:pt x="48" y="216"/>
                  </a:cubicBezTo>
                  <a:cubicBezTo>
                    <a:pt x="48" y="204"/>
                    <a:pt x="48" y="204"/>
                    <a:pt x="48" y="204"/>
                  </a:cubicBezTo>
                  <a:cubicBezTo>
                    <a:pt x="156" y="204"/>
                    <a:pt x="156" y="204"/>
                    <a:pt x="156" y="204"/>
                  </a:cubicBezTo>
                  <a:cubicBezTo>
                    <a:pt x="156" y="68"/>
                    <a:pt x="156" y="68"/>
                    <a:pt x="156" y="68"/>
                  </a:cubicBezTo>
                  <a:cubicBezTo>
                    <a:pt x="100" y="12"/>
                    <a:pt x="100" y="12"/>
                    <a:pt x="100" y="12"/>
                  </a:cubicBezTo>
                  <a:cubicBezTo>
                    <a:pt x="12" y="12"/>
                    <a:pt x="12" y="12"/>
                    <a:pt x="12" y="12"/>
                  </a:cubicBezTo>
                  <a:cubicBezTo>
                    <a:pt x="12" y="174"/>
                    <a:pt x="12" y="174"/>
                    <a:pt x="12" y="174"/>
                  </a:cubicBezTo>
                  <a:cubicBezTo>
                    <a:pt x="0" y="174"/>
                    <a:pt x="0" y="174"/>
                    <a:pt x="0" y="174"/>
                  </a:cubicBezTo>
                  <a:cubicBezTo>
                    <a:pt x="0" y="6"/>
                    <a:pt x="0" y="6"/>
                    <a:pt x="0" y="6"/>
                  </a:cubicBezTo>
                  <a:cubicBezTo>
                    <a:pt x="0" y="2"/>
                    <a:pt x="3" y="0"/>
                    <a:pt x="6" y="0"/>
                  </a:cubicBezTo>
                  <a:cubicBezTo>
                    <a:pt x="102" y="0"/>
                    <a:pt x="102" y="0"/>
                    <a:pt x="102" y="0"/>
                  </a:cubicBezTo>
                  <a:cubicBezTo>
                    <a:pt x="104" y="0"/>
                    <a:pt x="105" y="0"/>
                    <a:pt x="106" y="1"/>
                  </a:cubicBezTo>
                  <a:cubicBezTo>
                    <a:pt x="166" y="61"/>
                    <a:pt x="166" y="61"/>
                    <a:pt x="166" y="61"/>
                  </a:cubicBezTo>
                  <a:cubicBezTo>
                    <a:pt x="167" y="63"/>
                    <a:pt x="168" y="64"/>
                    <a:pt x="168" y="66"/>
                  </a:cubicBezTo>
                  <a:cubicBezTo>
                    <a:pt x="168" y="210"/>
                    <a:pt x="168" y="210"/>
                    <a:pt x="168" y="210"/>
                  </a:cubicBezTo>
                  <a:cubicBezTo>
                    <a:pt x="168" y="213"/>
                    <a:pt x="165" y="216"/>
                    <a:pt x="162" y="21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21" name="Freeform 26">
              <a:extLst>
                <a:ext uri="{FF2B5EF4-FFF2-40B4-BE49-F238E27FC236}">
                  <a16:creationId xmlns:a16="http://schemas.microsoft.com/office/drawing/2014/main" id="{4004DF98-BCB1-19DA-012E-47138EA828C4}"/>
                </a:ext>
              </a:extLst>
            </p:cNvPr>
            <p:cNvSpPr>
              <a:spLocks/>
            </p:cNvSpPr>
            <p:nvPr/>
          </p:nvSpPr>
          <p:spPr bwMode="auto">
            <a:xfrm>
              <a:off x="7496872" y="2683592"/>
              <a:ext cx="116830" cy="115739"/>
            </a:xfrm>
            <a:custGeom>
              <a:avLst/>
              <a:gdLst>
                <a:gd name="T0" fmla="*/ 66 w 72"/>
                <a:gd name="T1" fmla="*/ 72 h 72"/>
                <a:gd name="T2" fmla="*/ 6 w 72"/>
                <a:gd name="T3" fmla="*/ 72 h 72"/>
                <a:gd name="T4" fmla="*/ 0 w 72"/>
                <a:gd name="T5" fmla="*/ 66 h 72"/>
                <a:gd name="T6" fmla="*/ 0 w 72"/>
                <a:gd name="T7" fmla="*/ 6 h 72"/>
                <a:gd name="T8" fmla="*/ 6 w 72"/>
                <a:gd name="T9" fmla="*/ 0 h 72"/>
                <a:gd name="T10" fmla="*/ 12 w 72"/>
                <a:gd name="T11" fmla="*/ 6 h 72"/>
                <a:gd name="T12" fmla="*/ 12 w 72"/>
                <a:gd name="T13" fmla="*/ 60 h 72"/>
                <a:gd name="T14" fmla="*/ 66 w 72"/>
                <a:gd name="T15" fmla="*/ 60 h 72"/>
                <a:gd name="T16" fmla="*/ 72 w 72"/>
                <a:gd name="T17" fmla="*/ 66 h 72"/>
                <a:gd name="T18" fmla="*/ 66 w 72"/>
                <a:gd name="T1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66" y="72"/>
                  </a:moveTo>
                  <a:cubicBezTo>
                    <a:pt x="6" y="72"/>
                    <a:pt x="6" y="72"/>
                    <a:pt x="6" y="72"/>
                  </a:cubicBezTo>
                  <a:cubicBezTo>
                    <a:pt x="3" y="72"/>
                    <a:pt x="0" y="69"/>
                    <a:pt x="0" y="66"/>
                  </a:cubicBezTo>
                  <a:cubicBezTo>
                    <a:pt x="0" y="6"/>
                    <a:pt x="0" y="6"/>
                    <a:pt x="0" y="6"/>
                  </a:cubicBezTo>
                  <a:cubicBezTo>
                    <a:pt x="0" y="2"/>
                    <a:pt x="3" y="0"/>
                    <a:pt x="6" y="0"/>
                  </a:cubicBezTo>
                  <a:cubicBezTo>
                    <a:pt x="9" y="0"/>
                    <a:pt x="12" y="2"/>
                    <a:pt x="12" y="6"/>
                  </a:cubicBezTo>
                  <a:cubicBezTo>
                    <a:pt x="12" y="60"/>
                    <a:pt x="12" y="60"/>
                    <a:pt x="12" y="60"/>
                  </a:cubicBezTo>
                  <a:cubicBezTo>
                    <a:pt x="66" y="60"/>
                    <a:pt x="66" y="60"/>
                    <a:pt x="66" y="60"/>
                  </a:cubicBezTo>
                  <a:cubicBezTo>
                    <a:pt x="69" y="60"/>
                    <a:pt x="72" y="62"/>
                    <a:pt x="72" y="66"/>
                  </a:cubicBezTo>
                  <a:cubicBezTo>
                    <a:pt x="72" y="69"/>
                    <a:pt x="69" y="72"/>
                    <a:pt x="66" y="7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22" name="Freeform 27">
              <a:extLst>
                <a:ext uri="{FF2B5EF4-FFF2-40B4-BE49-F238E27FC236}">
                  <a16:creationId xmlns:a16="http://schemas.microsoft.com/office/drawing/2014/main" id="{99D672E8-D923-D3CC-750B-84230AEE865E}"/>
                </a:ext>
              </a:extLst>
            </p:cNvPr>
            <p:cNvSpPr>
              <a:spLocks noEditPoints="1"/>
            </p:cNvSpPr>
            <p:nvPr/>
          </p:nvSpPr>
          <p:spPr bwMode="auto">
            <a:xfrm>
              <a:off x="7147472" y="2993684"/>
              <a:ext cx="97177" cy="155046"/>
            </a:xfrm>
            <a:custGeom>
              <a:avLst/>
              <a:gdLst>
                <a:gd name="T0" fmla="*/ 54 w 60"/>
                <a:gd name="T1" fmla="*/ 96 h 96"/>
                <a:gd name="T2" fmla="*/ 6 w 60"/>
                <a:gd name="T3" fmla="*/ 96 h 96"/>
                <a:gd name="T4" fmla="*/ 0 w 60"/>
                <a:gd name="T5" fmla="*/ 90 h 96"/>
                <a:gd name="T6" fmla="*/ 0 w 60"/>
                <a:gd name="T7" fmla="*/ 6 h 96"/>
                <a:gd name="T8" fmla="*/ 6 w 60"/>
                <a:gd name="T9" fmla="*/ 0 h 96"/>
                <a:gd name="T10" fmla="*/ 54 w 60"/>
                <a:gd name="T11" fmla="*/ 0 h 96"/>
                <a:gd name="T12" fmla="*/ 60 w 60"/>
                <a:gd name="T13" fmla="*/ 6 h 96"/>
                <a:gd name="T14" fmla="*/ 60 w 60"/>
                <a:gd name="T15" fmla="*/ 90 h 96"/>
                <a:gd name="T16" fmla="*/ 54 w 60"/>
                <a:gd name="T17" fmla="*/ 96 h 96"/>
                <a:gd name="T18" fmla="*/ 12 w 60"/>
                <a:gd name="T19" fmla="*/ 84 h 96"/>
                <a:gd name="T20" fmla="*/ 48 w 60"/>
                <a:gd name="T21" fmla="*/ 84 h 96"/>
                <a:gd name="T22" fmla="*/ 48 w 60"/>
                <a:gd name="T23" fmla="*/ 12 h 96"/>
                <a:gd name="T24" fmla="*/ 12 w 60"/>
                <a:gd name="T25" fmla="*/ 12 h 96"/>
                <a:gd name="T26" fmla="*/ 12 w 60"/>
                <a:gd name="T27"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96">
                  <a:moveTo>
                    <a:pt x="54" y="96"/>
                  </a:moveTo>
                  <a:cubicBezTo>
                    <a:pt x="6" y="96"/>
                    <a:pt x="6" y="96"/>
                    <a:pt x="6" y="96"/>
                  </a:cubicBezTo>
                  <a:cubicBezTo>
                    <a:pt x="3" y="96"/>
                    <a:pt x="0" y="93"/>
                    <a:pt x="0" y="90"/>
                  </a:cubicBezTo>
                  <a:cubicBezTo>
                    <a:pt x="0" y="6"/>
                    <a:pt x="0" y="6"/>
                    <a:pt x="0" y="6"/>
                  </a:cubicBezTo>
                  <a:cubicBezTo>
                    <a:pt x="0" y="2"/>
                    <a:pt x="3" y="0"/>
                    <a:pt x="6" y="0"/>
                  </a:cubicBezTo>
                  <a:cubicBezTo>
                    <a:pt x="54" y="0"/>
                    <a:pt x="54" y="0"/>
                    <a:pt x="54" y="0"/>
                  </a:cubicBezTo>
                  <a:cubicBezTo>
                    <a:pt x="57" y="0"/>
                    <a:pt x="60" y="2"/>
                    <a:pt x="60" y="6"/>
                  </a:cubicBezTo>
                  <a:cubicBezTo>
                    <a:pt x="60" y="90"/>
                    <a:pt x="60" y="90"/>
                    <a:pt x="60" y="90"/>
                  </a:cubicBezTo>
                  <a:cubicBezTo>
                    <a:pt x="60" y="93"/>
                    <a:pt x="57" y="96"/>
                    <a:pt x="54" y="96"/>
                  </a:cubicBezTo>
                  <a:close/>
                  <a:moveTo>
                    <a:pt x="12" y="84"/>
                  </a:moveTo>
                  <a:cubicBezTo>
                    <a:pt x="48" y="84"/>
                    <a:pt x="48" y="84"/>
                    <a:pt x="48" y="84"/>
                  </a:cubicBezTo>
                  <a:cubicBezTo>
                    <a:pt x="48" y="12"/>
                    <a:pt x="48" y="12"/>
                    <a:pt x="48" y="12"/>
                  </a:cubicBezTo>
                  <a:cubicBezTo>
                    <a:pt x="12" y="12"/>
                    <a:pt x="12" y="12"/>
                    <a:pt x="12" y="12"/>
                  </a:cubicBezTo>
                  <a:lnTo>
                    <a:pt x="12" y="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23" name="Freeform 28">
              <a:extLst>
                <a:ext uri="{FF2B5EF4-FFF2-40B4-BE49-F238E27FC236}">
                  <a16:creationId xmlns:a16="http://schemas.microsoft.com/office/drawing/2014/main" id="{7E190929-4F99-3084-9012-F645A7928656}"/>
                </a:ext>
              </a:extLst>
            </p:cNvPr>
            <p:cNvSpPr>
              <a:spLocks/>
            </p:cNvSpPr>
            <p:nvPr/>
          </p:nvSpPr>
          <p:spPr bwMode="auto">
            <a:xfrm>
              <a:off x="7224995" y="3051553"/>
              <a:ext cx="349400" cy="77523"/>
            </a:xfrm>
            <a:custGeom>
              <a:avLst/>
              <a:gdLst>
                <a:gd name="T0" fmla="*/ 210 w 216"/>
                <a:gd name="T1" fmla="*/ 48 h 48"/>
                <a:gd name="T2" fmla="*/ 6 w 216"/>
                <a:gd name="T3" fmla="*/ 48 h 48"/>
                <a:gd name="T4" fmla="*/ 0 w 216"/>
                <a:gd name="T5" fmla="*/ 42 h 48"/>
                <a:gd name="T6" fmla="*/ 6 w 216"/>
                <a:gd name="T7" fmla="*/ 36 h 48"/>
                <a:gd name="T8" fmla="*/ 201 w 216"/>
                <a:gd name="T9" fmla="*/ 36 h 48"/>
                <a:gd name="T10" fmla="*/ 120 w 216"/>
                <a:gd name="T11" fmla="*/ 12 h 48"/>
                <a:gd name="T12" fmla="*/ 36 w 216"/>
                <a:gd name="T13" fmla="*/ 12 h 48"/>
                <a:gd name="T14" fmla="*/ 30 w 216"/>
                <a:gd name="T15" fmla="*/ 6 h 48"/>
                <a:gd name="T16" fmla="*/ 36 w 216"/>
                <a:gd name="T17" fmla="*/ 0 h 48"/>
                <a:gd name="T18" fmla="*/ 120 w 216"/>
                <a:gd name="T19" fmla="*/ 0 h 48"/>
                <a:gd name="T20" fmla="*/ 216 w 216"/>
                <a:gd name="T21" fmla="*/ 42 h 48"/>
                <a:gd name="T22" fmla="*/ 210 w 216"/>
                <a:gd name="T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48">
                  <a:moveTo>
                    <a:pt x="210" y="48"/>
                  </a:moveTo>
                  <a:cubicBezTo>
                    <a:pt x="6" y="48"/>
                    <a:pt x="6" y="48"/>
                    <a:pt x="6" y="48"/>
                  </a:cubicBezTo>
                  <a:cubicBezTo>
                    <a:pt x="3" y="48"/>
                    <a:pt x="0" y="45"/>
                    <a:pt x="0" y="42"/>
                  </a:cubicBezTo>
                  <a:cubicBezTo>
                    <a:pt x="0" y="38"/>
                    <a:pt x="3" y="36"/>
                    <a:pt x="6" y="36"/>
                  </a:cubicBezTo>
                  <a:cubicBezTo>
                    <a:pt x="201" y="36"/>
                    <a:pt x="201" y="36"/>
                    <a:pt x="201" y="36"/>
                  </a:cubicBezTo>
                  <a:cubicBezTo>
                    <a:pt x="192" y="25"/>
                    <a:pt x="160" y="12"/>
                    <a:pt x="120" y="12"/>
                  </a:cubicBezTo>
                  <a:cubicBezTo>
                    <a:pt x="36" y="12"/>
                    <a:pt x="36" y="12"/>
                    <a:pt x="36" y="12"/>
                  </a:cubicBezTo>
                  <a:cubicBezTo>
                    <a:pt x="33" y="12"/>
                    <a:pt x="30" y="9"/>
                    <a:pt x="30" y="6"/>
                  </a:cubicBezTo>
                  <a:cubicBezTo>
                    <a:pt x="30" y="2"/>
                    <a:pt x="33" y="0"/>
                    <a:pt x="36" y="0"/>
                  </a:cubicBezTo>
                  <a:cubicBezTo>
                    <a:pt x="120" y="0"/>
                    <a:pt x="120" y="0"/>
                    <a:pt x="120" y="0"/>
                  </a:cubicBezTo>
                  <a:cubicBezTo>
                    <a:pt x="165" y="0"/>
                    <a:pt x="216" y="17"/>
                    <a:pt x="216" y="42"/>
                  </a:cubicBezTo>
                  <a:cubicBezTo>
                    <a:pt x="216" y="45"/>
                    <a:pt x="213" y="48"/>
                    <a:pt x="210" y="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24" name="Freeform 29">
              <a:extLst>
                <a:ext uri="{FF2B5EF4-FFF2-40B4-BE49-F238E27FC236}">
                  <a16:creationId xmlns:a16="http://schemas.microsoft.com/office/drawing/2014/main" id="{05474AD0-7718-A4EB-7A09-7EE8F00A4FF7}"/>
                </a:ext>
              </a:extLst>
            </p:cNvPr>
            <p:cNvSpPr>
              <a:spLocks/>
            </p:cNvSpPr>
            <p:nvPr/>
          </p:nvSpPr>
          <p:spPr bwMode="auto">
            <a:xfrm>
              <a:off x="7234822" y="3013338"/>
              <a:ext cx="151770" cy="54594"/>
            </a:xfrm>
            <a:custGeom>
              <a:avLst/>
              <a:gdLst>
                <a:gd name="T0" fmla="*/ 86 w 94"/>
                <a:gd name="T1" fmla="*/ 34 h 34"/>
                <a:gd name="T2" fmla="*/ 84 w 94"/>
                <a:gd name="T3" fmla="*/ 32 h 34"/>
                <a:gd name="T4" fmla="*/ 42 w 94"/>
                <a:gd name="T5" fmla="*/ 12 h 34"/>
                <a:gd name="T6" fmla="*/ 0 w 94"/>
                <a:gd name="T7" fmla="*/ 12 h 34"/>
                <a:gd name="T8" fmla="*/ 0 w 94"/>
                <a:gd name="T9" fmla="*/ 0 h 34"/>
                <a:gd name="T10" fmla="*/ 42 w 94"/>
                <a:gd name="T11" fmla="*/ 0 h 34"/>
                <a:gd name="T12" fmla="*/ 92 w 94"/>
                <a:gd name="T13" fmla="*/ 23 h 34"/>
                <a:gd name="T14" fmla="*/ 94 w 94"/>
                <a:gd name="T15" fmla="*/ 25 h 34"/>
                <a:gd name="T16" fmla="*/ 86 w 94"/>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34">
                  <a:moveTo>
                    <a:pt x="86" y="34"/>
                  </a:moveTo>
                  <a:cubicBezTo>
                    <a:pt x="85" y="33"/>
                    <a:pt x="84" y="32"/>
                    <a:pt x="84" y="32"/>
                  </a:cubicBezTo>
                  <a:cubicBezTo>
                    <a:pt x="77" y="25"/>
                    <a:pt x="65" y="12"/>
                    <a:pt x="42" y="12"/>
                  </a:cubicBezTo>
                  <a:cubicBezTo>
                    <a:pt x="0" y="12"/>
                    <a:pt x="0" y="12"/>
                    <a:pt x="0" y="12"/>
                  </a:cubicBezTo>
                  <a:cubicBezTo>
                    <a:pt x="0" y="0"/>
                    <a:pt x="0" y="0"/>
                    <a:pt x="0" y="0"/>
                  </a:cubicBezTo>
                  <a:cubicBezTo>
                    <a:pt x="42" y="0"/>
                    <a:pt x="42" y="0"/>
                    <a:pt x="42" y="0"/>
                  </a:cubicBezTo>
                  <a:cubicBezTo>
                    <a:pt x="70" y="0"/>
                    <a:pt x="85" y="16"/>
                    <a:pt x="92" y="23"/>
                  </a:cubicBezTo>
                  <a:cubicBezTo>
                    <a:pt x="93" y="24"/>
                    <a:pt x="94" y="25"/>
                    <a:pt x="94" y="25"/>
                  </a:cubicBezTo>
                  <a:lnTo>
                    <a:pt x="86"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sp>
        <p:nvSpPr>
          <p:cNvPr id="4" name="TextBox 3">
            <a:extLst>
              <a:ext uri="{FF2B5EF4-FFF2-40B4-BE49-F238E27FC236}">
                <a16:creationId xmlns:a16="http://schemas.microsoft.com/office/drawing/2014/main" id="{31F89264-620D-2715-ACC6-EB0BA7D9877E}"/>
              </a:ext>
            </a:extLst>
          </p:cNvPr>
          <p:cNvSpPr txBox="1"/>
          <p:nvPr/>
        </p:nvSpPr>
        <p:spPr bwMode="auto">
          <a:xfrm>
            <a:off x="834559" y="3169026"/>
            <a:ext cx="1318613" cy="44491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Job description</a:t>
            </a:r>
          </a:p>
        </p:txBody>
      </p:sp>
      <p:sp>
        <p:nvSpPr>
          <p:cNvPr id="5" name="TextBox 4">
            <a:extLst>
              <a:ext uri="{FF2B5EF4-FFF2-40B4-BE49-F238E27FC236}">
                <a16:creationId xmlns:a16="http://schemas.microsoft.com/office/drawing/2014/main" id="{BA0E44BE-693F-896B-A16F-C68FAC3152A1}"/>
              </a:ext>
            </a:extLst>
          </p:cNvPr>
          <p:cNvSpPr txBox="1"/>
          <p:nvPr/>
        </p:nvSpPr>
        <p:spPr bwMode="auto">
          <a:xfrm>
            <a:off x="824064" y="3723483"/>
            <a:ext cx="1318613" cy="44491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Principal task</a:t>
            </a:r>
          </a:p>
        </p:txBody>
      </p:sp>
      <p:sp>
        <p:nvSpPr>
          <p:cNvPr id="1024" name="TextBox 1023">
            <a:extLst>
              <a:ext uri="{FF2B5EF4-FFF2-40B4-BE49-F238E27FC236}">
                <a16:creationId xmlns:a16="http://schemas.microsoft.com/office/drawing/2014/main" id="{2AE925F1-35CF-D204-D7E3-7E216052C1D6}"/>
              </a:ext>
            </a:extLst>
          </p:cNvPr>
          <p:cNvSpPr txBox="1"/>
          <p:nvPr/>
        </p:nvSpPr>
        <p:spPr bwMode="auto">
          <a:xfrm>
            <a:off x="828469" y="4268148"/>
            <a:ext cx="1318613" cy="44491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Principal skills</a:t>
            </a:r>
          </a:p>
        </p:txBody>
      </p:sp>
      <p:sp>
        <p:nvSpPr>
          <p:cNvPr id="1025" name="TextBox 1024">
            <a:extLst>
              <a:ext uri="{FF2B5EF4-FFF2-40B4-BE49-F238E27FC236}">
                <a16:creationId xmlns:a16="http://schemas.microsoft.com/office/drawing/2014/main" id="{C49BBB93-33D0-58EA-6D8B-5858588CB760}"/>
              </a:ext>
            </a:extLst>
          </p:cNvPr>
          <p:cNvSpPr txBox="1"/>
          <p:nvPr/>
        </p:nvSpPr>
        <p:spPr bwMode="auto">
          <a:xfrm>
            <a:off x="2577275" y="3156536"/>
            <a:ext cx="1318613" cy="44491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Impact of AI</a:t>
            </a:r>
          </a:p>
        </p:txBody>
      </p:sp>
      <p:sp>
        <p:nvSpPr>
          <p:cNvPr id="1027" name="TextBox 1026">
            <a:extLst>
              <a:ext uri="{FF2B5EF4-FFF2-40B4-BE49-F238E27FC236}">
                <a16:creationId xmlns:a16="http://schemas.microsoft.com/office/drawing/2014/main" id="{8A734CD3-A887-DDFB-AE0E-15743708DB7D}"/>
              </a:ext>
            </a:extLst>
          </p:cNvPr>
          <p:cNvSpPr txBox="1"/>
          <p:nvPr/>
        </p:nvSpPr>
        <p:spPr bwMode="auto">
          <a:xfrm>
            <a:off x="2577275" y="3717778"/>
            <a:ext cx="1318613" cy="44491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Key insights </a:t>
            </a:r>
          </a:p>
        </p:txBody>
      </p:sp>
      <p:sp>
        <p:nvSpPr>
          <p:cNvPr id="1028" name="TextBox 1027">
            <a:extLst>
              <a:ext uri="{FF2B5EF4-FFF2-40B4-BE49-F238E27FC236}">
                <a16:creationId xmlns:a16="http://schemas.microsoft.com/office/drawing/2014/main" id="{8E684815-0684-DE9F-2364-3CD0FBFAC301}"/>
              </a:ext>
            </a:extLst>
          </p:cNvPr>
          <p:cNvSpPr txBox="1"/>
          <p:nvPr/>
        </p:nvSpPr>
        <p:spPr bwMode="auto">
          <a:xfrm>
            <a:off x="2577275" y="4273490"/>
            <a:ext cx="1318613" cy="44491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Skills impacts </a:t>
            </a:r>
          </a:p>
        </p:txBody>
      </p:sp>
      <p:sp>
        <p:nvSpPr>
          <p:cNvPr id="1029" name="TextBox 1028">
            <a:extLst>
              <a:ext uri="{FF2B5EF4-FFF2-40B4-BE49-F238E27FC236}">
                <a16:creationId xmlns:a16="http://schemas.microsoft.com/office/drawing/2014/main" id="{20B287ED-151C-FF55-2850-C1599F154341}"/>
              </a:ext>
            </a:extLst>
          </p:cNvPr>
          <p:cNvSpPr txBox="1"/>
          <p:nvPr/>
        </p:nvSpPr>
        <p:spPr bwMode="auto">
          <a:xfrm>
            <a:off x="4370651" y="3391482"/>
            <a:ext cx="1318613" cy="44491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Job specific </a:t>
            </a:r>
          </a:p>
        </p:txBody>
      </p:sp>
      <p:sp>
        <p:nvSpPr>
          <p:cNvPr id="1030" name="TextBox 1029">
            <a:extLst>
              <a:ext uri="{FF2B5EF4-FFF2-40B4-BE49-F238E27FC236}">
                <a16:creationId xmlns:a16="http://schemas.microsoft.com/office/drawing/2014/main" id="{FD28412B-DE2C-906E-77DE-19CEE5D5DEA9}"/>
              </a:ext>
            </a:extLst>
          </p:cNvPr>
          <p:cNvSpPr txBox="1"/>
          <p:nvPr/>
        </p:nvSpPr>
        <p:spPr bwMode="auto">
          <a:xfrm>
            <a:off x="4370651" y="3952721"/>
            <a:ext cx="1317943" cy="44491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alibri" panose="020F0502020204030204"/>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rPr>
              <a:t>Common foundation </a:t>
            </a:r>
          </a:p>
        </p:txBody>
      </p:sp>
      <p:grpSp>
        <p:nvGrpSpPr>
          <p:cNvPr id="320528" name="Group 320527">
            <a:extLst>
              <a:ext uri="{FF2B5EF4-FFF2-40B4-BE49-F238E27FC236}">
                <a16:creationId xmlns:a16="http://schemas.microsoft.com/office/drawing/2014/main" id="{AD776B1D-82B8-6321-BE5E-314D6400D3D6}"/>
              </a:ext>
            </a:extLst>
          </p:cNvPr>
          <p:cNvGrpSpPr/>
          <p:nvPr/>
        </p:nvGrpSpPr>
        <p:grpSpPr>
          <a:xfrm>
            <a:off x="693872" y="5593377"/>
            <a:ext cx="1229623" cy="400110"/>
            <a:chOff x="693872" y="5002827"/>
            <a:chExt cx="1229623" cy="400110"/>
          </a:xfrm>
        </p:grpSpPr>
        <p:grpSp>
          <p:nvGrpSpPr>
            <p:cNvPr id="174" name="Group 173">
              <a:extLst>
                <a:ext uri="{FF2B5EF4-FFF2-40B4-BE49-F238E27FC236}">
                  <a16:creationId xmlns:a16="http://schemas.microsoft.com/office/drawing/2014/main" id="{AACEF81E-D1B2-76D9-F920-CB5765120019}"/>
                </a:ext>
              </a:extLst>
            </p:cNvPr>
            <p:cNvGrpSpPr/>
            <p:nvPr/>
          </p:nvGrpSpPr>
          <p:grpSpPr>
            <a:xfrm>
              <a:off x="693872" y="5069253"/>
              <a:ext cx="247783" cy="267259"/>
              <a:chOff x="693872" y="5034439"/>
              <a:chExt cx="247783" cy="267259"/>
            </a:xfrm>
          </p:grpSpPr>
          <p:sp>
            <p:nvSpPr>
              <p:cNvPr id="92" name="Freeform 165">
                <a:extLst>
                  <a:ext uri="{FF2B5EF4-FFF2-40B4-BE49-F238E27FC236}">
                    <a16:creationId xmlns:a16="http://schemas.microsoft.com/office/drawing/2014/main" id="{8132CF3C-8C2C-0ED1-D240-ABB9EDCE55A6}"/>
                  </a:ext>
                </a:extLst>
              </p:cNvPr>
              <p:cNvSpPr>
                <a:spLocks noEditPoints="1"/>
              </p:cNvSpPr>
              <p:nvPr/>
            </p:nvSpPr>
            <p:spPr bwMode="auto">
              <a:xfrm>
                <a:off x="786718" y="5112175"/>
                <a:ext cx="62091" cy="66815"/>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12 h 72"/>
                  <a:gd name="T12" fmla="*/ 12 w 72"/>
                  <a:gd name="T13" fmla="*/ 36 h 72"/>
                  <a:gd name="T14" fmla="*/ 36 w 72"/>
                  <a:gd name="T15" fmla="*/ 60 h 72"/>
                  <a:gd name="T16" fmla="*/ 60 w 72"/>
                  <a:gd name="T17" fmla="*/ 36 h 72"/>
                  <a:gd name="T18" fmla="*/ 36 w 72"/>
                  <a:gd name="T19"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12"/>
                    </a:moveTo>
                    <a:cubicBezTo>
                      <a:pt x="23" y="12"/>
                      <a:pt x="12" y="23"/>
                      <a:pt x="12" y="36"/>
                    </a:cubicBezTo>
                    <a:cubicBezTo>
                      <a:pt x="12" y="49"/>
                      <a:pt x="23" y="60"/>
                      <a:pt x="36" y="60"/>
                    </a:cubicBezTo>
                    <a:cubicBezTo>
                      <a:pt x="49" y="60"/>
                      <a:pt x="60" y="49"/>
                      <a:pt x="60" y="36"/>
                    </a:cubicBezTo>
                    <a:cubicBezTo>
                      <a:pt x="60" y="23"/>
                      <a:pt x="49" y="12"/>
                      <a:pt x="36"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93" name="Freeform 166">
                <a:extLst>
                  <a:ext uri="{FF2B5EF4-FFF2-40B4-BE49-F238E27FC236}">
                    <a16:creationId xmlns:a16="http://schemas.microsoft.com/office/drawing/2014/main" id="{E0B7A087-55B0-7AB6-07FA-D54E34BA9932}"/>
                  </a:ext>
                </a:extLst>
              </p:cNvPr>
              <p:cNvSpPr>
                <a:spLocks noEditPoints="1"/>
              </p:cNvSpPr>
              <p:nvPr/>
            </p:nvSpPr>
            <p:spPr bwMode="auto">
              <a:xfrm>
                <a:off x="771631" y="5168069"/>
                <a:ext cx="92266" cy="55893"/>
              </a:xfrm>
              <a:custGeom>
                <a:avLst/>
                <a:gdLst>
                  <a:gd name="T0" fmla="*/ 102 w 108"/>
                  <a:gd name="T1" fmla="*/ 60 h 60"/>
                  <a:gd name="T2" fmla="*/ 6 w 108"/>
                  <a:gd name="T3" fmla="*/ 60 h 60"/>
                  <a:gd name="T4" fmla="*/ 0 w 108"/>
                  <a:gd name="T5" fmla="*/ 54 h 60"/>
                  <a:gd name="T6" fmla="*/ 54 w 108"/>
                  <a:gd name="T7" fmla="*/ 0 h 60"/>
                  <a:gd name="T8" fmla="*/ 108 w 108"/>
                  <a:gd name="T9" fmla="*/ 54 h 60"/>
                  <a:gd name="T10" fmla="*/ 102 w 108"/>
                  <a:gd name="T11" fmla="*/ 60 h 60"/>
                  <a:gd name="T12" fmla="*/ 12 w 108"/>
                  <a:gd name="T13" fmla="*/ 48 h 60"/>
                  <a:gd name="T14" fmla="*/ 95 w 108"/>
                  <a:gd name="T15" fmla="*/ 48 h 60"/>
                  <a:gd name="T16" fmla="*/ 54 w 108"/>
                  <a:gd name="T17" fmla="*/ 12 h 60"/>
                  <a:gd name="T18" fmla="*/ 12 w 108"/>
                  <a:gd name="T19"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60">
                    <a:moveTo>
                      <a:pt x="102" y="60"/>
                    </a:moveTo>
                    <a:cubicBezTo>
                      <a:pt x="6" y="60"/>
                      <a:pt x="6" y="60"/>
                      <a:pt x="6" y="60"/>
                    </a:cubicBezTo>
                    <a:cubicBezTo>
                      <a:pt x="3" y="60"/>
                      <a:pt x="0" y="57"/>
                      <a:pt x="0" y="54"/>
                    </a:cubicBezTo>
                    <a:cubicBezTo>
                      <a:pt x="0" y="24"/>
                      <a:pt x="24" y="0"/>
                      <a:pt x="54" y="0"/>
                    </a:cubicBezTo>
                    <a:cubicBezTo>
                      <a:pt x="84" y="0"/>
                      <a:pt x="108" y="24"/>
                      <a:pt x="108" y="54"/>
                    </a:cubicBezTo>
                    <a:cubicBezTo>
                      <a:pt x="108" y="57"/>
                      <a:pt x="105" y="60"/>
                      <a:pt x="102" y="60"/>
                    </a:cubicBezTo>
                    <a:close/>
                    <a:moveTo>
                      <a:pt x="12" y="48"/>
                    </a:moveTo>
                    <a:cubicBezTo>
                      <a:pt x="95" y="48"/>
                      <a:pt x="95" y="48"/>
                      <a:pt x="95" y="48"/>
                    </a:cubicBezTo>
                    <a:cubicBezTo>
                      <a:pt x="93" y="27"/>
                      <a:pt x="75" y="12"/>
                      <a:pt x="54" y="12"/>
                    </a:cubicBezTo>
                    <a:cubicBezTo>
                      <a:pt x="33" y="12"/>
                      <a:pt x="15" y="27"/>
                      <a:pt x="12"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94" name="Freeform 167">
                <a:extLst>
                  <a:ext uri="{FF2B5EF4-FFF2-40B4-BE49-F238E27FC236}">
                    <a16:creationId xmlns:a16="http://schemas.microsoft.com/office/drawing/2014/main" id="{05215437-BEA8-886E-DBDA-8BA8154C6914}"/>
                  </a:ext>
                </a:extLst>
              </p:cNvPr>
              <p:cNvSpPr>
                <a:spLocks/>
              </p:cNvSpPr>
              <p:nvPr/>
            </p:nvSpPr>
            <p:spPr bwMode="auto">
              <a:xfrm>
                <a:off x="863316" y="5071701"/>
                <a:ext cx="43522" cy="46256"/>
              </a:xfrm>
              <a:custGeom>
                <a:avLst/>
                <a:gdLst>
                  <a:gd name="T0" fmla="*/ 7 w 51"/>
                  <a:gd name="T1" fmla="*/ 50 h 50"/>
                  <a:gd name="T2" fmla="*/ 3 w 51"/>
                  <a:gd name="T3" fmla="*/ 48 h 50"/>
                  <a:gd name="T4" fmla="*/ 3 w 51"/>
                  <a:gd name="T5" fmla="*/ 40 h 50"/>
                  <a:gd name="T6" fmla="*/ 40 w 51"/>
                  <a:gd name="T7" fmla="*/ 3 h 50"/>
                  <a:gd name="T8" fmla="*/ 48 w 51"/>
                  <a:gd name="T9" fmla="*/ 3 h 50"/>
                  <a:gd name="T10" fmla="*/ 48 w 51"/>
                  <a:gd name="T11" fmla="*/ 11 h 50"/>
                  <a:gd name="T12" fmla="*/ 11 w 51"/>
                  <a:gd name="T13" fmla="*/ 48 h 50"/>
                  <a:gd name="T14" fmla="*/ 7 w 51"/>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7" y="50"/>
                    </a:moveTo>
                    <a:cubicBezTo>
                      <a:pt x="5" y="50"/>
                      <a:pt x="4" y="49"/>
                      <a:pt x="3" y="48"/>
                    </a:cubicBezTo>
                    <a:cubicBezTo>
                      <a:pt x="0" y="46"/>
                      <a:pt x="0" y="42"/>
                      <a:pt x="3" y="40"/>
                    </a:cubicBezTo>
                    <a:cubicBezTo>
                      <a:pt x="40" y="3"/>
                      <a:pt x="40" y="3"/>
                      <a:pt x="40" y="3"/>
                    </a:cubicBezTo>
                    <a:cubicBezTo>
                      <a:pt x="42" y="0"/>
                      <a:pt x="46" y="0"/>
                      <a:pt x="48" y="3"/>
                    </a:cubicBezTo>
                    <a:cubicBezTo>
                      <a:pt x="51" y="5"/>
                      <a:pt x="51" y="9"/>
                      <a:pt x="48" y="11"/>
                    </a:cubicBezTo>
                    <a:cubicBezTo>
                      <a:pt x="11" y="48"/>
                      <a:pt x="11" y="48"/>
                      <a:pt x="11" y="48"/>
                    </a:cubicBezTo>
                    <a:cubicBezTo>
                      <a:pt x="10" y="49"/>
                      <a:pt x="8" y="50"/>
                      <a:pt x="7" y="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95" name="Freeform 168">
                <a:extLst>
                  <a:ext uri="{FF2B5EF4-FFF2-40B4-BE49-F238E27FC236}">
                    <a16:creationId xmlns:a16="http://schemas.microsoft.com/office/drawing/2014/main" id="{3C561A9A-B728-C342-A9B4-ABF6676EC36E}"/>
                  </a:ext>
                </a:extLst>
              </p:cNvPr>
              <p:cNvSpPr>
                <a:spLocks noEditPoints="1"/>
              </p:cNvSpPr>
              <p:nvPr/>
            </p:nvSpPr>
            <p:spPr bwMode="auto">
              <a:xfrm>
                <a:off x="890009" y="5034439"/>
                <a:ext cx="51646" cy="55893"/>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96" name="Freeform 169">
                <a:extLst>
                  <a:ext uri="{FF2B5EF4-FFF2-40B4-BE49-F238E27FC236}">
                    <a16:creationId xmlns:a16="http://schemas.microsoft.com/office/drawing/2014/main" id="{EDED2D7A-6C5F-11D3-18FA-E1D223A27525}"/>
                  </a:ext>
                </a:extLst>
              </p:cNvPr>
              <p:cNvSpPr>
                <a:spLocks/>
              </p:cNvSpPr>
              <p:nvPr/>
            </p:nvSpPr>
            <p:spPr bwMode="auto">
              <a:xfrm>
                <a:off x="873761" y="5228459"/>
                <a:ext cx="32496" cy="35335"/>
              </a:xfrm>
              <a:custGeom>
                <a:avLst/>
                <a:gdLst>
                  <a:gd name="T0" fmla="*/ 32 w 38"/>
                  <a:gd name="T1" fmla="*/ 38 h 38"/>
                  <a:gd name="T2" fmla="*/ 28 w 38"/>
                  <a:gd name="T3" fmla="*/ 36 h 38"/>
                  <a:gd name="T4" fmla="*/ 2 w 38"/>
                  <a:gd name="T5" fmla="*/ 11 h 38"/>
                  <a:gd name="T6" fmla="*/ 2 w 38"/>
                  <a:gd name="T7" fmla="*/ 2 h 38"/>
                  <a:gd name="T8" fmla="*/ 11 w 38"/>
                  <a:gd name="T9" fmla="*/ 2 h 38"/>
                  <a:gd name="T10" fmla="*/ 36 w 38"/>
                  <a:gd name="T11" fmla="*/ 28 h 38"/>
                  <a:gd name="T12" fmla="*/ 36 w 38"/>
                  <a:gd name="T13" fmla="*/ 36 h 38"/>
                  <a:gd name="T14" fmla="*/ 32 w 38"/>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8">
                    <a:moveTo>
                      <a:pt x="32" y="38"/>
                    </a:moveTo>
                    <a:cubicBezTo>
                      <a:pt x="30" y="38"/>
                      <a:pt x="29" y="37"/>
                      <a:pt x="28" y="36"/>
                    </a:cubicBezTo>
                    <a:cubicBezTo>
                      <a:pt x="2" y="11"/>
                      <a:pt x="2" y="11"/>
                      <a:pt x="2" y="11"/>
                    </a:cubicBezTo>
                    <a:cubicBezTo>
                      <a:pt x="0" y="8"/>
                      <a:pt x="0" y="4"/>
                      <a:pt x="2" y="2"/>
                    </a:cubicBezTo>
                    <a:cubicBezTo>
                      <a:pt x="5" y="0"/>
                      <a:pt x="8" y="0"/>
                      <a:pt x="11" y="2"/>
                    </a:cubicBezTo>
                    <a:cubicBezTo>
                      <a:pt x="36" y="28"/>
                      <a:pt x="36" y="28"/>
                      <a:pt x="36" y="28"/>
                    </a:cubicBezTo>
                    <a:cubicBezTo>
                      <a:pt x="38" y="30"/>
                      <a:pt x="38" y="34"/>
                      <a:pt x="36" y="36"/>
                    </a:cubicBezTo>
                    <a:cubicBezTo>
                      <a:pt x="35" y="37"/>
                      <a:pt x="33" y="38"/>
                      <a:pt x="32"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97" name="Freeform 170">
                <a:extLst>
                  <a:ext uri="{FF2B5EF4-FFF2-40B4-BE49-F238E27FC236}">
                    <a16:creationId xmlns:a16="http://schemas.microsoft.com/office/drawing/2014/main" id="{60BD30CE-24FF-14E4-73ED-23FE30964820}"/>
                  </a:ext>
                </a:extLst>
              </p:cNvPr>
              <p:cNvSpPr>
                <a:spLocks noEditPoints="1"/>
              </p:cNvSpPr>
              <p:nvPr/>
            </p:nvSpPr>
            <p:spPr bwMode="auto">
              <a:xfrm>
                <a:off x="890009" y="5246447"/>
                <a:ext cx="51646" cy="55251"/>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7" y="0"/>
                      <a:pt x="60" y="13"/>
                      <a:pt x="60" y="30"/>
                    </a:cubicBezTo>
                    <a:cubicBezTo>
                      <a:pt x="60" y="46"/>
                      <a:pt x="47"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98" name="Freeform 171">
                <a:extLst>
                  <a:ext uri="{FF2B5EF4-FFF2-40B4-BE49-F238E27FC236}">
                    <a16:creationId xmlns:a16="http://schemas.microsoft.com/office/drawing/2014/main" id="{73D064CF-AD5C-23E0-F727-189E107D3B29}"/>
                  </a:ext>
                </a:extLst>
              </p:cNvPr>
              <p:cNvSpPr>
                <a:spLocks/>
              </p:cNvSpPr>
              <p:nvPr/>
            </p:nvSpPr>
            <p:spPr bwMode="auto">
              <a:xfrm>
                <a:off x="728689" y="5071701"/>
                <a:ext cx="42941" cy="46256"/>
              </a:xfrm>
              <a:custGeom>
                <a:avLst/>
                <a:gdLst>
                  <a:gd name="T0" fmla="*/ 44 w 50"/>
                  <a:gd name="T1" fmla="*/ 50 h 50"/>
                  <a:gd name="T2" fmla="*/ 40 w 50"/>
                  <a:gd name="T3" fmla="*/ 48 h 50"/>
                  <a:gd name="T4" fmla="*/ 2 w 50"/>
                  <a:gd name="T5" fmla="*/ 11 h 50"/>
                  <a:gd name="T6" fmla="*/ 2 w 50"/>
                  <a:gd name="T7" fmla="*/ 3 h 50"/>
                  <a:gd name="T8" fmla="*/ 11 w 50"/>
                  <a:gd name="T9" fmla="*/ 3 h 50"/>
                  <a:gd name="T10" fmla="*/ 48 w 50"/>
                  <a:gd name="T11" fmla="*/ 40 h 50"/>
                  <a:gd name="T12" fmla="*/ 48 w 50"/>
                  <a:gd name="T13" fmla="*/ 48 h 50"/>
                  <a:gd name="T14" fmla="*/ 44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4" y="50"/>
                    </a:moveTo>
                    <a:cubicBezTo>
                      <a:pt x="42" y="50"/>
                      <a:pt x="41" y="49"/>
                      <a:pt x="40" y="48"/>
                    </a:cubicBezTo>
                    <a:cubicBezTo>
                      <a:pt x="2" y="11"/>
                      <a:pt x="2" y="11"/>
                      <a:pt x="2" y="11"/>
                    </a:cubicBezTo>
                    <a:cubicBezTo>
                      <a:pt x="0" y="9"/>
                      <a:pt x="0" y="5"/>
                      <a:pt x="2" y="3"/>
                    </a:cubicBezTo>
                    <a:cubicBezTo>
                      <a:pt x="5" y="0"/>
                      <a:pt x="8" y="0"/>
                      <a:pt x="11" y="3"/>
                    </a:cubicBezTo>
                    <a:cubicBezTo>
                      <a:pt x="48" y="40"/>
                      <a:pt x="48" y="40"/>
                      <a:pt x="48" y="40"/>
                    </a:cubicBezTo>
                    <a:cubicBezTo>
                      <a:pt x="50" y="42"/>
                      <a:pt x="50" y="46"/>
                      <a:pt x="48" y="48"/>
                    </a:cubicBezTo>
                    <a:cubicBezTo>
                      <a:pt x="47" y="49"/>
                      <a:pt x="45" y="50"/>
                      <a:pt x="44" y="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99" name="Freeform 172">
                <a:extLst>
                  <a:ext uri="{FF2B5EF4-FFF2-40B4-BE49-F238E27FC236}">
                    <a16:creationId xmlns:a16="http://schemas.microsoft.com/office/drawing/2014/main" id="{63A1F904-3135-67EA-4B36-7C83EAAE4090}"/>
                  </a:ext>
                </a:extLst>
              </p:cNvPr>
              <p:cNvSpPr>
                <a:spLocks noEditPoints="1"/>
              </p:cNvSpPr>
              <p:nvPr/>
            </p:nvSpPr>
            <p:spPr bwMode="auto">
              <a:xfrm>
                <a:off x="693872" y="5034439"/>
                <a:ext cx="51646" cy="55893"/>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100" name="Freeform 173">
                <a:extLst>
                  <a:ext uri="{FF2B5EF4-FFF2-40B4-BE49-F238E27FC236}">
                    <a16:creationId xmlns:a16="http://schemas.microsoft.com/office/drawing/2014/main" id="{56C6CD1B-323D-41B2-2771-6CA1B632F9A4}"/>
                  </a:ext>
                </a:extLst>
              </p:cNvPr>
              <p:cNvSpPr>
                <a:spLocks/>
              </p:cNvSpPr>
              <p:nvPr/>
            </p:nvSpPr>
            <p:spPr bwMode="auto">
              <a:xfrm>
                <a:off x="728689" y="5228459"/>
                <a:ext cx="33076" cy="35335"/>
              </a:xfrm>
              <a:custGeom>
                <a:avLst/>
                <a:gdLst>
                  <a:gd name="T0" fmla="*/ 7 w 39"/>
                  <a:gd name="T1" fmla="*/ 38 h 38"/>
                  <a:gd name="T2" fmla="*/ 3 w 39"/>
                  <a:gd name="T3" fmla="*/ 36 h 38"/>
                  <a:gd name="T4" fmla="*/ 3 w 39"/>
                  <a:gd name="T5" fmla="*/ 28 h 38"/>
                  <a:gd name="T6" fmla="*/ 28 w 39"/>
                  <a:gd name="T7" fmla="*/ 2 h 38"/>
                  <a:gd name="T8" fmla="*/ 37 w 39"/>
                  <a:gd name="T9" fmla="*/ 2 h 38"/>
                  <a:gd name="T10" fmla="*/ 37 w 39"/>
                  <a:gd name="T11" fmla="*/ 11 h 38"/>
                  <a:gd name="T12" fmla="*/ 11 w 39"/>
                  <a:gd name="T13" fmla="*/ 36 h 38"/>
                  <a:gd name="T14" fmla="*/ 7 w 39"/>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7" y="38"/>
                    </a:moveTo>
                    <a:cubicBezTo>
                      <a:pt x="5" y="38"/>
                      <a:pt x="4" y="37"/>
                      <a:pt x="3" y="36"/>
                    </a:cubicBezTo>
                    <a:cubicBezTo>
                      <a:pt x="0" y="34"/>
                      <a:pt x="0" y="30"/>
                      <a:pt x="3" y="28"/>
                    </a:cubicBezTo>
                    <a:cubicBezTo>
                      <a:pt x="28" y="2"/>
                      <a:pt x="28" y="2"/>
                      <a:pt x="28" y="2"/>
                    </a:cubicBezTo>
                    <a:cubicBezTo>
                      <a:pt x="30" y="0"/>
                      <a:pt x="34" y="0"/>
                      <a:pt x="37" y="2"/>
                    </a:cubicBezTo>
                    <a:cubicBezTo>
                      <a:pt x="39" y="4"/>
                      <a:pt x="39" y="8"/>
                      <a:pt x="37" y="11"/>
                    </a:cubicBezTo>
                    <a:cubicBezTo>
                      <a:pt x="11" y="36"/>
                      <a:pt x="11" y="36"/>
                      <a:pt x="11" y="36"/>
                    </a:cubicBezTo>
                    <a:cubicBezTo>
                      <a:pt x="10" y="37"/>
                      <a:pt x="8" y="38"/>
                      <a:pt x="7"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101" name="Freeform 174">
                <a:extLst>
                  <a:ext uri="{FF2B5EF4-FFF2-40B4-BE49-F238E27FC236}">
                    <a16:creationId xmlns:a16="http://schemas.microsoft.com/office/drawing/2014/main" id="{85667083-198B-6A7A-8724-3337065E4F2E}"/>
                  </a:ext>
                </a:extLst>
              </p:cNvPr>
              <p:cNvSpPr>
                <a:spLocks noEditPoints="1"/>
              </p:cNvSpPr>
              <p:nvPr/>
            </p:nvSpPr>
            <p:spPr bwMode="auto">
              <a:xfrm>
                <a:off x="693872" y="5246447"/>
                <a:ext cx="51646" cy="55251"/>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102" name="Freeform 175">
                <a:extLst>
                  <a:ext uri="{FF2B5EF4-FFF2-40B4-BE49-F238E27FC236}">
                    <a16:creationId xmlns:a16="http://schemas.microsoft.com/office/drawing/2014/main" id="{184DBE77-C683-319B-1329-532A16937674}"/>
                  </a:ext>
                </a:extLst>
              </p:cNvPr>
              <p:cNvSpPr>
                <a:spLocks/>
              </p:cNvSpPr>
              <p:nvPr/>
            </p:nvSpPr>
            <p:spPr bwMode="auto">
              <a:xfrm>
                <a:off x="859254" y="5157147"/>
                <a:ext cx="41200" cy="10922"/>
              </a:xfrm>
              <a:custGeom>
                <a:avLst/>
                <a:gdLst>
                  <a:gd name="T0" fmla="*/ 42 w 48"/>
                  <a:gd name="T1" fmla="*/ 12 h 12"/>
                  <a:gd name="T2" fmla="*/ 6 w 48"/>
                  <a:gd name="T3" fmla="*/ 12 h 12"/>
                  <a:gd name="T4" fmla="*/ 0 w 48"/>
                  <a:gd name="T5" fmla="*/ 6 h 12"/>
                  <a:gd name="T6" fmla="*/ 6 w 48"/>
                  <a:gd name="T7" fmla="*/ 0 h 12"/>
                  <a:gd name="T8" fmla="*/ 42 w 48"/>
                  <a:gd name="T9" fmla="*/ 0 h 12"/>
                  <a:gd name="T10" fmla="*/ 48 w 48"/>
                  <a:gd name="T11" fmla="*/ 6 h 12"/>
                  <a:gd name="T12" fmla="*/ 42 w 4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5" y="0"/>
                      <a:pt x="48" y="2"/>
                      <a:pt x="48" y="6"/>
                    </a:cubicBezTo>
                    <a:cubicBezTo>
                      <a:pt x="48" y="9"/>
                      <a:pt x="45" y="12"/>
                      <a:pt x="42"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103" name="Freeform 176">
                <a:extLst>
                  <a:ext uri="{FF2B5EF4-FFF2-40B4-BE49-F238E27FC236}">
                    <a16:creationId xmlns:a16="http://schemas.microsoft.com/office/drawing/2014/main" id="{D2FF0700-63DA-6C5D-CAD3-52CE905ED5C7}"/>
                  </a:ext>
                </a:extLst>
              </p:cNvPr>
              <p:cNvSpPr>
                <a:spLocks noEditPoints="1"/>
              </p:cNvSpPr>
              <p:nvPr/>
            </p:nvSpPr>
            <p:spPr bwMode="auto">
              <a:xfrm>
                <a:off x="890009" y="5134661"/>
                <a:ext cx="51646" cy="55893"/>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104" name="Freeform 177">
                <a:extLst>
                  <a:ext uri="{FF2B5EF4-FFF2-40B4-BE49-F238E27FC236}">
                    <a16:creationId xmlns:a16="http://schemas.microsoft.com/office/drawing/2014/main" id="{66E16ED5-D0F9-9A5C-226C-BA513E5E5969}"/>
                  </a:ext>
                </a:extLst>
              </p:cNvPr>
              <p:cNvSpPr>
                <a:spLocks/>
              </p:cNvSpPr>
              <p:nvPr/>
            </p:nvSpPr>
            <p:spPr bwMode="auto">
              <a:xfrm>
                <a:off x="735072" y="5157147"/>
                <a:ext cx="41200" cy="10922"/>
              </a:xfrm>
              <a:custGeom>
                <a:avLst/>
                <a:gdLst>
                  <a:gd name="T0" fmla="*/ 42 w 48"/>
                  <a:gd name="T1" fmla="*/ 12 h 12"/>
                  <a:gd name="T2" fmla="*/ 6 w 48"/>
                  <a:gd name="T3" fmla="*/ 12 h 12"/>
                  <a:gd name="T4" fmla="*/ 0 w 48"/>
                  <a:gd name="T5" fmla="*/ 6 h 12"/>
                  <a:gd name="T6" fmla="*/ 6 w 48"/>
                  <a:gd name="T7" fmla="*/ 0 h 12"/>
                  <a:gd name="T8" fmla="*/ 42 w 48"/>
                  <a:gd name="T9" fmla="*/ 0 h 12"/>
                  <a:gd name="T10" fmla="*/ 48 w 48"/>
                  <a:gd name="T11" fmla="*/ 6 h 12"/>
                  <a:gd name="T12" fmla="*/ 42 w 4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5" y="0"/>
                      <a:pt x="48" y="2"/>
                      <a:pt x="48" y="6"/>
                    </a:cubicBezTo>
                    <a:cubicBezTo>
                      <a:pt x="48" y="9"/>
                      <a:pt x="45" y="12"/>
                      <a:pt x="42"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105" name="Freeform 178">
                <a:extLst>
                  <a:ext uri="{FF2B5EF4-FFF2-40B4-BE49-F238E27FC236}">
                    <a16:creationId xmlns:a16="http://schemas.microsoft.com/office/drawing/2014/main" id="{A78DBA78-B62D-8B77-97C3-D359615D268C}"/>
                  </a:ext>
                </a:extLst>
              </p:cNvPr>
              <p:cNvSpPr>
                <a:spLocks noEditPoints="1"/>
              </p:cNvSpPr>
              <p:nvPr/>
            </p:nvSpPr>
            <p:spPr bwMode="auto">
              <a:xfrm>
                <a:off x="693872" y="5134661"/>
                <a:ext cx="51646" cy="55893"/>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12 h 60"/>
                  <a:gd name="T12" fmla="*/ 12 w 60"/>
                  <a:gd name="T13" fmla="*/ 30 h 60"/>
                  <a:gd name="T14" fmla="*/ 30 w 60"/>
                  <a:gd name="T15" fmla="*/ 48 h 60"/>
                  <a:gd name="T16" fmla="*/ 48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3" y="60"/>
                      <a:pt x="0" y="46"/>
                      <a:pt x="0" y="30"/>
                    </a:cubicBezTo>
                    <a:cubicBezTo>
                      <a:pt x="0" y="13"/>
                      <a:pt x="13" y="0"/>
                      <a:pt x="30" y="0"/>
                    </a:cubicBezTo>
                    <a:cubicBezTo>
                      <a:pt x="46" y="0"/>
                      <a:pt x="60" y="13"/>
                      <a:pt x="60" y="30"/>
                    </a:cubicBezTo>
                    <a:cubicBezTo>
                      <a:pt x="60" y="46"/>
                      <a:pt x="46" y="60"/>
                      <a:pt x="30" y="60"/>
                    </a:cubicBezTo>
                    <a:close/>
                    <a:moveTo>
                      <a:pt x="30" y="12"/>
                    </a:moveTo>
                    <a:cubicBezTo>
                      <a:pt x="20" y="12"/>
                      <a:pt x="12" y="20"/>
                      <a:pt x="12" y="30"/>
                    </a:cubicBezTo>
                    <a:cubicBezTo>
                      <a:pt x="12" y="40"/>
                      <a:pt x="20" y="48"/>
                      <a:pt x="30" y="48"/>
                    </a:cubicBezTo>
                    <a:cubicBezTo>
                      <a:pt x="40" y="48"/>
                      <a:pt x="48" y="40"/>
                      <a:pt x="48" y="30"/>
                    </a:cubicBezTo>
                    <a:cubicBezTo>
                      <a:pt x="48" y="20"/>
                      <a:pt x="40" y="12"/>
                      <a:pt x="3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sp>
          <p:nvSpPr>
            <p:cNvPr id="189" name="TextBox 188">
              <a:extLst>
                <a:ext uri="{FF2B5EF4-FFF2-40B4-BE49-F238E27FC236}">
                  <a16:creationId xmlns:a16="http://schemas.microsoft.com/office/drawing/2014/main" id="{ACBB86E8-6153-73C3-D6E1-AE02157F8EF1}"/>
                </a:ext>
              </a:extLst>
            </p:cNvPr>
            <p:cNvSpPr txBox="1"/>
            <p:nvPr/>
          </p:nvSpPr>
          <p:spPr>
            <a:xfrm>
              <a:off x="941655" y="5002827"/>
              <a:ext cx="98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Business and Management</a:t>
              </a: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grpSp>
        <p:nvGrpSpPr>
          <p:cNvPr id="320525" name="Group 320524">
            <a:extLst>
              <a:ext uri="{FF2B5EF4-FFF2-40B4-BE49-F238E27FC236}">
                <a16:creationId xmlns:a16="http://schemas.microsoft.com/office/drawing/2014/main" id="{C1E6653A-8C55-3AEB-9AFD-6B2AB7FD2B1C}"/>
              </a:ext>
            </a:extLst>
          </p:cNvPr>
          <p:cNvGrpSpPr/>
          <p:nvPr/>
        </p:nvGrpSpPr>
        <p:grpSpPr>
          <a:xfrm>
            <a:off x="4748372" y="5593377"/>
            <a:ext cx="1424140" cy="400110"/>
            <a:chOff x="4235391" y="5002827"/>
            <a:chExt cx="1424140" cy="400110"/>
          </a:xfrm>
        </p:grpSpPr>
        <p:grpSp>
          <p:nvGrpSpPr>
            <p:cNvPr id="176" name="Group 175">
              <a:extLst>
                <a:ext uri="{FF2B5EF4-FFF2-40B4-BE49-F238E27FC236}">
                  <a16:creationId xmlns:a16="http://schemas.microsoft.com/office/drawing/2014/main" id="{7F59F1E2-3057-E6A7-5249-2AE4977CC823}"/>
                </a:ext>
              </a:extLst>
            </p:cNvPr>
            <p:cNvGrpSpPr/>
            <p:nvPr/>
          </p:nvGrpSpPr>
          <p:grpSpPr>
            <a:xfrm>
              <a:off x="4235391" y="5065387"/>
              <a:ext cx="274321" cy="274991"/>
              <a:chOff x="5136591" y="5023270"/>
              <a:chExt cx="274321" cy="274991"/>
            </a:xfrm>
          </p:grpSpPr>
          <p:sp>
            <p:nvSpPr>
              <p:cNvPr id="63" name="Freeform 22">
                <a:extLst>
                  <a:ext uri="{FF2B5EF4-FFF2-40B4-BE49-F238E27FC236}">
                    <a16:creationId xmlns:a16="http://schemas.microsoft.com/office/drawing/2014/main" id="{A6184878-0FEC-E217-B5A0-0D7C6FC0A031}"/>
                  </a:ext>
                </a:extLst>
              </p:cNvPr>
              <p:cNvSpPr>
                <a:spLocks noEditPoints="1"/>
              </p:cNvSpPr>
              <p:nvPr/>
            </p:nvSpPr>
            <p:spPr bwMode="auto">
              <a:xfrm>
                <a:off x="5170209" y="5057560"/>
                <a:ext cx="205741" cy="206411"/>
              </a:xfrm>
              <a:custGeom>
                <a:avLst/>
                <a:gdLst>
                  <a:gd name="T0" fmla="*/ 104 w 207"/>
                  <a:gd name="T1" fmla="*/ 208 h 208"/>
                  <a:gd name="T2" fmla="*/ 0 w 207"/>
                  <a:gd name="T3" fmla="*/ 104 h 208"/>
                  <a:gd name="T4" fmla="*/ 104 w 207"/>
                  <a:gd name="T5" fmla="*/ 0 h 208"/>
                  <a:gd name="T6" fmla="*/ 207 w 207"/>
                  <a:gd name="T7" fmla="*/ 104 h 208"/>
                  <a:gd name="T8" fmla="*/ 104 w 207"/>
                  <a:gd name="T9" fmla="*/ 208 h 208"/>
                  <a:gd name="T10" fmla="*/ 104 w 207"/>
                  <a:gd name="T11" fmla="*/ 12 h 208"/>
                  <a:gd name="T12" fmla="*/ 12 w 207"/>
                  <a:gd name="T13" fmla="*/ 104 h 208"/>
                  <a:gd name="T14" fmla="*/ 104 w 207"/>
                  <a:gd name="T15" fmla="*/ 196 h 208"/>
                  <a:gd name="T16" fmla="*/ 195 w 207"/>
                  <a:gd name="T17" fmla="*/ 104 h 208"/>
                  <a:gd name="T18" fmla="*/ 104 w 207"/>
                  <a:gd name="T19" fmla="*/ 1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208">
                    <a:moveTo>
                      <a:pt x="104" y="208"/>
                    </a:moveTo>
                    <a:cubicBezTo>
                      <a:pt x="47" y="208"/>
                      <a:pt x="0" y="161"/>
                      <a:pt x="0" y="104"/>
                    </a:cubicBezTo>
                    <a:cubicBezTo>
                      <a:pt x="0" y="47"/>
                      <a:pt x="47" y="0"/>
                      <a:pt x="104" y="0"/>
                    </a:cubicBezTo>
                    <a:cubicBezTo>
                      <a:pt x="161" y="0"/>
                      <a:pt x="207" y="47"/>
                      <a:pt x="207" y="104"/>
                    </a:cubicBezTo>
                    <a:cubicBezTo>
                      <a:pt x="207" y="161"/>
                      <a:pt x="161" y="208"/>
                      <a:pt x="104" y="208"/>
                    </a:cubicBezTo>
                    <a:close/>
                    <a:moveTo>
                      <a:pt x="104" y="12"/>
                    </a:moveTo>
                    <a:cubicBezTo>
                      <a:pt x="53" y="12"/>
                      <a:pt x="12" y="54"/>
                      <a:pt x="12" y="104"/>
                    </a:cubicBezTo>
                    <a:cubicBezTo>
                      <a:pt x="12" y="155"/>
                      <a:pt x="53" y="196"/>
                      <a:pt x="104" y="196"/>
                    </a:cubicBezTo>
                    <a:cubicBezTo>
                      <a:pt x="154" y="196"/>
                      <a:pt x="195" y="155"/>
                      <a:pt x="195" y="104"/>
                    </a:cubicBezTo>
                    <a:cubicBezTo>
                      <a:pt x="195" y="54"/>
                      <a:pt x="154" y="12"/>
                      <a:pt x="104"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Arial" charset="0"/>
                  <a:ea typeface="+mn-ea"/>
                  <a:cs typeface="Arial" charset="0"/>
                </a:endParaRPr>
              </a:p>
            </p:txBody>
          </p:sp>
          <p:sp>
            <p:nvSpPr>
              <p:cNvPr id="64" name="Freeform 23">
                <a:extLst>
                  <a:ext uri="{FF2B5EF4-FFF2-40B4-BE49-F238E27FC236}">
                    <a16:creationId xmlns:a16="http://schemas.microsoft.com/office/drawing/2014/main" id="{E3968543-4BC0-5D8A-E16F-A7E1A9F66DCD}"/>
                  </a:ext>
                </a:extLst>
              </p:cNvPr>
              <p:cNvSpPr>
                <a:spLocks/>
              </p:cNvSpPr>
              <p:nvPr/>
            </p:nvSpPr>
            <p:spPr bwMode="auto">
              <a:xfrm>
                <a:off x="5267700" y="5023270"/>
                <a:ext cx="12102" cy="68580"/>
              </a:xfrm>
              <a:custGeom>
                <a:avLst/>
                <a:gdLst>
                  <a:gd name="T0" fmla="*/ 6 w 12"/>
                  <a:gd name="T1" fmla="*/ 69 h 69"/>
                  <a:gd name="T2" fmla="*/ 0 w 12"/>
                  <a:gd name="T3" fmla="*/ 63 h 69"/>
                  <a:gd name="T4" fmla="*/ 0 w 12"/>
                  <a:gd name="T5" fmla="*/ 6 h 69"/>
                  <a:gd name="T6" fmla="*/ 6 w 12"/>
                  <a:gd name="T7" fmla="*/ 0 h 69"/>
                  <a:gd name="T8" fmla="*/ 12 w 12"/>
                  <a:gd name="T9" fmla="*/ 6 h 69"/>
                  <a:gd name="T10" fmla="*/ 12 w 12"/>
                  <a:gd name="T11" fmla="*/ 63 h 69"/>
                  <a:gd name="T12" fmla="*/ 6 w 12"/>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12" h="69">
                    <a:moveTo>
                      <a:pt x="6" y="69"/>
                    </a:moveTo>
                    <a:cubicBezTo>
                      <a:pt x="2" y="69"/>
                      <a:pt x="0" y="66"/>
                      <a:pt x="0" y="63"/>
                    </a:cubicBezTo>
                    <a:cubicBezTo>
                      <a:pt x="0" y="6"/>
                      <a:pt x="0" y="6"/>
                      <a:pt x="0" y="6"/>
                    </a:cubicBezTo>
                    <a:cubicBezTo>
                      <a:pt x="0" y="3"/>
                      <a:pt x="2" y="0"/>
                      <a:pt x="6" y="0"/>
                    </a:cubicBezTo>
                    <a:cubicBezTo>
                      <a:pt x="9" y="0"/>
                      <a:pt x="12" y="3"/>
                      <a:pt x="12" y="6"/>
                    </a:cubicBezTo>
                    <a:cubicBezTo>
                      <a:pt x="12" y="63"/>
                      <a:pt x="12" y="63"/>
                      <a:pt x="12" y="63"/>
                    </a:cubicBezTo>
                    <a:cubicBezTo>
                      <a:pt x="12" y="66"/>
                      <a:pt x="9" y="69"/>
                      <a:pt x="6"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Arial" charset="0"/>
                  <a:ea typeface="+mn-ea"/>
                  <a:cs typeface="Arial" charset="0"/>
                </a:endParaRPr>
              </a:p>
            </p:txBody>
          </p:sp>
          <p:sp>
            <p:nvSpPr>
              <p:cNvPr id="65" name="Freeform 24">
                <a:extLst>
                  <a:ext uri="{FF2B5EF4-FFF2-40B4-BE49-F238E27FC236}">
                    <a16:creationId xmlns:a16="http://schemas.microsoft.com/office/drawing/2014/main" id="{84F2E39D-C9D3-53C3-B632-0B93F7EEC826}"/>
                  </a:ext>
                </a:extLst>
              </p:cNvPr>
              <p:cNvSpPr>
                <a:spLocks/>
              </p:cNvSpPr>
              <p:nvPr/>
            </p:nvSpPr>
            <p:spPr bwMode="auto">
              <a:xfrm>
                <a:off x="5136591" y="5155051"/>
                <a:ext cx="68580" cy="11430"/>
              </a:xfrm>
              <a:custGeom>
                <a:avLst/>
                <a:gdLst>
                  <a:gd name="T0" fmla="*/ 63 w 69"/>
                  <a:gd name="T1" fmla="*/ 12 h 12"/>
                  <a:gd name="T2" fmla="*/ 6 w 69"/>
                  <a:gd name="T3" fmla="*/ 12 h 12"/>
                  <a:gd name="T4" fmla="*/ 0 w 69"/>
                  <a:gd name="T5" fmla="*/ 6 h 12"/>
                  <a:gd name="T6" fmla="*/ 6 w 69"/>
                  <a:gd name="T7" fmla="*/ 0 h 12"/>
                  <a:gd name="T8" fmla="*/ 63 w 69"/>
                  <a:gd name="T9" fmla="*/ 0 h 12"/>
                  <a:gd name="T10" fmla="*/ 69 w 69"/>
                  <a:gd name="T11" fmla="*/ 6 h 12"/>
                  <a:gd name="T12" fmla="*/ 63 w 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9" h="12">
                    <a:moveTo>
                      <a:pt x="63" y="12"/>
                    </a:moveTo>
                    <a:cubicBezTo>
                      <a:pt x="6" y="12"/>
                      <a:pt x="6" y="12"/>
                      <a:pt x="6" y="12"/>
                    </a:cubicBezTo>
                    <a:cubicBezTo>
                      <a:pt x="2" y="12"/>
                      <a:pt x="0" y="9"/>
                      <a:pt x="0" y="6"/>
                    </a:cubicBezTo>
                    <a:cubicBezTo>
                      <a:pt x="0" y="3"/>
                      <a:pt x="2" y="0"/>
                      <a:pt x="6" y="0"/>
                    </a:cubicBezTo>
                    <a:cubicBezTo>
                      <a:pt x="63" y="0"/>
                      <a:pt x="63" y="0"/>
                      <a:pt x="63" y="0"/>
                    </a:cubicBezTo>
                    <a:cubicBezTo>
                      <a:pt x="66" y="0"/>
                      <a:pt x="69" y="3"/>
                      <a:pt x="69" y="6"/>
                    </a:cubicBezTo>
                    <a:cubicBezTo>
                      <a:pt x="69" y="9"/>
                      <a:pt x="66" y="12"/>
                      <a:pt x="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Arial" charset="0"/>
                  <a:ea typeface="+mn-ea"/>
                  <a:cs typeface="Arial" charset="0"/>
                </a:endParaRPr>
              </a:p>
            </p:txBody>
          </p:sp>
          <p:sp>
            <p:nvSpPr>
              <p:cNvPr id="66" name="Freeform 25">
                <a:extLst>
                  <a:ext uri="{FF2B5EF4-FFF2-40B4-BE49-F238E27FC236}">
                    <a16:creationId xmlns:a16="http://schemas.microsoft.com/office/drawing/2014/main" id="{E7B00F20-212E-72A8-95FB-8CEBB7DF1EF7}"/>
                  </a:ext>
                </a:extLst>
              </p:cNvPr>
              <p:cNvSpPr>
                <a:spLocks/>
              </p:cNvSpPr>
              <p:nvPr/>
            </p:nvSpPr>
            <p:spPr bwMode="auto">
              <a:xfrm>
                <a:off x="5267700" y="5229681"/>
                <a:ext cx="12102" cy="68580"/>
              </a:xfrm>
              <a:custGeom>
                <a:avLst/>
                <a:gdLst>
                  <a:gd name="T0" fmla="*/ 6 w 12"/>
                  <a:gd name="T1" fmla="*/ 69 h 69"/>
                  <a:gd name="T2" fmla="*/ 0 w 12"/>
                  <a:gd name="T3" fmla="*/ 63 h 69"/>
                  <a:gd name="T4" fmla="*/ 0 w 12"/>
                  <a:gd name="T5" fmla="*/ 6 h 69"/>
                  <a:gd name="T6" fmla="*/ 6 w 12"/>
                  <a:gd name="T7" fmla="*/ 0 h 69"/>
                  <a:gd name="T8" fmla="*/ 12 w 12"/>
                  <a:gd name="T9" fmla="*/ 6 h 69"/>
                  <a:gd name="T10" fmla="*/ 12 w 12"/>
                  <a:gd name="T11" fmla="*/ 63 h 69"/>
                  <a:gd name="T12" fmla="*/ 6 w 12"/>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12" h="69">
                    <a:moveTo>
                      <a:pt x="6" y="69"/>
                    </a:moveTo>
                    <a:cubicBezTo>
                      <a:pt x="2" y="69"/>
                      <a:pt x="0" y="66"/>
                      <a:pt x="0" y="63"/>
                    </a:cubicBezTo>
                    <a:cubicBezTo>
                      <a:pt x="0" y="6"/>
                      <a:pt x="0" y="6"/>
                      <a:pt x="0" y="6"/>
                    </a:cubicBezTo>
                    <a:cubicBezTo>
                      <a:pt x="0" y="3"/>
                      <a:pt x="2" y="0"/>
                      <a:pt x="6" y="0"/>
                    </a:cubicBezTo>
                    <a:cubicBezTo>
                      <a:pt x="9" y="0"/>
                      <a:pt x="12" y="3"/>
                      <a:pt x="12" y="6"/>
                    </a:cubicBezTo>
                    <a:cubicBezTo>
                      <a:pt x="12" y="63"/>
                      <a:pt x="12" y="63"/>
                      <a:pt x="12" y="63"/>
                    </a:cubicBezTo>
                    <a:cubicBezTo>
                      <a:pt x="12" y="66"/>
                      <a:pt x="9" y="69"/>
                      <a:pt x="6"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Arial" charset="0"/>
                  <a:ea typeface="+mn-ea"/>
                  <a:cs typeface="Arial" charset="0"/>
                </a:endParaRPr>
              </a:p>
            </p:txBody>
          </p:sp>
          <p:sp>
            <p:nvSpPr>
              <p:cNvPr id="67" name="Freeform 26">
                <a:extLst>
                  <a:ext uri="{FF2B5EF4-FFF2-40B4-BE49-F238E27FC236}">
                    <a16:creationId xmlns:a16="http://schemas.microsoft.com/office/drawing/2014/main" id="{64379B7A-63B5-09F7-55CE-0FC91453C58F}"/>
                  </a:ext>
                </a:extLst>
              </p:cNvPr>
              <p:cNvSpPr>
                <a:spLocks/>
              </p:cNvSpPr>
              <p:nvPr/>
            </p:nvSpPr>
            <p:spPr bwMode="auto">
              <a:xfrm>
                <a:off x="5342332" y="5155051"/>
                <a:ext cx="68580" cy="11430"/>
              </a:xfrm>
              <a:custGeom>
                <a:avLst/>
                <a:gdLst>
                  <a:gd name="T0" fmla="*/ 63 w 69"/>
                  <a:gd name="T1" fmla="*/ 12 h 12"/>
                  <a:gd name="T2" fmla="*/ 6 w 69"/>
                  <a:gd name="T3" fmla="*/ 12 h 12"/>
                  <a:gd name="T4" fmla="*/ 0 w 69"/>
                  <a:gd name="T5" fmla="*/ 6 h 12"/>
                  <a:gd name="T6" fmla="*/ 6 w 69"/>
                  <a:gd name="T7" fmla="*/ 0 h 12"/>
                  <a:gd name="T8" fmla="*/ 63 w 69"/>
                  <a:gd name="T9" fmla="*/ 0 h 12"/>
                  <a:gd name="T10" fmla="*/ 69 w 69"/>
                  <a:gd name="T11" fmla="*/ 6 h 12"/>
                  <a:gd name="T12" fmla="*/ 63 w 69"/>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9" h="12">
                    <a:moveTo>
                      <a:pt x="63" y="12"/>
                    </a:moveTo>
                    <a:cubicBezTo>
                      <a:pt x="6" y="12"/>
                      <a:pt x="6" y="12"/>
                      <a:pt x="6" y="12"/>
                    </a:cubicBezTo>
                    <a:cubicBezTo>
                      <a:pt x="2" y="12"/>
                      <a:pt x="0" y="9"/>
                      <a:pt x="0" y="6"/>
                    </a:cubicBezTo>
                    <a:cubicBezTo>
                      <a:pt x="0" y="3"/>
                      <a:pt x="2" y="0"/>
                      <a:pt x="6" y="0"/>
                    </a:cubicBezTo>
                    <a:cubicBezTo>
                      <a:pt x="63" y="0"/>
                      <a:pt x="63" y="0"/>
                      <a:pt x="63" y="0"/>
                    </a:cubicBezTo>
                    <a:cubicBezTo>
                      <a:pt x="66" y="0"/>
                      <a:pt x="69" y="3"/>
                      <a:pt x="69" y="6"/>
                    </a:cubicBezTo>
                    <a:cubicBezTo>
                      <a:pt x="69" y="9"/>
                      <a:pt x="66" y="12"/>
                      <a:pt x="6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Arial" charset="0"/>
                  <a:ea typeface="+mn-ea"/>
                  <a:cs typeface="Arial" charset="0"/>
                </a:endParaRPr>
              </a:p>
            </p:txBody>
          </p:sp>
          <p:sp>
            <p:nvSpPr>
              <p:cNvPr id="68" name="Freeform 27">
                <a:extLst>
                  <a:ext uri="{FF2B5EF4-FFF2-40B4-BE49-F238E27FC236}">
                    <a16:creationId xmlns:a16="http://schemas.microsoft.com/office/drawing/2014/main" id="{0A377C2C-D1F9-2F60-7FAE-F519D85A833E}"/>
                  </a:ext>
                </a:extLst>
              </p:cNvPr>
              <p:cNvSpPr>
                <a:spLocks noEditPoints="1"/>
              </p:cNvSpPr>
              <p:nvPr/>
            </p:nvSpPr>
            <p:spPr bwMode="auto">
              <a:xfrm>
                <a:off x="5221308" y="5118071"/>
                <a:ext cx="104215" cy="96146"/>
              </a:xfrm>
              <a:custGeom>
                <a:avLst/>
                <a:gdLst>
                  <a:gd name="T0" fmla="*/ 53 w 105"/>
                  <a:gd name="T1" fmla="*/ 97 h 97"/>
                  <a:gd name="T2" fmla="*/ 49 w 105"/>
                  <a:gd name="T3" fmla="*/ 96 h 97"/>
                  <a:gd name="T4" fmla="*/ 0 w 105"/>
                  <a:gd name="T5" fmla="*/ 32 h 97"/>
                  <a:gd name="T6" fmla="*/ 26 w 105"/>
                  <a:gd name="T7" fmla="*/ 1 h 97"/>
                  <a:gd name="T8" fmla="*/ 53 w 105"/>
                  <a:gd name="T9" fmla="*/ 14 h 97"/>
                  <a:gd name="T10" fmla="*/ 79 w 105"/>
                  <a:gd name="T11" fmla="*/ 1 h 97"/>
                  <a:gd name="T12" fmla="*/ 105 w 105"/>
                  <a:gd name="T13" fmla="*/ 32 h 97"/>
                  <a:gd name="T14" fmla="*/ 56 w 105"/>
                  <a:gd name="T15" fmla="*/ 96 h 97"/>
                  <a:gd name="T16" fmla="*/ 53 w 105"/>
                  <a:gd name="T17" fmla="*/ 97 h 97"/>
                  <a:gd name="T18" fmla="*/ 29 w 105"/>
                  <a:gd name="T19" fmla="*/ 13 h 97"/>
                  <a:gd name="T20" fmla="*/ 27 w 105"/>
                  <a:gd name="T21" fmla="*/ 13 h 97"/>
                  <a:gd name="T22" fmla="*/ 12 w 105"/>
                  <a:gd name="T23" fmla="*/ 32 h 97"/>
                  <a:gd name="T24" fmla="*/ 53 w 105"/>
                  <a:gd name="T25" fmla="*/ 83 h 97"/>
                  <a:gd name="T26" fmla="*/ 93 w 105"/>
                  <a:gd name="T27" fmla="*/ 32 h 97"/>
                  <a:gd name="T28" fmla="*/ 78 w 105"/>
                  <a:gd name="T29" fmla="*/ 13 h 97"/>
                  <a:gd name="T30" fmla="*/ 58 w 105"/>
                  <a:gd name="T31" fmla="*/ 31 h 97"/>
                  <a:gd name="T32" fmla="*/ 53 w 105"/>
                  <a:gd name="T33" fmla="*/ 35 h 97"/>
                  <a:gd name="T34" fmla="*/ 47 w 105"/>
                  <a:gd name="T35" fmla="*/ 31 h 97"/>
                  <a:gd name="T36" fmla="*/ 29 w 105"/>
                  <a:gd name="T37" fmla="*/ 1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5" h="97">
                    <a:moveTo>
                      <a:pt x="53" y="97"/>
                    </a:moveTo>
                    <a:cubicBezTo>
                      <a:pt x="51" y="97"/>
                      <a:pt x="50" y="96"/>
                      <a:pt x="49" y="96"/>
                    </a:cubicBezTo>
                    <a:cubicBezTo>
                      <a:pt x="44" y="92"/>
                      <a:pt x="0" y="60"/>
                      <a:pt x="0" y="32"/>
                    </a:cubicBezTo>
                    <a:cubicBezTo>
                      <a:pt x="0" y="14"/>
                      <a:pt x="13" y="3"/>
                      <a:pt x="26" y="1"/>
                    </a:cubicBezTo>
                    <a:cubicBezTo>
                      <a:pt x="35" y="0"/>
                      <a:pt x="45" y="3"/>
                      <a:pt x="53" y="14"/>
                    </a:cubicBezTo>
                    <a:cubicBezTo>
                      <a:pt x="60" y="3"/>
                      <a:pt x="71" y="0"/>
                      <a:pt x="79" y="1"/>
                    </a:cubicBezTo>
                    <a:cubicBezTo>
                      <a:pt x="92" y="3"/>
                      <a:pt x="105" y="14"/>
                      <a:pt x="105" y="32"/>
                    </a:cubicBezTo>
                    <a:cubicBezTo>
                      <a:pt x="105" y="60"/>
                      <a:pt x="61" y="92"/>
                      <a:pt x="56" y="96"/>
                    </a:cubicBezTo>
                    <a:cubicBezTo>
                      <a:pt x="55" y="96"/>
                      <a:pt x="54" y="97"/>
                      <a:pt x="53" y="97"/>
                    </a:cubicBezTo>
                    <a:close/>
                    <a:moveTo>
                      <a:pt x="29" y="13"/>
                    </a:moveTo>
                    <a:cubicBezTo>
                      <a:pt x="28" y="13"/>
                      <a:pt x="28" y="13"/>
                      <a:pt x="27" y="13"/>
                    </a:cubicBezTo>
                    <a:cubicBezTo>
                      <a:pt x="20" y="14"/>
                      <a:pt x="12" y="21"/>
                      <a:pt x="12" y="32"/>
                    </a:cubicBezTo>
                    <a:cubicBezTo>
                      <a:pt x="12" y="49"/>
                      <a:pt x="39" y="73"/>
                      <a:pt x="53" y="83"/>
                    </a:cubicBezTo>
                    <a:cubicBezTo>
                      <a:pt x="67" y="73"/>
                      <a:pt x="93" y="49"/>
                      <a:pt x="93" y="32"/>
                    </a:cubicBezTo>
                    <a:cubicBezTo>
                      <a:pt x="93" y="21"/>
                      <a:pt x="86" y="14"/>
                      <a:pt x="78" y="13"/>
                    </a:cubicBezTo>
                    <a:cubicBezTo>
                      <a:pt x="71" y="12"/>
                      <a:pt x="62" y="16"/>
                      <a:pt x="58" y="31"/>
                    </a:cubicBezTo>
                    <a:cubicBezTo>
                      <a:pt x="58" y="34"/>
                      <a:pt x="55" y="35"/>
                      <a:pt x="53" y="35"/>
                    </a:cubicBezTo>
                    <a:cubicBezTo>
                      <a:pt x="50" y="35"/>
                      <a:pt x="47" y="34"/>
                      <a:pt x="47" y="31"/>
                    </a:cubicBezTo>
                    <a:cubicBezTo>
                      <a:pt x="44" y="17"/>
                      <a:pt x="36" y="13"/>
                      <a:pt x="29"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Arial" charset="0"/>
                  <a:ea typeface="+mn-ea"/>
                  <a:cs typeface="Arial" charset="0"/>
                </a:endParaRPr>
              </a:p>
            </p:txBody>
          </p:sp>
        </p:grpSp>
        <p:sp>
          <p:nvSpPr>
            <p:cNvPr id="320512" name="TextBox 320511">
              <a:extLst>
                <a:ext uri="{FF2B5EF4-FFF2-40B4-BE49-F238E27FC236}">
                  <a16:creationId xmlns:a16="http://schemas.microsoft.com/office/drawing/2014/main" id="{668A825D-88CD-BC3F-74C2-536E9CD176C9}"/>
                </a:ext>
              </a:extLst>
            </p:cNvPr>
            <p:cNvSpPr txBox="1"/>
            <p:nvPr/>
          </p:nvSpPr>
          <p:spPr>
            <a:xfrm>
              <a:off x="4509712" y="5002827"/>
              <a:ext cx="1149819"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Design and User Experience</a:t>
              </a: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grpSp>
        <p:nvGrpSpPr>
          <p:cNvPr id="320527" name="Group 320526">
            <a:extLst>
              <a:ext uri="{FF2B5EF4-FFF2-40B4-BE49-F238E27FC236}">
                <a16:creationId xmlns:a16="http://schemas.microsoft.com/office/drawing/2014/main" id="{46DD98DD-A0E1-0068-C8DB-62000A50BAA2}"/>
              </a:ext>
            </a:extLst>
          </p:cNvPr>
          <p:cNvGrpSpPr/>
          <p:nvPr/>
        </p:nvGrpSpPr>
        <p:grpSpPr>
          <a:xfrm>
            <a:off x="2085876" y="5670322"/>
            <a:ext cx="1218600" cy="246221"/>
            <a:chOff x="1923495" y="5079772"/>
            <a:chExt cx="1218600" cy="246221"/>
          </a:xfrm>
        </p:grpSpPr>
        <p:grpSp>
          <p:nvGrpSpPr>
            <p:cNvPr id="43" name="Group 42">
              <a:extLst>
                <a:ext uri="{FF2B5EF4-FFF2-40B4-BE49-F238E27FC236}">
                  <a16:creationId xmlns:a16="http://schemas.microsoft.com/office/drawing/2014/main" id="{26DD099F-C4AA-BCB1-DA1A-B71A2A8B796C}"/>
                </a:ext>
              </a:extLst>
            </p:cNvPr>
            <p:cNvGrpSpPr>
              <a:grpSpLocks/>
            </p:cNvGrpSpPr>
            <p:nvPr/>
          </p:nvGrpSpPr>
          <p:grpSpPr>
            <a:xfrm>
              <a:off x="1923495" y="5086440"/>
              <a:ext cx="240816" cy="232884"/>
              <a:chOff x="5747700" y="835257"/>
              <a:chExt cx="374774" cy="366342"/>
            </a:xfrm>
          </p:grpSpPr>
          <p:sp>
            <p:nvSpPr>
              <p:cNvPr id="44" name="Freeform 11">
                <a:extLst>
                  <a:ext uri="{FF2B5EF4-FFF2-40B4-BE49-F238E27FC236}">
                    <a16:creationId xmlns:a16="http://schemas.microsoft.com/office/drawing/2014/main" id="{B76B910A-4BAA-A7D6-832D-2366BDD0A81B}"/>
                  </a:ext>
                </a:extLst>
              </p:cNvPr>
              <p:cNvSpPr>
                <a:spLocks/>
              </p:cNvSpPr>
              <p:nvPr/>
            </p:nvSpPr>
            <p:spPr bwMode="auto">
              <a:xfrm>
                <a:off x="5951015" y="1002969"/>
                <a:ext cx="171459" cy="198630"/>
              </a:xfrm>
              <a:custGeom>
                <a:avLst/>
                <a:gdLst>
                  <a:gd name="T0" fmla="*/ 42 w 44"/>
                  <a:gd name="T1" fmla="*/ 16 h 52"/>
                  <a:gd name="T2" fmla="*/ 36 w 44"/>
                  <a:gd name="T3" fmla="*/ 16 h 52"/>
                  <a:gd name="T4" fmla="*/ 36 w 44"/>
                  <a:gd name="T5" fmla="*/ 14 h 52"/>
                  <a:gd name="T6" fmla="*/ 22 w 44"/>
                  <a:gd name="T7" fmla="*/ 0 h 52"/>
                  <a:gd name="T8" fmla="*/ 8 w 44"/>
                  <a:gd name="T9" fmla="*/ 14 h 52"/>
                  <a:gd name="T10" fmla="*/ 8 w 44"/>
                  <a:gd name="T11" fmla="*/ 16 h 52"/>
                  <a:gd name="T12" fmla="*/ 2 w 44"/>
                  <a:gd name="T13" fmla="*/ 16 h 52"/>
                  <a:gd name="T14" fmla="*/ 0 w 44"/>
                  <a:gd name="T15" fmla="*/ 18 h 52"/>
                  <a:gd name="T16" fmla="*/ 0 w 44"/>
                  <a:gd name="T17" fmla="*/ 50 h 52"/>
                  <a:gd name="T18" fmla="*/ 2 w 44"/>
                  <a:gd name="T19" fmla="*/ 52 h 52"/>
                  <a:gd name="T20" fmla="*/ 42 w 44"/>
                  <a:gd name="T21" fmla="*/ 52 h 52"/>
                  <a:gd name="T22" fmla="*/ 44 w 44"/>
                  <a:gd name="T23" fmla="*/ 50 h 52"/>
                  <a:gd name="T24" fmla="*/ 44 w 44"/>
                  <a:gd name="T25" fmla="*/ 18 h 52"/>
                  <a:gd name="T26" fmla="*/ 42 w 44"/>
                  <a:gd name="T27" fmla="*/ 16 h 52"/>
                  <a:gd name="T28" fmla="*/ 12 w 44"/>
                  <a:gd name="T29" fmla="*/ 14 h 52"/>
                  <a:gd name="T30" fmla="*/ 22 w 44"/>
                  <a:gd name="T31" fmla="*/ 4 h 52"/>
                  <a:gd name="T32" fmla="*/ 32 w 44"/>
                  <a:gd name="T33" fmla="*/ 14 h 52"/>
                  <a:gd name="T34" fmla="*/ 32 w 44"/>
                  <a:gd name="T35" fmla="*/ 16 h 52"/>
                  <a:gd name="T36" fmla="*/ 12 w 44"/>
                  <a:gd name="T37" fmla="*/ 16 h 52"/>
                  <a:gd name="T38" fmla="*/ 12 w 44"/>
                  <a:gd name="T39" fmla="*/ 14 h 52"/>
                  <a:gd name="T40" fmla="*/ 40 w 44"/>
                  <a:gd name="T41" fmla="*/ 48 h 52"/>
                  <a:gd name="T42" fmla="*/ 4 w 44"/>
                  <a:gd name="T43" fmla="*/ 48 h 52"/>
                  <a:gd name="T44" fmla="*/ 4 w 44"/>
                  <a:gd name="T45" fmla="*/ 20 h 52"/>
                  <a:gd name="T46" fmla="*/ 40 w 44"/>
                  <a:gd name="T47" fmla="*/ 20 h 52"/>
                  <a:gd name="T48" fmla="*/ 40 w 44"/>
                  <a:gd name="T4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 h="52">
                    <a:moveTo>
                      <a:pt x="42" y="16"/>
                    </a:moveTo>
                    <a:cubicBezTo>
                      <a:pt x="36" y="16"/>
                      <a:pt x="36" y="16"/>
                      <a:pt x="36" y="16"/>
                    </a:cubicBezTo>
                    <a:cubicBezTo>
                      <a:pt x="36" y="14"/>
                      <a:pt x="36" y="14"/>
                      <a:pt x="36" y="14"/>
                    </a:cubicBezTo>
                    <a:cubicBezTo>
                      <a:pt x="36" y="6"/>
                      <a:pt x="30" y="0"/>
                      <a:pt x="22" y="0"/>
                    </a:cubicBezTo>
                    <a:cubicBezTo>
                      <a:pt x="14" y="0"/>
                      <a:pt x="8" y="6"/>
                      <a:pt x="8" y="14"/>
                    </a:cubicBezTo>
                    <a:cubicBezTo>
                      <a:pt x="8" y="16"/>
                      <a:pt x="8" y="16"/>
                      <a:pt x="8" y="16"/>
                    </a:cubicBezTo>
                    <a:cubicBezTo>
                      <a:pt x="2" y="16"/>
                      <a:pt x="2" y="16"/>
                      <a:pt x="2" y="16"/>
                    </a:cubicBezTo>
                    <a:cubicBezTo>
                      <a:pt x="1" y="16"/>
                      <a:pt x="0" y="17"/>
                      <a:pt x="0" y="18"/>
                    </a:cubicBezTo>
                    <a:cubicBezTo>
                      <a:pt x="0" y="50"/>
                      <a:pt x="0" y="50"/>
                      <a:pt x="0" y="50"/>
                    </a:cubicBezTo>
                    <a:cubicBezTo>
                      <a:pt x="0" y="51"/>
                      <a:pt x="1" y="52"/>
                      <a:pt x="2" y="52"/>
                    </a:cubicBezTo>
                    <a:cubicBezTo>
                      <a:pt x="42" y="52"/>
                      <a:pt x="42" y="52"/>
                      <a:pt x="42" y="52"/>
                    </a:cubicBezTo>
                    <a:cubicBezTo>
                      <a:pt x="43" y="52"/>
                      <a:pt x="44" y="51"/>
                      <a:pt x="44" y="50"/>
                    </a:cubicBezTo>
                    <a:cubicBezTo>
                      <a:pt x="44" y="18"/>
                      <a:pt x="44" y="18"/>
                      <a:pt x="44" y="18"/>
                    </a:cubicBezTo>
                    <a:cubicBezTo>
                      <a:pt x="44" y="17"/>
                      <a:pt x="43" y="16"/>
                      <a:pt x="42" y="16"/>
                    </a:cubicBezTo>
                    <a:close/>
                    <a:moveTo>
                      <a:pt x="12" y="14"/>
                    </a:moveTo>
                    <a:cubicBezTo>
                      <a:pt x="12" y="8"/>
                      <a:pt x="16" y="4"/>
                      <a:pt x="22" y="4"/>
                    </a:cubicBezTo>
                    <a:cubicBezTo>
                      <a:pt x="28" y="4"/>
                      <a:pt x="32" y="8"/>
                      <a:pt x="32" y="14"/>
                    </a:cubicBezTo>
                    <a:cubicBezTo>
                      <a:pt x="32" y="16"/>
                      <a:pt x="32" y="16"/>
                      <a:pt x="32" y="16"/>
                    </a:cubicBezTo>
                    <a:cubicBezTo>
                      <a:pt x="12" y="16"/>
                      <a:pt x="12" y="16"/>
                      <a:pt x="12" y="16"/>
                    </a:cubicBezTo>
                    <a:lnTo>
                      <a:pt x="12" y="14"/>
                    </a:lnTo>
                    <a:close/>
                    <a:moveTo>
                      <a:pt x="40" y="48"/>
                    </a:moveTo>
                    <a:cubicBezTo>
                      <a:pt x="4" y="48"/>
                      <a:pt x="4" y="48"/>
                      <a:pt x="4" y="48"/>
                    </a:cubicBezTo>
                    <a:cubicBezTo>
                      <a:pt x="4" y="20"/>
                      <a:pt x="4" y="20"/>
                      <a:pt x="4" y="20"/>
                    </a:cubicBezTo>
                    <a:cubicBezTo>
                      <a:pt x="40" y="20"/>
                      <a:pt x="40" y="20"/>
                      <a:pt x="40" y="20"/>
                    </a:cubicBezTo>
                    <a:lnTo>
                      <a:pt x="40" y="4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45" name="Freeform 12">
                <a:extLst>
                  <a:ext uri="{FF2B5EF4-FFF2-40B4-BE49-F238E27FC236}">
                    <a16:creationId xmlns:a16="http://schemas.microsoft.com/office/drawing/2014/main" id="{7366A2B2-A929-4A46-FBED-D1E5710004B7}"/>
                  </a:ext>
                </a:extLst>
              </p:cNvPr>
              <p:cNvSpPr>
                <a:spLocks/>
              </p:cNvSpPr>
              <p:nvPr/>
            </p:nvSpPr>
            <p:spPr bwMode="auto">
              <a:xfrm>
                <a:off x="6021285" y="1102284"/>
                <a:ext cx="30919" cy="60901"/>
              </a:xfrm>
              <a:custGeom>
                <a:avLst/>
                <a:gdLst>
                  <a:gd name="T0" fmla="*/ 4 w 8"/>
                  <a:gd name="T1" fmla="*/ 0 h 16"/>
                  <a:gd name="T2" fmla="*/ 0 w 8"/>
                  <a:gd name="T3" fmla="*/ 4 h 16"/>
                  <a:gd name="T4" fmla="*/ 2 w 8"/>
                  <a:gd name="T5" fmla="*/ 7 h 16"/>
                  <a:gd name="T6" fmla="*/ 2 w 8"/>
                  <a:gd name="T7" fmla="*/ 14 h 16"/>
                  <a:gd name="T8" fmla="*/ 4 w 8"/>
                  <a:gd name="T9" fmla="*/ 16 h 16"/>
                  <a:gd name="T10" fmla="*/ 6 w 8"/>
                  <a:gd name="T11" fmla="*/ 14 h 16"/>
                  <a:gd name="T12" fmla="*/ 6 w 8"/>
                  <a:gd name="T13" fmla="*/ 7 h 16"/>
                  <a:gd name="T14" fmla="*/ 8 w 8"/>
                  <a:gd name="T15" fmla="*/ 4 h 16"/>
                  <a:gd name="T16" fmla="*/ 4 w 8"/>
                  <a:gd name="T17" fmla="*/ 0 h 16"/>
                  <a:gd name="T18" fmla="*/ 4 w 8"/>
                  <a:gd name="T19" fmla="*/ 4 h 16"/>
                  <a:gd name="T20" fmla="*/ 4 w 8"/>
                  <a:gd name="T21" fmla="*/ 4 h 16"/>
                  <a:gd name="T22" fmla="*/ 6 w 8"/>
                  <a:gd name="T23" fmla="*/ 4 h 16"/>
                  <a:gd name="T24" fmla="*/ 4 w 8"/>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6">
                    <a:moveTo>
                      <a:pt x="4" y="0"/>
                    </a:moveTo>
                    <a:cubicBezTo>
                      <a:pt x="2" y="0"/>
                      <a:pt x="0" y="2"/>
                      <a:pt x="0" y="4"/>
                    </a:cubicBezTo>
                    <a:cubicBezTo>
                      <a:pt x="0" y="5"/>
                      <a:pt x="1" y="7"/>
                      <a:pt x="2" y="7"/>
                    </a:cubicBezTo>
                    <a:cubicBezTo>
                      <a:pt x="2" y="14"/>
                      <a:pt x="2" y="14"/>
                      <a:pt x="2" y="14"/>
                    </a:cubicBezTo>
                    <a:cubicBezTo>
                      <a:pt x="2" y="15"/>
                      <a:pt x="3" y="16"/>
                      <a:pt x="4" y="16"/>
                    </a:cubicBezTo>
                    <a:cubicBezTo>
                      <a:pt x="5" y="16"/>
                      <a:pt x="6" y="15"/>
                      <a:pt x="6" y="14"/>
                    </a:cubicBezTo>
                    <a:cubicBezTo>
                      <a:pt x="6" y="7"/>
                      <a:pt x="6" y="7"/>
                      <a:pt x="6" y="7"/>
                    </a:cubicBezTo>
                    <a:cubicBezTo>
                      <a:pt x="7" y="7"/>
                      <a:pt x="8" y="5"/>
                      <a:pt x="8" y="4"/>
                    </a:cubicBezTo>
                    <a:cubicBezTo>
                      <a:pt x="8" y="2"/>
                      <a:pt x="6" y="0"/>
                      <a:pt x="4" y="0"/>
                    </a:cubicBezTo>
                    <a:close/>
                    <a:moveTo>
                      <a:pt x="4" y="4"/>
                    </a:moveTo>
                    <a:cubicBezTo>
                      <a:pt x="4" y="4"/>
                      <a:pt x="4" y="4"/>
                      <a:pt x="4" y="4"/>
                    </a:cubicBezTo>
                    <a:cubicBezTo>
                      <a:pt x="6" y="4"/>
                      <a:pt x="6" y="4"/>
                      <a:pt x="6" y="4"/>
                    </a:cubicBezTo>
                    <a:lnTo>
                      <a:pt x="4" y="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46" name="Freeform 13">
                <a:extLst>
                  <a:ext uri="{FF2B5EF4-FFF2-40B4-BE49-F238E27FC236}">
                    <a16:creationId xmlns:a16="http://schemas.microsoft.com/office/drawing/2014/main" id="{3C7F09E6-1C34-F11D-F448-85E4BC124890}"/>
                  </a:ext>
                </a:extLst>
              </p:cNvPr>
              <p:cNvSpPr>
                <a:spLocks/>
              </p:cNvSpPr>
              <p:nvPr/>
            </p:nvSpPr>
            <p:spPr bwMode="auto">
              <a:xfrm>
                <a:off x="5880745" y="942068"/>
                <a:ext cx="30919" cy="29982"/>
              </a:xfrm>
              <a:custGeom>
                <a:avLst/>
                <a:gdLst>
                  <a:gd name="T0" fmla="*/ 0 w 8"/>
                  <a:gd name="T1" fmla="*/ 4 h 8"/>
                  <a:gd name="T2" fmla="*/ 4 w 8"/>
                  <a:gd name="T3" fmla="*/ 8 h 8"/>
                  <a:gd name="T4" fmla="*/ 8 w 8"/>
                  <a:gd name="T5" fmla="*/ 4 h 8"/>
                  <a:gd name="T6" fmla="*/ 4 w 8"/>
                  <a:gd name="T7" fmla="*/ 0 h 8"/>
                  <a:gd name="T8" fmla="*/ 0 w 8"/>
                  <a:gd name="T9" fmla="*/ 4 h 8"/>
                  <a:gd name="T10" fmla="*/ 4 w 8"/>
                  <a:gd name="T11" fmla="*/ 4 h 8"/>
                  <a:gd name="T12" fmla="*/ 4 w 8"/>
                  <a:gd name="T13" fmla="*/ 4 h 8"/>
                  <a:gd name="T14" fmla="*/ 6 w 8"/>
                  <a:gd name="T15" fmla="*/ 4 h 8"/>
                  <a:gd name="T16" fmla="*/ 4 w 8"/>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0" y="4"/>
                    </a:moveTo>
                    <a:cubicBezTo>
                      <a:pt x="0" y="6"/>
                      <a:pt x="2" y="8"/>
                      <a:pt x="4" y="8"/>
                    </a:cubicBezTo>
                    <a:cubicBezTo>
                      <a:pt x="6" y="8"/>
                      <a:pt x="8" y="6"/>
                      <a:pt x="8" y="4"/>
                    </a:cubicBezTo>
                    <a:cubicBezTo>
                      <a:pt x="8" y="2"/>
                      <a:pt x="6" y="0"/>
                      <a:pt x="4" y="0"/>
                    </a:cubicBezTo>
                    <a:cubicBezTo>
                      <a:pt x="2" y="0"/>
                      <a:pt x="0" y="2"/>
                      <a:pt x="0" y="4"/>
                    </a:cubicBezTo>
                    <a:close/>
                    <a:moveTo>
                      <a:pt x="4" y="4"/>
                    </a:moveTo>
                    <a:cubicBezTo>
                      <a:pt x="4" y="4"/>
                      <a:pt x="4" y="4"/>
                      <a:pt x="4" y="4"/>
                    </a:cubicBezTo>
                    <a:cubicBezTo>
                      <a:pt x="6" y="4"/>
                      <a:pt x="6" y="4"/>
                      <a:pt x="6" y="4"/>
                    </a:cubicBez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47" name="Freeform 14">
                <a:extLst>
                  <a:ext uri="{FF2B5EF4-FFF2-40B4-BE49-F238E27FC236}">
                    <a16:creationId xmlns:a16="http://schemas.microsoft.com/office/drawing/2014/main" id="{A65C077A-D267-D66C-0013-247CA1C1D843}"/>
                  </a:ext>
                </a:extLst>
              </p:cNvPr>
              <p:cNvSpPr>
                <a:spLocks/>
              </p:cNvSpPr>
              <p:nvPr/>
            </p:nvSpPr>
            <p:spPr bwMode="auto">
              <a:xfrm>
                <a:off x="5927591" y="942068"/>
                <a:ext cx="30919" cy="29982"/>
              </a:xfrm>
              <a:custGeom>
                <a:avLst/>
                <a:gdLst>
                  <a:gd name="T0" fmla="*/ 0 w 8"/>
                  <a:gd name="T1" fmla="*/ 4 h 8"/>
                  <a:gd name="T2" fmla="*/ 4 w 8"/>
                  <a:gd name="T3" fmla="*/ 8 h 8"/>
                  <a:gd name="T4" fmla="*/ 8 w 8"/>
                  <a:gd name="T5" fmla="*/ 4 h 8"/>
                  <a:gd name="T6" fmla="*/ 4 w 8"/>
                  <a:gd name="T7" fmla="*/ 0 h 8"/>
                  <a:gd name="T8" fmla="*/ 0 w 8"/>
                  <a:gd name="T9" fmla="*/ 4 h 8"/>
                  <a:gd name="T10" fmla="*/ 4 w 8"/>
                  <a:gd name="T11" fmla="*/ 4 h 8"/>
                  <a:gd name="T12" fmla="*/ 4 w 8"/>
                  <a:gd name="T13" fmla="*/ 4 h 8"/>
                  <a:gd name="T14" fmla="*/ 6 w 8"/>
                  <a:gd name="T15" fmla="*/ 4 h 8"/>
                  <a:gd name="T16" fmla="*/ 4 w 8"/>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0" y="4"/>
                    </a:moveTo>
                    <a:cubicBezTo>
                      <a:pt x="0" y="6"/>
                      <a:pt x="2" y="8"/>
                      <a:pt x="4" y="8"/>
                    </a:cubicBezTo>
                    <a:cubicBezTo>
                      <a:pt x="6" y="8"/>
                      <a:pt x="8" y="6"/>
                      <a:pt x="8" y="4"/>
                    </a:cubicBezTo>
                    <a:cubicBezTo>
                      <a:pt x="8" y="2"/>
                      <a:pt x="6" y="0"/>
                      <a:pt x="4" y="0"/>
                    </a:cubicBezTo>
                    <a:cubicBezTo>
                      <a:pt x="2" y="0"/>
                      <a:pt x="0" y="2"/>
                      <a:pt x="0" y="4"/>
                    </a:cubicBezTo>
                    <a:close/>
                    <a:moveTo>
                      <a:pt x="4" y="4"/>
                    </a:moveTo>
                    <a:cubicBezTo>
                      <a:pt x="4" y="4"/>
                      <a:pt x="4" y="4"/>
                      <a:pt x="4" y="4"/>
                    </a:cubicBezTo>
                    <a:cubicBezTo>
                      <a:pt x="6" y="4"/>
                      <a:pt x="6" y="4"/>
                      <a:pt x="6" y="4"/>
                    </a:cubicBez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48" name="Freeform 15">
                <a:extLst>
                  <a:ext uri="{FF2B5EF4-FFF2-40B4-BE49-F238E27FC236}">
                    <a16:creationId xmlns:a16="http://schemas.microsoft.com/office/drawing/2014/main" id="{F3D59099-213D-3EC3-ADF1-D119821A38B3}"/>
                  </a:ext>
                </a:extLst>
              </p:cNvPr>
              <p:cNvSpPr>
                <a:spLocks/>
              </p:cNvSpPr>
              <p:nvPr/>
            </p:nvSpPr>
            <p:spPr bwMode="auto">
              <a:xfrm>
                <a:off x="5974438" y="942068"/>
                <a:ext cx="30919" cy="29982"/>
              </a:xfrm>
              <a:custGeom>
                <a:avLst/>
                <a:gdLst>
                  <a:gd name="T0" fmla="*/ 0 w 8"/>
                  <a:gd name="T1" fmla="*/ 4 h 8"/>
                  <a:gd name="T2" fmla="*/ 4 w 8"/>
                  <a:gd name="T3" fmla="*/ 8 h 8"/>
                  <a:gd name="T4" fmla="*/ 8 w 8"/>
                  <a:gd name="T5" fmla="*/ 4 h 8"/>
                  <a:gd name="T6" fmla="*/ 4 w 8"/>
                  <a:gd name="T7" fmla="*/ 0 h 8"/>
                  <a:gd name="T8" fmla="*/ 0 w 8"/>
                  <a:gd name="T9" fmla="*/ 4 h 8"/>
                  <a:gd name="T10" fmla="*/ 4 w 8"/>
                  <a:gd name="T11" fmla="*/ 4 h 8"/>
                  <a:gd name="T12" fmla="*/ 4 w 8"/>
                  <a:gd name="T13" fmla="*/ 4 h 8"/>
                  <a:gd name="T14" fmla="*/ 6 w 8"/>
                  <a:gd name="T15" fmla="*/ 4 h 8"/>
                  <a:gd name="T16" fmla="*/ 4 w 8"/>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0" y="4"/>
                    </a:moveTo>
                    <a:cubicBezTo>
                      <a:pt x="0" y="6"/>
                      <a:pt x="2" y="8"/>
                      <a:pt x="4" y="8"/>
                    </a:cubicBezTo>
                    <a:cubicBezTo>
                      <a:pt x="6" y="8"/>
                      <a:pt x="8" y="6"/>
                      <a:pt x="8" y="4"/>
                    </a:cubicBezTo>
                    <a:cubicBezTo>
                      <a:pt x="8" y="2"/>
                      <a:pt x="6" y="0"/>
                      <a:pt x="4" y="0"/>
                    </a:cubicBezTo>
                    <a:cubicBezTo>
                      <a:pt x="2" y="0"/>
                      <a:pt x="0" y="2"/>
                      <a:pt x="0" y="4"/>
                    </a:cubicBezTo>
                    <a:close/>
                    <a:moveTo>
                      <a:pt x="4" y="4"/>
                    </a:moveTo>
                    <a:cubicBezTo>
                      <a:pt x="4" y="4"/>
                      <a:pt x="4" y="4"/>
                      <a:pt x="4" y="4"/>
                    </a:cubicBezTo>
                    <a:cubicBezTo>
                      <a:pt x="6" y="4"/>
                      <a:pt x="6" y="4"/>
                      <a:pt x="6" y="4"/>
                    </a:cubicBez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49" name="Freeform 16">
                <a:extLst>
                  <a:ext uri="{FF2B5EF4-FFF2-40B4-BE49-F238E27FC236}">
                    <a16:creationId xmlns:a16="http://schemas.microsoft.com/office/drawing/2014/main" id="{3F6A87AB-44AD-407E-AE49-9239F3B6B4F4}"/>
                  </a:ext>
                </a:extLst>
              </p:cNvPr>
              <p:cNvSpPr>
                <a:spLocks/>
              </p:cNvSpPr>
              <p:nvPr/>
            </p:nvSpPr>
            <p:spPr bwMode="auto">
              <a:xfrm>
                <a:off x="5778619" y="934572"/>
                <a:ext cx="46847" cy="45910"/>
              </a:xfrm>
              <a:custGeom>
                <a:avLst/>
                <a:gdLst>
                  <a:gd name="T0" fmla="*/ 0 w 12"/>
                  <a:gd name="T1" fmla="*/ 6 h 12"/>
                  <a:gd name="T2" fmla="*/ 6 w 12"/>
                  <a:gd name="T3" fmla="*/ 12 h 12"/>
                  <a:gd name="T4" fmla="*/ 12 w 12"/>
                  <a:gd name="T5" fmla="*/ 6 h 12"/>
                  <a:gd name="T6" fmla="*/ 6 w 12"/>
                  <a:gd name="T7" fmla="*/ 0 h 12"/>
                  <a:gd name="T8" fmla="*/ 0 w 12"/>
                  <a:gd name="T9" fmla="*/ 6 h 12"/>
                  <a:gd name="T10" fmla="*/ 8 w 12"/>
                  <a:gd name="T11" fmla="*/ 6 h 12"/>
                  <a:gd name="T12" fmla="*/ 6 w 12"/>
                  <a:gd name="T13" fmla="*/ 8 h 12"/>
                  <a:gd name="T14" fmla="*/ 4 w 12"/>
                  <a:gd name="T15" fmla="*/ 6 h 12"/>
                  <a:gd name="T16" fmla="*/ 6 w 12"/>
                  <a:gd name="T17" fmla="*/ 4 h 12"/>
                  <a:gd name="T18" fmla="*/ 8 w 12"/>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0" y="6"/>
                    </a:moveTo>
                    <a:cubicBezTo>
                      <a:pt x="0" y="9"/>
                      <a:pt x="3" y="12"/>
                      <a:pt x="6" y="12"/>
                    </a:cubicBezTo>
                    <a:cubicBezTo>
                      <a:pt x="9" y="12"/>
                      <a:pt x="12" y="9"/>
                      <a:pt x="12" y="6"/>
                    </a:cubicBezTo>
                    <a:cubicBezTo>
                      <a:pt x="12" y="3"/>
                      <a:pt x="9" y="0"/>
                      <a:pt x="6" y="0"/>
                    </a:cubicBezTo>
                    <a:cubicBezTo>
                      <a:pt x="3" y="0"/>
                      <a:pt x="0" y="3"/>
                      <a:pt x="0" y="6"/>
                    </a:cubicBezTo>
                    <a:close/>
                    <a:moveTo>
                      <a:pt x="8" y="6"/>
                    </a:moveTo>
                    <a:cubicBezTo>
                      <a:pt x="8" y="7"/>
                      <a:pt x="7" y="8"/>
                      <a:pt x="6" y="8"/>
                    </a:cubicBezTo>
                    <a:cubicBezTo>
                      <a:pt x="5" y="8"/>
                      <a:pt x="4" y="7"/>
                      <a:pt x="4" y="6"/>
                    </a:cubicBezTo>
                    <a:cubicBezTo>
                      <a:pt x="4" y="5"/>
                      <a:pt x="5" y="4"/>
                      <a:pt x="6" y="4"/>
                    </a:cubicBezTo>
                    <a:cubicBezTo>
                      <a:pt x="7" y="4"/>
                      <a:pt x="8" y="5"/>
                      <a:pt x="8"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50" name="Freeform 17">
                <a:extLst>
                  <a:ext uri="{FF2B5EF4-FFF2-40B4-BE49-F238E27FC236}">
                    <a16:creationId xmlns:a16="http://schemas.microsoft.com/office/drawing/2014/main" id="{C2F17E12-DD30-1F7F-74E0-88C02D71FCB2}"/>
                  </a:ext>
                </a:extLst>
              </p:cNvPr>
              <p:cNvSpPr>
                <a:spLocks/>
              </p:cNvSpPr>
              <p:nvPr/>
            </p:nvSpPr>
            <p:spPr bwMode="auto">
              <a:xfrm>
                <a:off x="5880745" y="865239"/>
                <a:ext cx="30919" cy="30919"/>
              </a:xfrm>
              <a:custGeom>
                <a:avLst/>
                <a:gdLst>
                  <a:gd name="T0" fmla="*/ 4 w 8"/>
                  <a:gd name="T1" fmla="*/ 8 h 8"/>
                  <a:gd name="T2" fmla="*/ 8 w 8"/>
                  <a:gd name="T3" fmla="*/ 4 h 8"/>
                  <a:gd name="T4" fmla="*/ 4 w 8"/>
                  <a:gd name="T5" fmla="*/ 0 h 8"/>
                  <a:gd name="T6" fmla="*/ 0 w 8"/>
                  <a:gd name="T7" fmla="*/ 4 h 8"/>
                  <a:gd name="T8" fmla="*/ 4 w 8"/>
                  <a:gd name="T9" fmla="*/ 8 h 8"/>
                  <a:gd name="T10" fmla="*/ 4 w 8"/>
                  <a:gd name="T11" fmla="*/ 4 h 8"/>
                  <a:gd name="T12" fmla="*/ 6 w 8"/>
                  <a:gd name="T13" fmla="*/ 4 h 8"/>
                  <a:gd name="T14" fmla="*/ 4 w 8"/>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6" y="8"/>
                      <a:pt x="8" y="6"/>
                      <a:pt x="8" y="4"/>
                    </a:cubicBezTo>
                    <a:cubicBezTo>
                      <a:pt x="8" y="2"/>
                      <a:pt x="6" y="0"/>
                      <a:pt x="4" y="0"/>
                    </a:cubicBezTo>
                    <a:cubicBezTo>
                      <a:pt x="2" y="0"/>
                      <a:pt x="0" y="2"/>
                      <a:pt x="0" y="4"/>
                    </a:cubicBezTo>
                    <a:cubicBezTo>
                      <a:pt x="0" y="6"/>
                      <a:pt x="2" y="8"/>
                      <a:pt x="4" y="8"/>
                    </a:cubicBezTo>
                    <a:close/>
                    <a:moveTo>
                      <a:pt x="4" y="4"/>
                    </a:moveTo>
                    <a:cubicBezTo>
                      <a:pt x="6" y="4"/>
                      <a:pt x="6" y="4"/>
                      <a:pt x="6" y="4"/>
                    </a:cubicBezTo>
                    <a:cubicBezTo>
                      <a:pt x="4" y="4"/>
                      <a:pt x="4" y="4"/>
                      <a:pt x="4"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51" name="Freeform 18">
                <a:extLst>
                  <a:ext uri="{FF2B5EF4-FFF2-40B4-BE49-F238E27FC236}">
                    <a16:creationId xmlns:a16="http://schemas.microsoft.com/office/drawing/2014/main" id="{2EDE207A-55D5-A54F-893C-1E0A7F46A3CE}"/>
                  </a:ext>
                </a:extLst>
              </p:cNvPr>
              <p:cNvSpPr>
                <a:spLocks/>
              </p:cNvSpPr>
              <p:nvPr/>
            </p:nvSpPr>
            <p:spPr bwMode="auto">
              <a:xfrm>
                <a:off x="5927591" y="865239"/>
                <a:ext cx="30919" cy="30919"/>
              </a:xfrm>
              <a:custGeom>
                <a:avLst/>
                <a:gdLst>
                  <a:gd name="T0" fmla="*/ 4 w 8"/>
                  <a:gd name="T1" fmla="*/ 8 h 8"/>
                  <a:gd name="T2" fmla="*/ 8 w 8"/>
                  <a:gd name="T3" fmla="*/ 4 h 8"/>
                  <a:gd name="T4" fmla="*/ 4 w 8"/>
                  <a:gd name="T5" fmla="*/ 0 h 8"/>
                  <a:gd name="T6" fmla="*/ 0 w 8"/>
                  <a:gd name="T7" fmla="*/ 4 h 8"/>
                  <a:gd name="T8" fmla="*/ 4 w 8"/>
                  <a:gd name="T9" fmla="*/ 8 h 8"/>
                  <a:gd name="T10" fmla="*/ 4 w 8"/>
                  <a:gd name="T11" fmla="*/ 4 h 8"/>
                  <a:gd name="T12" fmla="*/ 6 w 8"/>
                  <a:gd name="T13" fmla="*/ 4 h 8"/>
                  <a:gd name="T14" fmla="*/ 4 w 8"/>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6" y="8"/>
                      <a:pt x="8" y="6"/>
                      <a:pt x="8" y="4"/>
                    </a:cubicBezTo>
                    <a:cubicBezTo>
                      <a:pt x="8" y="2"/>
                      <a:pt x="6" y="0"/>
                      <a:pt x="4" y="0"/>
                    </a:cubicBezTo>
                    <a:cubicBezTo>
                      <a:pt x="2" y="0"/>
                      <a:pt x="0" y="2"/>
                      <a:pt x="0" y="4"/>
                    </a:cubicBezTo>
                    <a:cubicBezTo>
                      <a:pt x="0" y="6"/>
                      <a:pt x="2" y="8"/>
                      <a:pt x="4" y="8"/>
                    </a:cubicBezTo>
                    <a:close/>
                    <a:moveTo>
                      <a:pt x="4" y="4"/>
                    </a:moveTo>
                    <a:cubicBezTo>
                      <a:pt x="6" y="4"/>
                      <a:pt x="6" y="4"/>
                      <a:pt x="6" y="4"/>
                    </a:cubicBezTo>
                    <a:cubicBezTo>
                      <a:pt x="4" y="4"/>
                      <a:pt x="4" y="4"/>
                      <a:pt x="4"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52" name="Freeform 19">
                <a:extLst>
                  <a:ext uri="{FF2B5EF4-FFF2-40B4-BE49-F238E27FC236}">
                    <a16:creationId xmlns:a16="http://schemas.microsoft.com/office/drawing/2014/main" id="{E352A488-C486-8D01-8562-CF17514D6B08}"/>
                  </a:ext>
                </a:extLst>
              </p:cNvPr>
              <p:cNvSpPr>
                <a:spLocks/>
              </p:cNvSpPr>
              <p:nvPr/>
            </p:nvSpPr>
            <p:spPr bwMode="auto">
              <a:xfrm>
                <a:off x="5974438" y="865239"/>
                <a:ext cx="30919" cy="30919"/>
              </a:xfrm>
              <a:custGeom>
                <a:avLst/>
                <a:gdLst>
                  <a:gd name="T0" fmla="*/ 4 w 8"/>
                  <a:gd name="T1" fmla="*/ 8 h 8"/>
                  <a:gd name="T2" fmla="*/ 8 w 8"/>
                  <a:gd name="T3" fmla="*/ 4 h 8"/>
                  <a:gd name="T4" fmla="*/ 4 w 8"/>
                  <a:gd name="T5" fmla="*/ 0 h 8"/>
                  <a:gd name="T6" fmla="*/ 0 w 8"/>
                  <a:gd name="T7" fmla="*/ 4 h 8"/>
                  <a:gd name="T8" fmla="*/ 4 w 8"/>
                  <a:gd name="T9" fmla="*/ 8 h 8"/>
                  <a:gd name="T10" fmla="*/ 4 w 8"/>
                  <a:gd name="T11" fmla="*/ 4 h 8"/>
                  <a:gd name="T12" fmla="*/ 6 w 8"/>
                  <a:gd name="T13" fmla="*/ 4 h 8"/>
                  <a:gd name="T14" fmla="*/ 4 w 8"/>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6" y="8"/>
                      <a:pt x="8" y="6"/>
                      <a:pt x="8" y="4"/>
                    </a:cubicBezTo>
                    <a:cubicBezTo>
                      <a:pt x="8" y="2"/>
                      <a:pt x="6" y="0"/>
                      <a:pt x="4" y="0"/>
                    </a:cubicBezTo>
                    <a:cubicBezTo>
                      <a:pt x="2" y="0"/>
                      <a:pt x="0" y="2"/>
                      <a:pt x="0" y="4"/>
                    </a:cubicBezTo>
                    <a:cubicBezTo>
                      <a:pt x="0" y="6"/>
                      <a:pt x="2" y="8"/>
                      <a:pt x="4" y="8"/>
                    </a:cubicBezTo>
                    <a:close/>
                    <a:moveTo>
                      <a:pt x="4" y="4"/>
                    </a:moveTo>
                    <a:cubicBezTo>
                      <a:pt x="6" y="4"/>
                      <a:pt x="6" y="4"/>
                      <a:pt x="6" y="4"/>
                    </a:cubicBezTo>
                    <a:cubicBezTo>
                      <a:pt x="4" y="4"/>
                      <a:pt x="4" y="4"/>
                      <a:pt x="4"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53" name="Freeform 20">
                <a:extLst>
                  <a:ext uri="{FF2B5EF4-FFF2-40B4-BE49-F238E27FC236}">
                    <a16:creationId xmlns:a16="http://schemas.microsoft.com/office/drawing/2014/main" id="{095A377A-73D4-0899-0522-2C9D085B52C2}"/>
                  </a:ext>
                </a:extLst>
              </p:cNvPr>
              <p:cNvSpPr>
                <a:spLocks/>
              </p:cNvSpPr>
              <p:nvPr/>
            </p:nvSpPr>
            <p:spPr bwMode="auto">
              <a:xfrm>
                <a:off x="5778619" y="857743"/>
                <a:ext cx="46847" cy="45910"/>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9"/>
                      <a:pt x="12" y="6"/>
                    </a:cubicBezTo>
                    <a:cubicBezTo>
                      <a:pt x="12" y="3"/>
                      <a:pt x="9" y="0"/>
                      <a:pt x="6" y="0"/>
                    </a:cubicBezTo>
                    <a:cubicBezTo>
                      <a:pt x="3" y="0"/>
                      <a:pt x="0" y="3"/>
                      <a:pt x="0" y="6"/>
                    </a:cubicBezTo>
                    <a:cubicBezTo>
                      <a:pt x="0" y="9"/>
                      <a:pt x="3" y="12"/>
                      <a:pt x="6" y="12"/>
                    </a:cubicBezTo>
                    <a:close/>
                    <a:moveTo>
                      <a:pt x="6" y="4"/>
                    </a:moveTo>
                    <a:cubicBezTo>
                      <a:pt x="7" y="4"/>
                      <a:pt x="8" y="5"/>
                      <a:pt x="8" y="6"/>
                    </a:cubicBezTo>
                    <a:cubicBezTo>
                      <a:pt x="8" y="7"/>
                      <a:pt x="7" y="8"/>
                      <a:pt x="6" y="8"/>
                    </a:cubicBezTo>
                    <a:cubicBezTo>
                      <a:pt x="5" y="8"/>
                      <a:pt x="4" y="7"/>
                      <a:pt x="4" y="6"/>
                    </a:cubicBezTo>
                    <a:cubicBezTo>
                      <a:pt x="4" y="5"/>
                      <a:pt x="5" y="4"/>
                      <a:pt x="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54" name="Freeform 21">
                <a:extLst>
                  <a:ext uri="{FF2B5EF4-FFF2-40B4-BE49-F238E27FC236}">
                    <a16:creationId xmlns:a16="http://schemas.microsoft.com/office/drawing/2014/main" id="{8655DFD2-6F70-6E99-9504-A7F129E3718A}"/>
                  </a:ext>
                </a:extLst>
              </p:cNvPr>
              <p:cNvSpPr>
                <a:spLocks/>
              </p:cNvSpPr>
              <p:nvPr/>
            </p:nvSpPr>
            <p:spPr bwMode="auto">
              <a:xfrm>
                <a:off x="5747700" y="835257"/>
                <a:ext cx="297008" cy="305441"/>
              </a:xfrm>
              <a:custGeom>
                <a:avLst/>
                <a:gdLst>
                  <a:gd name="T0" fmla="*/ 46 w 76"/>
                  <a:gd name="T1" fmla="*/ 64 h 80"/>
                  <a:gd name="T2" fmla="*/ 48 w 76"/>
                  <a:gd name="T3" fmla="*/ 62 h 80"/>
                  <a:gd name="T4" fmla="*/ 46 w 76"/>
                  <a:gd name="T5" fmla="*/ 60 h 80"/>
                  <a:gd name="T6" fmla="*/ 4 w 76"/>
                  <a:gd name="T7" fmla="*/ 60 h 80"/>
                  <a:gd name="T8" fmla="*/ 4 w 76"/>
                  <a:gd name="T9" fmla="*/ 44 h 80"/>
                  <a:gd name="T10" fmla="*/ 56 w 76"/>
                  <a:gd name="T11" fmla="*/ 44 h 80"/>
                  <a:gd name="T12" fmla="*/ 58 w 76"/>
                  <a:gd name="T13" fmla="*/ 42 h 80"/>
                  <a:gd name="T14" fmla="*/ 56 w 76"/>
                  <a:gd name="T15" fmla="*/ 40 h 80"/>
                  <a:gd name="T16" fmla="*/ 4 w 76"/>
                  <a:gd name="T17" fmla="*/ 40 h 80"/>
                  <a:gd name="T18" fmla="*/ 4 w 76"/>
                  <a:gd name="T19" fmla="*/ 24 h 80"/>
                  <a:gd name="T20" fmla="*/ 72 w 76"/>
                  <a:gd name="T21" fmla="*/ 24 h 80"/>
                  <a:gd name="T22" fmla="*/ 72 w 76"/>
                  <a:gd name="T23" fmla="*/ 38 h 80"/>
                  <a:gd name="T24" fmla="*/ 74 w 76"/>
                  <a:gd name="T25" fmla="*/ 40 h 80"/>
                  <a:gd name="T26" fmla="*/ 76 w 76"/>
                  <a:gd name="T27" fmla="*/ 38 h 80"/>
                  <a:gd name="T28" fmla="*/ 76 w 76"/>
                  <a:gd name="T29" fmla="*/ 22 h 80"/>
                  <a:gd name="T30" fmla="*/ 76 w 76"/>
                  <a:gd name="T31" fmla="*/ 2 h 80"/>
                  <a:gd name="T32" fmla="*/ 74 w 76"/>
                  <a:gd name="T33" fmla="*/ 0 h 80"/>
                  <a:gd name="T34" fmla="*/ 2 w 76"/>
                  <a:gd name="T35" fmla="*/ 0 h 80"/>
                  <a:gd name="T36" fmla="*/ 0 w 76"/>
                  <a:gd name="T37" fmla="*/ 2 h 80"/>
                  <a:gd name="T38" fmla="*/ 0 w 76"/>
                  <a:gd name="T39" fmla="*/ 22 h 80"/>
                  <a:gd name="T40" fmla="*/ 0 w 76"/>
                  <a:gd name="T41" fmla="*/ 42 h 80"/>
                  <a:gd name="T42" fmla="*/ 0 w 76"/>
                  <a:gd name="T43" fmla="*/ 62 h 80"/>
                  <a:gd name="T44" fmla="*/ 2 w 76"/>
                  <a:gd name="T45" fmla="*/ 64 h 80"/>
                  <a:gd name="T46" fmla="*/ 36 w 76"/>
                  <a:gd name="T47" fmla="*/ 64 h 80"/>
                  <a:gd name="T48" fmla="*/ 36 w 76"/>
                  <a:gd name="T49" fmla="*/ 76 h 80"/>
                  <a:gd name="T50" fmla="*/ 22 w 76"/>
                  <a:gd name="T51" fmla="*/ 76 h 80"/>
                  <a:gd name="T52" fmla="*/ 20 w 76"/>
                  <a:gd name="T53" fmla="*/ 78 h 80"/>
                  <a:gd name="T54" fmla="*/ 22 w 76"/>
                  <a:gd name="T55" fmla="*/ 80 h 80"/>
                  <a:gd name="T56" fmla="*/ 46 w 76"/>
                  <a:gd name="T57" fmla="*/ 80 h 80"/>
                  <a:gd name="T58" fmla="*/ 48 w 76"/>
                  <a:gd name="T59" fmla="*/ 78 h 80"/>
                  <a:gd name="T60" fmla="*/ 46 w 76"/>
                  <a:gd name="T61" fmla="*/ 76 h 80"/>
                  <a:gd name="T62" fmla="*/ 40 w 76"/>
                  <a:gd name="T63" fmla="*/ 76 h 80"/>
                  <a:gd name="T64" fmla="*/ 40 w 76"/>
                  <a:gd name="T65" fmla="*/ 64 h 80"/>
                  <a:gd name="T66" fmla="*/ 46 w 76"/>
                  <a:gd name="T67" fmla="*/ 64 h 80"/>
                  <a:gd name="T68" fmla="*/ 72 w 76"/>
                  <a:gd name="T69" fmla="*/ 4 h 80"/>
                  <a:gd name="T70" fmla="*/ 72 w 76"/>
                  <a:gd name="T71" fmla="*/ 20 h 80"/>
                  <a:gd name="T72" fmla="*/ 4 w 76"/>
                  <a:gd name="T73" fmla="*/ 20 h 80"/>
                  <a:gd name="T74" fmla="*/ 4 w 76"/>
                  <a:gd name="T75" fmla="*/ 4 h 80"/>
                  <a:gd name="T76" fmla="*/ 72 w 76"/>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6" h="80">
                    <a:moveTo>
                      <a:pt x="46" y="64"/>
                    </a:moveTo>
                    <a:cubicBezTo>
                      <a:pt x="47" y="64"/>
                      <a:pt x="48" y="63"/>
                      <a:pt x="48" y="62"/>
                    </a:cubicBezTo>
                    <a:cubicBezTo>
                      <a:pt x="48" y="61"/>
                      <a:pt x="47" y="60"/>
                      <a:pt x="46" y="60"/>
                    </a:cubicBezTo>
                    <a:cubicBezTo>
                      <a:pt x="4" y="60"/>
                      <a:pt x="4" y="60"/>
                      <a:pt x="4" y="60"/>
                    </a:cubicBezTo>
                    <a:cubicBezTo>
                      <a:pt x="4" y="44"/>
                      <a:pt x="4" y="44"/>
                      <a:pt x="4" y="44"/>
                    </a:cubicBezTo>
                    <a:cubicBezTo>
                      <a:pt x="56" y="44"/>
                      <a:pt x="56" y="44"/>
                      <a:pt x="56" y="44"/>
                    </a:cubicBezTo>
                    <a:cubicBezTo>
                      <a:pt x="57" y="44"/>
                      <a:pt x="58" y="43"/>
                      <a:pt x="58" y="42"/>
                    </a:cubicBezTo>
                    <a:cubicBezTo>
                      <a:pt x="58" y="41"/>
                      <a:pt x="57" y="40"/>
                      <a:pt x="56" y="40"/>
                    </a:cubicBezTo>
                    <a:cubicBezTo>
                      <a:pt x="4" y="40"/>
                      <a:pt x="4" y="40"/>
                      <a:pt x="4" y="40"/>
                    </a:cubicBezTo>
                    <a:cubicBezTo>
                      <a:pt x="4" y="24"/>
                      <a:pt x="4" y="24"/>
                      <a:pt x="4" y="24"/>
                    </a:cubicBezTo>
                    <a:cubicBezTo>
                      <a:pt x="72" y="24"/>
                      <a:pt x="72" y="24"/>
                      <a:pt x="72" y="24"/>
                    </a:cubicBezTo>
                    <a:cubicBezTo>
                      <a:pt x="72" y="38"/>
                      <a:pt x="72" y="38"/>
                      <a:pt x="72" y="38"/>
                    </a:cubicBezTo>
                    <a:cubicBezTo>
                      <a:pt x="72" y="39"/>
                      <a:pt x="73" y="40"/>
                      <a:pt x="74" y="40"/>
                    </a:cubicBezTo>
                    <a:cubicBezTo>
                      <a:pt x="75" y="40"/>
                      <a:pt x="76" y="39"/>
                      <a:pt x="76" y="38"/>
                    </a:cubicBezTo>
                    <a:cubicBezTo>
                      <a:pt x="76" y="22"/>
                      <a:pt x="76" y="22"/>
                      <a:pt x="76" y="22"/>
                    </a:cubicBezTo>
                    <a:cubicBezTo>
                      <a:pt x="76" y="2"/>
                      <a:pt x="76" y="2"/>
                      <a:pt x="76" y="2"/>
                    </a:cubicBezTo>
                    <a:cubicBezTo>
                      <a:pt x="76" y="1"/>
                      <a:pt x="75" y="0"/>
                      <a:pt x="74" y="0"/>
                    </a:cubicBezTo>
                    <a:cubicBezTo>
                      <a:pt x="2" y="0"/>
                      <a:pt x="2" y="0"/>
                      <a:pt x="2" y="0"/>
                    </a:cubicBezTo>
                    <a:cubicBezTo>
                      <a:pt x="1" y="0"/>
                      <a:pt x="0" y="1"/>
                      <a:pt x="0" y="2"/>
                    </a:cubicBezTo>
                    <a:cubicBezTo>
                      <a:pt x="0" y="22"/>
                      <a:pt x="0" y="22"/>
                      <a:pt x="0" y="22"/>
                    </a:cubicBezTo>
                    <a:cubicBezTo>
                      <a:pt x="0" y="42"/>
                      <a:pt x="0" y="42"/>
                      <a:pt x="0" y="42"/>
                    </a:cubicBezTo>
                    <a:cubicBezTo>
                      <a:pt x="0" y="62"/>
                      <a:pt x="0" y="62"/>
                      <a:pt x="0" y="62"/>
                    </a:cubicBezTo>
                    <a:cubicBezTo>
                      <a:pt x="0" y="63"/>
                      <a:pt x="1" y="64"/>
                      <a:pt x="2" y="64"/>
                    </a:cubicBezTo>
                    <a:cubicBezTo>
                      <a:pt x="36" y="64"/>
                      <a:pt x="36" y="64"/>
                      <a:pt x="36" y="64"/>
                    </a:cubicBezTo>
                    <a:cubicBezTo>
                      <a:pt x="36" y="76"/>
                      <a:pt x="36" y="76"/>
                      <a:pt x="36" y="76"/>
                    </a:cubicBezTo>
                    <a:cubicBezTo>
                      <a:pt x="22" y="76"/>
                      <a:pt x="22" y="76"/>
                      <a:pt x="22" y="76"/>
                    </a:cubicBezTo>
                    <a:cubicBezTo>
                      <a:pt x="21" y="76"/>
                      <a:pt x="20" y="77"/>
                      <a:pt x="20" y="78"/>
                    </a:cubicBezTo>
                    <a:cubicBezTo>
                      <a:pt x="20" y="79"/>
                      <a:pt x="21" y="80"/>
                      <a:pt x="22" y="80"/>
                    </a:cubicBezTo>
                    <a:cubicBezTo>
                      <a:pt x="46" y="80"/>
                      <a:pt x="46" y="80"/>
                      <a:pt x="46" y="80"/>
                    </a:cubicBezTo>
                    <a:cubicBezTo>
                      <a:pt x="47" y="80"/>
                      <a:pt x="48" y="79"/>
                      <a:pt x="48" y="78"/>
                    </a:cubicBezTo>
                    <a:cubicBezTo>
                      <a:pt x="48" y="77"/>
                      <a:pt x="47" y="76"/>
                      <a:pt x="46" y="76"/>
                    </a:cubicBezTo>
                    <a:cubicBezTo>
                      <a:pt x="40" y="76"/>
                      <a:pt x="40" y="76"/>
                      <a:pt x="40" y="76"/>
                    </a:cubicBezTo>
                    <a:cubicBezTo>
                      <a:pt x="40" y="64"/>
                      <a:pt x="40" y="64"/>
                      <a:pt x="40" y="64"/>
                    </a:cubicBezTo>
                    <a:lnTo>
                      <a:pt x="46" y="64"/>
                    </a:lnTo>
                    <a:close/>
                    <a:moveTo>
                      <a:pt x="72" y="4"/>
                    </a:moveTo>
                    <a:cubicBezTo>
                      <a:pt x="72" y="20"/>
                      <a:pt x="72" y="20"/>
                      <a:pt x="72" y="20"/>
                    </a:cubicBezTo>
                    <a:cubicBezTo>
                      <a:pt x="4" y="20"/>
                      <a:pt x="4" y="20"/>
                      <a:pt x="4" y="20"/>
                    </a:cubicBezTo>
                    <a:cubicBezTo>
                      <a:pt x="4" y="4"/>
                      <a:pt x="4" y="4"/>
                      <a:pt x="4" y="4"/>
                    </a:cubicBezTo>
                    <a:lnTo>
                      <a:pt x="7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55" name="Freeform 22">
                <a:extLst>
                  <a:ext uri="{FF2B5EF4-FFF2-40B4-BE49-F238E27FC236}">
                    <a16:creationId xmlns:a16="http://schemas.microsoft.com/office/drawing/2014/main" id="{DB9A7922-5D21-1AED-D019-5A0B85B37E45}"/>
                  </a:ext>
                </a:extLst>
              </p:cNvPr>
              <p:cNvSpPr>
                <a:spLocks/>
              </p:cNvSpPr>
              <p:nvPr/>
            </p:nvSpPr>
            <p:spPr bwMode="auto">
              <a:xfrm>
                <a:off x="5880745" y="1017960"/>
                <a:ext cx="30919" cy="30919"/>
              </a:xfrm>
              <a:custGeom>
                <a:avLst/>
                <a:gdLst>
                  <a:gd name="T0" fmla="*/ 0 w 8"/>
                  <a:gd name="T1" fmla="*/ 4 h 8"/>
                  <a:gd name="T2" fmla="*/ 4 w 8"/>
                  <a:gd name="T3" fmla="*/ 8 h 8"/>
                  <a:gd name="T4" fmla="*/ 8 w 8"/>
                  <a:gd name="T5" fmla="*/ 4 h 8"/>
                  <a:gd name="T6" fmla="*/ 4 w 8"/>
                  <a:gd name="T7" fmla="*/ 0 h 8"/>
                  <a:gd name="T8" fmla="*/ 0 w 8"/>
                  <a:gd name="T9" fmla="*/ 4 h 8"/>
                  <a:gd name="T10" fmla="*/ 4 w 8"/>
                  <a:gd name="T11" fmla="*/ 4 h 8"/>
                  <a:gd name="T12" fmla="*/ 4 w 8"/>
                  <a:gd name="T13" fmla="*/ 4 h 8"/>
                  <a:gd name="T14" fmla="*/ 6 w 8"/>
                  <a:gd name="T15" fmla="*/ 4 h 8"/>
                  <a:gd name="T16" fmla="*/ 4 w 8"/>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0" y="4"/>
                    </a:moveTo>
                    <a:cubicBezTo>
                      <a:pt x="0" y="6"/>
                      <a:pt x="2" y="8"/>
                      <a:pt x="4" y="8"/>
                    </a:cubicBezTo>
                    <a:cubicBezTo>
                      <a:pt x="6" y="8"/>
                      <a:pt x="8" y="6"/>
                      <a:pt x="8" y="4"/>
                    </a:cubicBezTo>
                    <a:cubicBezTo>
                      <a:pt x="8" y="2"/>
                      <a:pt x="6" y="0"/>
                      <a:pt x="4" y="0"/>
                    </a:cubicBezTo>
                    <a:cubicBezTo>
                      <a:pt x="2" y="0"/>
                      <a:pt x="0" y="2"/>
                      <a:pt x="0" y="4"/>
                    </a:cubicBezTo>
                    <a:close/>
                    <a:moveTo>
                      <a:pt x="4" y="4"/>
                    </a:moveTo>
                    <a:cubicBezTo>
                      <a:pt x="4" y="4"/>
                      <a:pt x="4" y="4"/>
                      <a:pt x="4" y="4"/>
                    </a:cubicBezTo>
                    <a:cubicBezTo>
                      <a:pt x="6" y="4"/>
                      <a:pt x="6" y="4"/>
                      <a:pt x="6" y="4"/>
                    </a:cubicBez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56" name="Freeform 23">
                <a:extLst>
                  <a:ext uri="{FF2B5EF4-FFF2-40B4-BE49-F238E27FC236}">
                    <a16:creationId xmlns:a16="http://schemas.microsoft.com/office/drawing/2014/main" id="{C440CA38-7A17-4BC1-389D-DB9CD8BC0CCA}"/>
                  </a:ext>
                </a:extLst>
              </p:cNvPr>
              <p:cNvSpPr>
                <a:spLocks/>
              </p:cNvSpPr>
              <p:nvPr/>
            </p:nvSpPr>
            <p:spPr bwMode="auto">
              <a:xfrm>
                <a:off x="5778619" y="1010464"/>
                <a:ext cx="46847" cy="45910"/>
              </a:xfrm>
              <a:custGeom>
                <a:avLst/>
                <a:gdLst>
                  <a:gd name="T0" fmla="*/ 0 w 12"/>
                  <a:gd name="T1" fmla="*/ 6 h 12"/>
                  <a:gd name="T2" fmla="*/ 6 w 12"/>
                  <a:gd name="T3" fmla="*/ 12 h 12"/>
                  <a:gd name="T4" fmla="*/ 12 w 12"/>
                  <a:gd name="T5" fmla="*/ 6 h 12"/>
                  <a:gd name="T6" fmla="*/ 6 w 12"/>
                  <a:gd name="T7" fmla="*/ 0 h 12"/>
                  <a:gd name="T8" fmla="*/ 0 w 12"/>
                  <a:gd name="T9" fmla="*/ 6 h 12"/>
                  <a:gd name="T10" fmla="*/ 8 w 12"/>
                  <a:gd name="T11" fmla="*/ 6 h 12"/>
                  <a:gd name="T12" fmla="*/ 6 w 12"/>
                  <a:gd name="T13" fmla="*/ 8 h 12"/>
                  <a:gd name="T14" fmla="*/ 4 w 12"/>
                  <a:gd name="T15" fmla="*/ 6 h 12"/>
                  <a:gd name="T16" fmla="*/ 6 w 12"/>
                  <a:gd name="T17" fmla="*/ 4 h 12"/>
                  <a:gd name="T18" fmla="*/ 8 w 12"/>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0" y="6"/>
                    </a:moveTo>
                    <a:cubicBezTo>
                      <a:pt x="0" y="9"/>
                      <a:pt x="3" y="12"/>
                      <a:pt x="6" y="12"/>
                    </a:cubicBezTo>
                    <a:cubicBezTo>
                      <a:pt x="9" y="12"/>
                      <a:pt x="12" y="9"/>
                      <a:pt x="12" y="6"/>
                    </a:cubicBezTo>
                    <a:cubicBezTo>
                      <a:pt x="12" y="3"/>
                      <a:pt x="9" y="0"/>
                      <a:pt x="6" y="0"/>
                    </a:cubicBezTo>
                    <a:cubicBezTo>
                      <a:pt x="3" y="0"/>
                      <a:pt x="0" y="3"/>
                      <a:pt x="0" y="6"/>
                    </a:cubicBezTo>
                    <a:close/>
                    <a:moveTo>
                      <a:pt x="8" y="6"/>
                    </a:moveTo>
                    <a:cubicBezTo>
                      <a:pt x="8" y="7"/>
                      <a:pt x="7" y="8"/>
                      <a:pt x="6" y="8"/>
                    </a:cubicBezTo>
                    <a:cubicBezTo>
                      <a:pt x="5" y="8"/>
                      <a:pt x="4" y="7"/>
                      <a:pt x="4" y="6"/>
                    </a:cubicBezTo>
                    <a:cubicBezTo>
                      <a:pt x="4" y="5"/>
                      <a:pt x="5" y="4"/>
                      <a:pt x="6" y="4"/>
                    </a:cubicBezTo>
                    <a:cubicBezTo>
                      <a:pt x="7" y="4"/>
                      <a:pt x="8" y="5"/>
                      <a:pt x="8"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57" name="Oval 24">
                <a:extLst>
                  <a:ext uri="{FF2B5EF4-FFF2-40B4-BE49-F238E27FC236}">
                    <a16:creationId xmlns:a16="http://schemas.microsoft.com/office/drawing/2014/main" id="{A526E46B-DA3B-F612-05EC-22C5AD686B56}"/>
                  </a:ext>
                </a:extLst>
              </p:cNvPr>
              <p:cNvSpPr>
                <a:spLocks/>
              </p:cNvSpPr>
              <p:nvPr/>
            </p:nvSpPr>
            <p:spPr bwMode="auto">
              <a:xfrm>
                <a:off x="5763628" y="1125707"/>
                <a:ext cx="14991" cy="1499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58" name="Oval 25">
                <a:extLst>
                  <a:ext uri="{FF2B5EF4-FFF2-40B4-BE49-F238E27FC236}">
                    <a16:creationId xmlns:a16="http://schemas.microsoft.com/office/drawing/2014/main" id="{9B1132BD-DEC7-29E8-690D-E81D5B8D32DF}"/>
                  </a:ext>
                </a:extLst>
              </p:cNvPr>
              <p:cNvSpPr>
                <a:spLocks/>
              </p:cNvSpPr>
              <p:nvPr/>
            </p:nvSpPr>
            <p:spPr bwMode="auto">
              <a:xfrm>
                <a:off x="5794547" y="1125707"/>
                <a:ext cx="15928" cy="1499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sp>
          <p:nvSpPr>
            <p:cNvPr id="190" name="TextBox 189">
              <a:extLst>
                <a:ext uri="{FF2B5EF4-FFF2-40B4-BE49-F238E27FC236}">
                  <a16:creationId xmlns:a16="http://schemas.microsoft.com/office/drawing/2014/main" id="{AA40C655-99D8-F671-C6DE-5BD062EA6B89}"/>
                </a:ext>
              </a:extLst>
            </p:cNvPr>
            <p:cNvSpPr txBox="1"/>
            <p:nvPr/>
          </p:nvSpPr>
          <p:spPr>
            <a:xfrm>
              <a:off x="2164311" y="5079772"/>
              <a:ext cx="977784" cy="246221"/>
            </a:xfrm>
            <a:prstGeom prst="rect">
              <a:avLst/>
            </a:prstGeom>
            <a:noFill/>
          </p:spPr>
          <p:txBody>
            <a:bodyPr wrap="square" rtlCol="0">
              <a:spAutoFit/>
            </a:bodyPr>
            <a:lstStyle/>
            <a:p>
              <a:pPr marL="0" marR="0" lvl="0" indent="0" algn="l" defTabSz="47477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Cybersecurity</a:t>
              </a:r>
            </a:p>
          </p:txBody>
        </p:sp>
      </p:grpSp>
      <p:grpSp>
        <p:nvGrpSpPr>
          <p:cNvPr id="320524" name="Group 320523">
            <a:extLst>
              <a:ext uri="{FF2B5EF4-FFF2-40B4-BE49-F238E27FC236}">
                <a16:creationId xmlns:a16="http://schemas.microsoft.com/office/drawing/2014/main" id="{147DF05D-872A-407B-7EBF-2B91E97775CC}"/>
              </a:ext>
            </a:extLst>
          </p:cNvPr>
          <p:cNvGrpSpPr/>
          <p:nvPr/>
        </p:nvGrpSpPr>
        <p:grpSpPr>
          <a:xfrm>
            <a:off x="6334893" y="5593377"/>
            <a:ext cx="1532670" cy="400110"/>
            <a:chOff x="5659531" y="5002827"/>
            <a:chExt cx="1532670" cy="400110"/>
          </a:xfrm>
        </p:grpSpPr>
        <p:grpSp>
          <p:nvGrpSpPr>
            <p:cNvPr id="69" name="Group 124">
              <a:extLst>
                <a:ext uri="{FF2B5EF4-FFF2-40B4-BE49-F238E27FC236}">
                  <a16:creationId xmlns:a16="http://schemas.microsoft.com/office/drawing/2014/main" id="{AB446297-4234-60BC-AFCA-6EFDC7C3D0AF}"/>
                </a:ext>
              </a:extLst>
            </p:cNvPr>
            <p:cNvGrpSpPr>
              <a:grpSpLocks noChangeAspect="1"/>
            </p:cNvGrpSpPr>
            <p:nvPr/>
          </p:nvGrpSpPr>
          <p:grpSpPr bwMode="auto">
            <a:xfrm>
              <a:off x="5659531" y="5079535"/>
              <a:ext cx="247272" cy="246695"/>
              <a:chOff x="346" y="2997"/>
              <a:chExt cx="428" cy="427"/>
            </a:xfrm>
            <a:solidFill>
              <a:srgbClr val="000000"/>
            </a:solidFill>
          </p:grpSpPr>
          <p:sp>
            <p:nvSpPr>
              <p:cNvPr id="70" name="Freeform 125">
                <a:extLst>
                  <a:ext uri="{FF2B5EF4-FFF2-40B4-BE49-F238E27FC236}">
                    <a16:creationId xmlns:a16="http://schemas.microsoft.com/office/drawing/2014/main" id="{96CB3525-7599-55B3-E0E9-069467FB92DB}"/>
                  </a:ext>
                </a:extLst>
              </p:cNvPr>
              <p:cNvSpPr>
                <a:spLocks noEditPoints="1"/>
              </p:cNvSpPr>
              <p:nvPr/>
            </p:nvSpPr>
            <p:spPr bwMode="auto">
              <a:xfrm>
                <a:off x="346" y="3282"/>
                <a:ext cx="89" cy="142"/>
              </a:xfrm>
              <a:custGeom>
                <a:avLst/>
                <a:gdLst>
                  <a:gd name="T0" fmla="*/ 54 w 60"/>
                  <a:gd name="T1" fmla="*/ 96 h 96"/>
                  <a:gd name="T2" fmla="*/ 6 w 60"/>
                  <a:gd name="T3" fmla="*/ 96 h 96"/>
                  <a:gd name="T4" fmla="*/ 0 w 60"/>
                  <a:gd name="T5" fmla="*/ 90 h 96"/>
                  <a:gd name="T6" fmla="*/ 0 w 60"/>
                  <a:gd name="T7" fmla="*/ 6 h 96"/>
                  <a:gd name="T8" fmla="*/ 6 w 60"/>
                  <a:gd name="T9" fmla="*/ 0 h 96"/>
                  <a:gd name="T10" fmla="*/ 54 w 60"/>
                  <a:gd name="T11" fmla="*/ 0 h 96"/>
                  <a:gd name="T12" fmla="*/ 60 w 60"/>
                  <a:gd name="T13" fmla="*/ 6 h 96"/>
                  <a:gd name="T14" fmla="*/ 60 w 60"/>
                  <a:gd name="T15" fmla="*/ 90 h 96"/>
                  <a:gd name="T16" fmla="*/ 54 w 60"/>
                  <a:gd name="T17" fmla="*/ 96 h 96"/>
                  <a:gd name="T18" fmla="*/ 12 w 60"/>
                  <a:gd name="T19" fmla="*/ 84 h 96"/>
                  <a:gd name="T20" fmla="*/ 48 w 60"/>
                  <a:gd name="T21" fmla="*/ 84 h 96"/>
                  <a:gd name="T22" fmla="*/ 48 w 60"/>
                  <a:gd name="T23" fmla="*/ 12 h 96"/>
                  <a:gd name="T24" fmla="*/ 12 w 60"/>
                  <a:gd name="T25" fmla="*/ 12 h 96"/>
                  <a:gd name="T26" fmla="*/ 12 w 60"/>
                  <a:gd name="T27"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96">
                    <a:moveTo>
                      <a:pt x="54" y="96"/>
                    </a:moveTo>
                    <a:cubicBezTo>
                      <a:pt x="6" y="96"/>
                      <a:pt x="6" y="96"/>
                      <a:pt x="6" y="96"/>
                    </a:cubicBezTo>
                    <a:cubicBezTo>
                      <a:pt x="3" y="96"/>
                      <a:pt x="0" y="94"/>
                      <a:pt x="0" y="90"/>
                    </a:cubicBezTo>
                    <a:cubicBezTo>
                      <a:pt x="0" y="6"/>
                      <a:pt x="0" y="6"/>
                      <a:pt x="0" y="6"/>
                    </a:cubicBezTo>
                    <a:cubicBezTo>
                      <a:pt x="0" y="3"/>
                      <a:pt x="3" y="0"/>
                      <a:pt x="6" y="0"/>
                    </a:cubicBezTo>
                    <a:cubicBezTo>
                      <a:pt x="54" y="0"/>
                      <a:pt x="54" y="0"/>
                      <a:pt x="54" y="0"/>
                    </a:cubicBezTo>
                    <a:cubicBezTo>
                      <a:pt x="58" y="0"/>
                      <a:pt x="60" y="3"/>
                      <a:pt x="60" y="6"/>
                    </a:cubicBezTo>
                    <a:cubicBezTo>
                      <a:pt x="60" y="90"/>
                      <a:pt x="60" y="90"/>
                      <a:pt x="60" y="90"/>
                    </a:cubicBezTo>
                    <a:cubicBezTo>
                      <a:pt x="60" y="94"/>
                      <a:pt x="58" y="96"/>
                      <a:pt x="54" y="96"/>
                    </a:cubicBezTo>
                    <a:close/>
                    <a:moveTo>
                      <a:pt x="12" y="84"/>
                    </a:moveTo>
                    <a:cubicBezTo>
                      <a:pt x="48" y="84"/>
                      <a:pt x="48" y="84"/>
                      <a:pt x="48" y="84"/>
                    </a:cubicBezTo>
                    <a:cubicBezTo>
                      <a:pt x="48" y="12"/>
                      <a:pt x="48" y="12"/>
                      <a:pt x="48" y="12"/>
                    </a:cubicBezTo>
                    <a:cubicBezTo>
                      <a:pt x="12" y="12"/>
                      <a:pt x="12" y="12"/>
                      <a:pt x="12" y="12"/>
                    </a:cubicBezTo>
                    <a:lnTo>
                      <a:pt x="12"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71" name="Freeform 126">
                <a:extLst>
                  <a:ext uri="{FF2B5EF4-FFF2-40B4-BE49-F238E27FC236}">
                    <a16:creationId xmlns:a16="http://schemas.microsoft.com/office/drawing/2014/main" id="{20F1ADA9-4911-8C8B-FBA2-A949B0821F9D}"/>
                  </a:ext>
                </a:extLst>
              </p:cNvPr>
              <p:cNvSpPr>
                <a:spLocks/>
              </p:cNvSpPr>
              <p:nvPr/>
            </p:nvSpPr>
            <p:spPr bwMode="auto">
              <a:xfrm>
                <a:off x="417" y="3335"/>
                <a:ext cx="320" cy="71"/>
              </a:xfrm>
              <a:custGeom>
                <a:avLst/>
                <a:gdLst>
                  <a:gd name="T0" fmla="*/ 210 w 216"/>
                  <a:gd name="T1" fmla="*/ 48 h 48"/>
                  <a:gd name="T2" fmla="*/ 6 w 216"/>
                  <a:gd name="T3" fmla="*/ 48 h 48"/>
                  <a:gd name="T4" fmla="*/ 0 w 216"/>
                  <a:gd name="T5" fmla="*/ 42 h 48"/>
                  <a:gd name="T6" fmla="*/ 6 w 216"/>
                  <a:gd name="T7" fmla="*/ 36 h 48"/>
                  <a:gd name="T8" fmla="*/ 202 w 216"/>
                  <a:gd name="T9" fmla="*/ 36 h 48"/>
                  <a:gd name="T10" fmla="*/ 120 w 216"/>
                  <a:gd name="T11" fmla="*/ 12 h 48"/>
                  <a:gd name="T12" fmla="*/ 36 w 216"/>
                  <a:gd name="T13" fmla="*/ 12 h 48"/>
                  <a:gd name="T14" fmla="*/ 30 w 216"/>
                  <a:gd name="T15" fmla="*/ 6 h 48"/>
                  <a:gd name="T16" fmla="*/ 36 w 216"/>
                  <a:gd name="T17" fmla="*/ 0 h 48"/>
                  <a:gd name="T18" fmla="*/ 120 w 216"/>
                  <a:gd name="T19" fmla="*/ 0 h 48"/>
                  <a:gd name="T20" fmla="*/ 216 w 216"/>
                  <a:gd name="T21" fmla="*/ 42 h 48"/>
                  <a:gd name="T22" fmla="*/ 210 w 216"/>
                  <a:gd name="T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48">
                    <a:moveTo>
                      <a:pt x="210" y="48"/>
                    </a:moveTo>
                    <a:cubicBezTo>
                      <a:pt x="6" y="48"/>
                      <a:pt x="6" y="48"/>
                      <a:pt x="6" y="48"/>
                    </a:cubicBezTo>
                    <a:cubicBezTo>
                      <a:pt x="3" y="48"/>
                      <a:pt x="0" y="46"/>
                      <a:pt x="0" y="42"/>
                    </a:cubicBezTo>
                    <a:cubicBezTo>
                      <a:pt x="0" y="39"/>
                      <a:pt x="3" y="36"/>
                      <a:pt x="6" y="36"/>
                    </a:cubicBezTo>
                    <a:cubicBezTo>
                      <a:pt x="202" y="36"/>
                      <a:pt x="202" y="36"/>
                      <a:pt x="202" y="36"/>
                    </a:cubicBezTo>
                    <a:cubicBezTo>
                      <a:pt x="193" y="25"/>
                      <a:pt x="161" y="12"/>
                      <a:pt x="120" y="12"/>
                    </a:cubicBezTo>
                    <a:cubicBezTo>
                      <a:pt x="36" y="12"/>
                      <a:pt x="36" y="12"/>
                      <a:pt x="36" y="12"/>
                    </a:cubicBezTo>
                    <a:cubicBezTo>
                      <a:pt x="33" y="12"/>
                      <a:pt x="30" y="10"/>
                      <a:pt x="30" y="6"/>
                    </a:cubicBezTo>
                    <a:cubicBezTo>
                      <a:pt x="30" y="3"/>
                      <a:pt x="33" y="0"/>
                      <a:pt x="36" y="0"/>
                    </a:cubicBezTo>
                    <a:cubicBezTo>
                      <a:pt x="120" y="0"/>
                      <a:pt x="120" y="0"/>
                      <a:pt x="120" y="0"/>
                    </a:cubicBezTo>
                    <a:cubicBezTo>
                      <a:pt x="166" y="0"/>
                      <a:pt x="216" y="18"/>
                      <a:pt x="216" y="42"/>
                    </a:cubicBezTo>
                    <a:cubicBezTo>
                      <a:pt x="216" y="46"/>
                      <a:pt x="214" y="48"/>
                      <a:pt x="21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72" name="Freeform 127">
                <a:extLst>
                  <a:ext uri="{FF2B5EF4-FFF2-40B4-BE49-F238E27FC236}">
                    <a16:creationId xmlns:a16="http://schemas.microsoft.com/office/drawing/2014/main" id="{B717D330-6BBC-5473-4D5B-2A2FE7086DB2}"/>
                  </a:ext>
                </a:extLst>
              </p:cNvPr>
              <p:cNvSpPr>
                <a:spLocks/>
              </p:cNvSpPr>
              <p:nvPr/>
            </p:nvSpPr>
            <p:spPr bwMode="auto">
              <a:xfrm>
                <a:off x="426" y="3300"/>
                <a:ext cx="141" cy="51"/>
              </a:xfrm>
              <a:custGeom>
                <a:avLst/>
                <a:gdLst>
                  <a:gd name="T0" fmla="*/ 86 w 95"/>
                  <a:gd name="T1" fmla="*/ 35 h 35"/>
                  <a:gd name="T2" fmla="*/ 84 w 95"/>
                  <a:gd name="T3" fmla="*/ 32 h 35"/>
                  <a:gd name="T4" fmla="*/ 42 w 95"/>
                  <a:gd name="T5" fmla="*/ 12 h 35"/>
                  <a:gd name="T6" fmla="*/ 0 w 95"/>
                  <a:gd name="T7" fmla="*/ 12 h 35"/>
                  <a:gd name="T8" fmla="*/ 0 w 95"/>
                  <a:gd name="T9" fmla="*/ 0 h 35"/>
                  <a:gd name="T10" fmla="*/ 42 w 95"/>
                  <a:gd name="T11" fmla="*/ 0 h 35"/>
                  <a:gd name="T12" fmla="*/ 93 w 95"/>
                  <a:gd name="T13" fmla="*/ 24 h 35"/>
                  <a:gd name="T14" fmla="*/ 95 w 95"/>
                  <a:gd name="T15" fmla="*/ 26 h 35"/>
                  <a:gd name="T16" fmla="*/ 86 w 95"/>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35">
                    <a:moveTo>
                      <a:pt x="86" y="35"/>
                    </a:moveTo>
                    <a:cubicBezTo>
                      <a:pt x="85" y="34"/>
                      <a:pt x="85" y="33"/>
                      <a:pt x="84" y="32"/>
                    </a:cubicBezTo>
                    <a:cubicBezTo>
                      <a:pt x="77" y="25"/>
                      <a:pt x="65" y="12"/>
                      <a:pt x="42" y="12"/>
                    </a:cubicBezTo>
                    <a:cubicBezTo>
                      <a:pt x="0" y="12"/>
                      <a:pt x="0" y="12"/>
                      <a:pt x="0" y="12"/>
                    </a:cubicBezTo>
                    <a:cubicBezTo>
                      <a:pt x="0" y="0"/>
                      <a:pt x="0" y="0"/>
                      <a:pt x="0" y="0"/>
                    </a:cubicBezTo>
                    <a:cubicBezTo>
                      <a:pt x="42" y="0"/>
                      <a:pt x="42" y="0"/>
                      <a:pt x="42" y="0"/>
                    </a:cubicBezTo>
                    <a:cubicBezTo>
                      <a:pt x="70" y="0"/>
                      <a:pt x="85" y="16"/>
                      <a:pt x="93" y="24"/>
                    </a:cubicBezTo>
                    <a:cubicBezTo>
                      <a:pt x="93" y="25"/>
                      <a:pt x="94" y="26"/>
                      <a:pt x="95" y="26"/>
                    </a:cubicBezTo>
                    <a:lnTo>
                      <a:pt x="8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73" name="Freeform 128">
                <a:extLst>
                  <a:ext uri="{FF2B5EF4-FFF2-40B4-BE49-F238E27FC236}">
                    <a16:creationId xmlns:a16="http://schemas.microsoft.com/office/drawing/2014/main" id="{C5048B4A-C591-DF63-CD4C-1F726218BD84}"/>
                  </a:ext>
                </a:extLst>
              </p:cNvPr>
              <p:cNvSpPr>
                <a:spLocks noEditPoints="1"/>
              </p:cNvSpPr>
              <p:nvPr/>
            </p:nvSpPr>
            <p:spPr bwMode="auto">
              <a:xfrm>
                <a:off x="559" y="3086"/>
                <a:ext cx="125" cy="125"/>
              </a:xfrm>
              <a:custGeom>
                <a:avLst/>
                <a:gdLst>
                  <a:gd name="T0" fmla="*/ 42 w 84"/>
                  <a:gd name="T1" fmla="*/ 84 h 84"/>
                  <a:gd name="T2" fmla="*/ 0 w 84"/>
                  <a:gd name="T3" fmla="*/ 42 h 84"/>
                  <a:gd name="T4" fmla="*/ 42 w 84"/>
                  <a:gd name="T5" fmla="*/ 0 h 84"/>
                  <a:gd name="T6" fmla="*/ 84 w 84"/>
                  <a:gd name="T7" fmla="*/ 42 h 84"/>
                  <a:gd name="T8" fmla="*/ 42 w 84"/>
                  <a:gd name="T9" fmla="*/ 84 h 84"/>
                  <a:gd name="T10" fmla="*/ 42 w 84"/>
                  <a:gd name="T11" fmla="*/ 12 h 84"/>
                  <a:gd name="T12" fmla="*/ 12 w 84"/>
                  <a:gd name="T13" fmla="*/ 42 h 84"/>
                  <a:gd name="T14" fmla="*/ 42 w 84"/>
                  <a:gd name="T15" fmla="*/ 72 h 84"/>
                  <a:gd name="T16" fmla="*/ 72 w 84"/>
                  <a:gd name="T17" fmla="*/ 42 h 84"/>
                  <a:gd name="T18" fmla="*/ 42 w 84"/>
                  <a:gd name="T1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84"/>
                    </a:moveTo>
                    <a:cubicBezTo>
                      <a:pt x="19" y="84"/>
                      <a:pt x="0" y="66"/>
                      <a:pt x="0" y="42"/>
                    </a:cubicBezTo>
                    <a:cubicBezTo>
                      <a:pt x="0" y="19"/>
                      <a:pt x="19" y="0"/>
                      <a:pt x="42" y="0"/>
                    </a:cubicBezTo>
                    <a:cubicBezTo>
                      <a:pt x="66" y="0"/>
                      <a:pt x="84" y="19"/>
                      <a:pt x="84" y="42"/>
                    </a:cubicBezTo>
                    <a:cubicBezTo>
                      <a:pt x="84" y="66"/>
                      <a:pt x="66" y="84"/>
                      <a:pt x="42" y="84"/>
                    </a:cubicBezTo>
                    <a:close/>
                    <a:moveTo>
                      <a:pt x="42" y="12"/>
                    </a:moveTo>
                    <a:cubicBezTo>
                      <a:pt x="26" y="12"/>
                      <a:pt x="12" y="26"/>
                      <a:pt x="12" y="42"/>
                    </a:cubicBezTo>
                    <a:cubicBezTo>
                      <a:pt x="12" y="59"/>
                      <a:pt x="26" y="72"/>
                      <a:pt x="42" y="72"/>
                    </a:cubicBezTo>
                    <a:cubicBezTo>
                      <a:pt x="59" y="72"/>
                      <a:pt x="72" y="59"/>
                      <a:pt x="72" y="42"/>
                    </a:cubicBezTo>
                    <a:cubicBezTo>
                      <a:pt x="72" y="26"/>
                      <a:pt x="59" y="12"/>
                      <a:pt x="42"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74" name="Freeform 129">
                <a:extLst>
                  <a:ext uri="{FF2B5EF4-FFF2-40B4-BE49-F238E27FC236}">
                    <a16:creationId xmlns:a16="http://schemas.microsoft.com/office/drawing/2014/main" id="{3E44D840-4501-8347-5A01-22F1EBB5790E}"/>
                  </a:ext>
                </a:extLst>
              </p:cNvPr>
              <p:cNvSpPr>
                <a:spLocks noEditPoints="1"/>
              </p:cNvSpPr>
              <p:nvPr/>
            </p:nvSpPr>
            <p:spPr bwMode="auto">
              <a:xfrm>
                <a:off x="472" y="2997"/>
                <a:ext cx="302" cy="303"/>
              </a:xfrm>
              <a:custGeom>
                <a:avLst/>
                <a:gdLst>
                  <a:gd name="T0" fmla="*/ 78 w 204"/>
                  <a:gd name="T1" fmla="*/ 204 h 204"/>
                  <a:gd name="T2" fmla="*/ 72 w 204"/>
                  <a:gd name="T3" fmla="*/ 181 h 204"/>
                  <a:gd name="T4" fmla="*/ 33 w 204"/>
                  <a:gd name="T5" fmla="*/ 176 h 204"/>
                  <a:gd name="T6" fmla="*/ 1 w 204"/>
                  <a:gd name="T7" fmla="*/ 133 h 204"/>
                  <a:gd name="T8" fmla="*/ 19 w 204"/>
                  <a:gd name="T9" fmla="*/ 116 h 204"/>
                  <a:gd name="T10" fmla="*/ 19 w 204"/>
                  <a:gd name="T11" fmla="*/ 89 h 204"/>
                  <a:gd name="T12" fmla="*/ 1 w 204"/>
                  <a:gd name="T13" fmla="*/ 77 h 204"/>
                  <a:gd name="T14" fmla="*/ 25 w 204"/>
                  <a:gd name="T15" fmla="*/ 31 h 204"/>
                  <a:gd name="T16" fmla="*/ 49 w 204"/>
                  <a:gd name="T17" fmla="*/ 37 h 204"/>
                  <a:gd name="T18" fmla="*/ 72 w 204"/>
                  <a:gd name="T19" fmla="*/ 6 h 204"/>
                  <a:gd name="T20" fmla="*/ 126 w 204"/>
                  <a:gd name="T21" fmla="*/ 0 h 204"/>
                  <a:gd name="T22" fmla="*/ 132 w 204"/>
                  <a:gd name="T23" fmla="*/ 24 h 204"/>
                  <a:gd name="T24" fmla="*/ 170 w 204"/>
                  <a:gd name="T25" fmla="*/ 29 h 204"/>
                  <a:gd name="T26" fmla="*/ 178 w 204"/>
                  <a:gd name="T27" fmla="*/ 31 h 204"/>
                  <a:gd name="T28" fmla="*/ 200 w 204"/>
                  <a:gd name="T29" fmla="*/ 80 h 204"/>
                  <a:gd name="T30" fmla="*/ 185 w 204"/>
                  <a:gd name="T31" fmla="*/ 102 h 204"/>
                  <a:gd name="T32" fmla="*/ 200 w 204"/>
                  <a:gd name="T33" fmla="*/ 124 h 204"/>
                  <a:gd name="T34" fmla="*/ 178 w 204"/>
                  <a:gd name="T35" fmla="*/ 174 h 204"/>
                  <a:gd name="T36" fmla="*/ 170 w 204"/>
                  <a:gd name="T37" fmla="*/ 176 h 204"/>
                  <a:gd name="T38" fmla="*/ 132 w 204"/>
                  <a:gd name="T39" fmla="*/ 181 h 204"/>
                  <a:gd name="T40" fmla="*/ 126 w 204"/>
                  <a:gd name="T41" fmla="*/ 204 h 204"/>
                  <a:gd name="T42" fmla="*/ 120 w 204"/>
                  <a:gd name="T43" fmla="*/ 192 h 204"/>
                  <a:gd name="T44" fmla="*/ 125 w 204"/>
                  <a:gd name="T45" fmla="*/ 171 h 204"/>
                  <a:gd name="T46" fmla="*/ 157 w 204"/>
                  <a:gd name="T47" fmla="*/ 155 h 204"/>
                  <a:gd name="T48" fmla="*/ 189 w 204"/>
                  <a:gd name="T49" fmla="*/ 132 h 204"/>
                  <a:gd name="T50" fmla="*/ 172 w 204"/>
                  <a:gd name="T51" fmla="*/ 118 h 204"/>
                  <a:gd name="T52" fmla="*/ 172 w 204"/>
                  <a:gd name="T53" fmla="*/ 87 h 204"/>
                  <a:gd name="T54" fmla="*/ 188 w 204"/>
                  <a:gd name="T55" fmla="*/ 73 h 204"/>
                  <a:gd name="T56" fmla="*/ 157 w 204"/>
                  <a:gd name="T57" fmla="*/ 50 h 204"/>
                  <a:gd name="T58" fmla="*/ 125 w 204"/>
                  <a:gd name="T59" fmla="*/ 34 h 204"/>
                  <a:gd name="T60" fmla="*/ 120 w 204"/>
                  <a:gd name="T61" fmla="*/ 12 h 204"/>
                  <a:gd name="T62" fmla="*/ 84 w 204"/>
                  <a:gd name="T63" fmla="*/ 28 h 204"/>
                  <a:gd name="T64" fmla="*/ 54 w 204"/>
                  <a:gd name="T65" fmla="*/ 49 h 204"/>
                  <a:gd name="T66" fmla="*/ 33 w 204"/>
                  <a:gd name="T67" fmla="*/ 42 h 204"/>
                  <a:gd name="T68" fmla="*/ 28 w 204"/>
                  <a:gd name="T69" fmla="*/ 81 h 204"/>
                  <a:gd name="T70" fmla="*/ 30 w 204"/>
                  <a:gd name="T71" fmla="*/ 102 h 204"/>
                  <a:gd name="T72" fmla="*/ 28 w 204"/>
                  <a:gd name="T73" fmla="*/ 124 h 204"/>
                  <a:gd name="T74" fmla="*/ 33 w 204"/>
                  <a:gd name="T75" fmla="*/ 163 h 204"/>
                  <a:gd name="T76" fmla="*/ 54 w 204"/>
                  <a:gd name="T77" fmla="*/ 156 h 204"/>
                  <a:gd name="T78" fmla="*/ 84 w 204"/>
                  <a:gd name="T79" fmla="*/ 1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4" h="204">
                    <a:moveTo>
                      <a:pt x="126" y="204"/>
                    </a:moveTo>
                    <a:cubicBezTo>
                      <a:pt x="78" y="204"/>
                      <a:pt x="78" y="204"/>
                      <a:pt x="78" y="204"/>
                    </a:cubicBezTo>
                    <a:cubicBezTo>
                      <a:pt x="75" y="204"/>
                      <a:pt x="72" y="202"/>
                      <a:pt x="72" y="198"/>
                    </a:cubicBezTo>
                    <a:cubicBezTo>
                      <a:pt x="72" y="181"/>
                      <a:pt x="72" y="181"/>
                      <a:pt x="72" y="181"/>
                    </a:cubicBezTo>
                    <a:cubicBezTo>
                      <a:pt x="64" y="178"/>
                      <a:pt x="56" y="174"/>
                      <a:pt x="49" y="168"/>
                    </a:cubicBezTo>
                    <a:cubicBezTo>
                      <a:pt x="33" y="176"/>
                      <a:pt x="33" y="176"/>
                      <a:pt x="33" y="176"/>
                    </a:cubicBezTo>
                    <a:cubicBezTo>
                      <a:pt x="30" y="178"/>
                      <a:pt x="27" y="177"/>
                      <a:pt x="25" y="174"/>
                    </a:cubicBezTo>
                    <a:cubicBezTo>
                      <a:pt x="1" y="133"/>
                      <a:pt x="1" y="133"/>
                      <a:pt x="1" y="133"/>
                    </a:cubicBezTo>
                    <a:cubicBezTo>
                      <a:pt x="0" y="130"/>
                      <a:pt x="0" y="126"/>
                      <a:pt x="3" y="124"/>
                    </a:cubicBezTo>
                    <a:cubicBezTo>
                      <a:pt x="19" y="116"/>
                      <a:pt x="19" y="116"/>
                      <a:pt x="19" y="116"/>
                    </a:cubicBezTo>
                    <a:cubicBezTo>
                      <a:pt x="18" y="111"/>
                      <a:pt x="18" y="107"/>
                      <a:pt x="18" y="102"/>
                    </a:cubicBezTo>
                    <a:cubicBezTo>
                      <a:pt x="18" y="98"/>
                      <a:pt x="18" y="94"/>
                      <a:pt x="19" y="89"/>
                    </a:cubicBezTo>
                    <a:cubicBezTo>
                      <a:pt x="3" y="80"/>
                      <a:pt x="3" y="80"/>
                      <a:pt x="3" y="80"/>
                    </a:cubicBezTo>
                    <a:cubicBezTo>
                      <a:pt x="2" y="80"/>
                      <a:pt x="1" y="78"/>
                      <a:pt x="1" y="77"/>
                    </a:cubicBezTo>
                    <a:cubicBezTo>
                      <a:pt x="0" y="75"/>
                      <a:pt x="0" y="74"/>
                      <a:pt x="1" y="72"/>
                    </a:cubicBezTo>
                    <a:cubicBezTo>
                      <a:pt x="25" y="31"/>
                      <a:pt x="25" y="31"/>
                      <a:pt x="25" y="31"/>
                    </a:cubicBezTo>
                    <a:cubicBezTo>
                      <a:pt x="27" y="28"/>
                      <a:pt x="31" y="27"/>
                      <a:pt x="34" y="28"/>
                    </a:cubicBezTo>
                    <a:cubicBezTo>
                      <a:pt x="49" y="37"/>
                      <a:pt x="49" y="37"/>
                      <a:pt x="49" y="37"/>
                    </a:cubicBezTo>
                    <a:cubicBezTo>
                      <a:pt x="56" y="31"/>
                      <a:pt x="64" y="27"/>
                      <a:pt x="72" y="24"/>
                    </a:cubicBezTo>
                    <a:cubicBezTo>
                      <a:pt x="72" y="6"/>
                      <a:pt x="72" y="6"/>
                      <a:pt x="72" y="6"/>
                    </a:cubicBezTo>
                    <a:cubicBezTo>
                      <a:pt x="72" y="3"/>
                      <a:pt x="75" y="0"/>
                      <a:pt x="78" y="0"/>
                    </a:cubicBezTo>
                    <a:cubicBezTo>
                      <a:pt x="126" y="0"/>
                      <a:pt x="126" y="0"/>
                      <a:pt x="126" y="0"/>
                    </a:cubicBezTo>
                    <a:cubicBezTo>
                      <a:pt x="130" y="0"/>
                      <a:pt x="132" y="3"/>
                      <a:pt x="132" y="6"/>
                    </a:cubicBezTo>
                    <a:cubicBezTo>
                      <a:pt x="132" y="24"/>
                      <a:pt x="132" y="24"/>
                      <a:pt x="132" y="24"/>
                    </a:cubicBezTo>
                    <a:cubicBezTo>
                      <a:pt x="141" y="27"/>
                      <a:pt x="148" y="32"/>
                      <a:pt x="155" y="37"/>
                    </a:cubicBezTo>
                    <a:cubicBezTo>
                      <a:pt x="170" y="29"/>
                      <a:pt x="170" y="29"/>
                      <a:pt x="170" y="29"/>
                    </a:cubicBezTo>
                    <a:cubicBezTo>
                      <a:pt x="171" y="28"/>
                      <a:pt x="173" y="27"/>
                      <a:pt x="174" y="28"/>
                    </a:cubicBezTo>
                    <a:cubicBezTo>
                      <a:pt x="176" y="28"/>
                      <a:pt x="177" y="29"/>
                      <a:pt x="178" y="31"/>
                    </a:cubicBezTo>
                    <a:cubicBezTo>
                      <a:pt x="202" y="72"/>
                      <a:pt x="202" y="72"/>
                      <a:pt x="202" y="72"/>
                    </a:cubicBezTo>
                    <a:cubicBezTo>
                      <a:pt x="203" y="75"/>
                      <a:pt x="202" y="79"/>
                      <a:pt x="200" y="80"/>
                    </a:cubicBezTo>
                    <a:cubicBezTo>
                      <a:pt x="184" y="89"/>
                      <a:pt x="184" y="89"/>
                      <a:pt x="184" y="89"/>
                    </a:cubicBezTo>
                    <a:cubicBezTo>
                      <a:pt x="185" y="94"/>
                      <a:pt x="185" y="98"/>
                      <a:pt x="185" y="102"/>
                    </a:cubicBezTo>
                    <a:cubicBezTo>
                      <a:pt x="185" y="107"/>
                      <a:pt x="185" y="111"/>
                      <a:pt x="184" y="116"/>
                    </a:cubicBezTo>
                    <a:cubicBezTo>
                      <a:pt x="200" y="124"/>
                      <a:pt x="200" y="124"/>
                      <a:pt x="200" y="124"/>
                    </a:cubicBezTo>
                    <a:cubicBezTo>
                      <a:pt x="203" y="126"/>
                      <a:pt x="204" y="130"/>
                      <a:pt x="202" y="133"/>
                    </a:cubicBezTo>
                    <a:cubicBezTo>
                      <a:pt x="178" y="174"/>
                      <a:pt x="178" y="174"/>
                      <a:pt x="178" y="174"/>
                    </a:cubicBezTo>
                    <a:cubicBezTo>
                      <a:pt x="177" y="176"/>
                      <a:pt x="176" y="177"/>
                      <a:pt x="174" y="177"/>
                    </a:cubicBezTo>
                    <a:cubicBezTo>
                      <a:pt x="173" y="177"/>
                      <a:pt x="171" y="177"/>
                      <a:pt x="170" y="176"/>
                    </a:cubicBezTo>
                    <a:cubicBezTo>
                      <a:pt x="155" y="168"/>
                      <a:pt x="155" y="168"/>
                      <a:pt x="155" y="168"/>
                    </a:cubicBezTo>
                    <a:cubicBezTo>
                      <a:pt x="148" y="173"/>
                      <a:pt x="141" y="178"/>
                      <a:pt x="132" y="181"/>
                    </a:cubicBezTo>
                    <a:cubicBezTo>
                      <a:pt x="132" y="198"/>
                      <a:pt x="132" y="198"/>
                      <a:pt x="132" y="198"/>
                    </a:cubicBezTo>
                    <a:cubicBezTo>
                      <a:pt x="132" y="202"/>
                      <a:pt x="130" y="204"/>
                      <a:pt x="126" y="204"/>
                    </a:cubicBezTo>
                    <a:close/>
                    <a:moveTo>
                      <a:pt x="84" y="192"/>
                    </a:moveTo>
                    <a:cubicBezTo>
                      <a:pt x="120" y="192"/>
                      <a:pt x="120" y="192"/>
                      <a:pt x="120" y="192"/>
                    </a:cubicBezTo>
                    <a:cubicBezTo>
                      <a:pt x="120" y="177"/>
                      <a:pt x="120" y="177"/>
                      <a:pt x="120" y="177"/>
                    </a:cubicBezTo>
                    <a:cubicBezTo>
                      <a:pt x="120" y="174"/>
                      <a:pt x="122" y="172"/>
                      <a:pt x="125" y="171"/>
                    </a:cubicBezTo>
                    <a:cubicBezTo>
                      <a:pt x="135" y="168"/>
                      <a:pt x="142" y="163"/>
                      <a:pt x="150" y="156"/>
                    </a:cubicBezTo>
                    <a:cubicBezTo>
                      <a:pt x="152" y="154"/>
                      <a:pt x="155" y="154"/>
                      <a:pt x="157" y="155"/>
                    </a:cubicBezTo>
                    <a:cubicBezTo>
                      <a:pt x="171" y="163"/>
                      <a:pt x="171" y="163"/>
                      <a:pt x="171" y="163"/>
                    </a:cubicBezTo>
                    <a:cubicBezTo>
                      <a:pt x="189" y="132"/>
                      <a:pt x="189" y="132"/>
                      <a:pt x="189" y="132"/>
                    </a:cubicBezTo>
                    <a:cubicBezTo>
                      <a:pt x="175" y="124"/>
                      <a:pt x="175" y="124"/>
                      <a:pt x="175" y="124"/>
                    </a:cubicBezTo>
                    <a:cubicBezTo>
                      <a:pt x="173" y="123"/>
                      <a:pt x="171" y="120"/>
                      <a:pt x="172" y="118"/>
                    </a:cubicBezTo>
                    <a:cubicBezTo>
                      <a:pt x="173" y="113"/>
                      <a:pt x="173" y="108"/>
                      <a:pt x="173" y="102"/>
                    </a:cubicBezTo>
                    <a:cubicBezTo>
                      <a:pt x="173" y="98"/>
                      <a:pt x="173" y="92"/>
                      <a:pt x="172" y="87"/>
                    </a:cubicBezTo>
                    <a:cubicBezTo>
                      <a:pt x="171" y="85"/>
                      <a:pt x="173" y="82"/>
                      <a:pt x="175" y="81"/>
                    </a:cubicBezTo>
                    <a:cubicBezTo>
                      <a:pt x="188" y="73"/>
                      <a:pt x="188" y="73"/>
                      <a:pt x="188" y="73"/>
                    </a:cubicBezTo>
                    <a:cubicBezTo>
                      <a:pt x="170" y="42"/>
                      <a:pt x="170" y="42"/>
                      <a:pt x="170" y="42"/>
                    </a:cubicBezTo>
                    <a:cubicBezTo>
                      <a:pt x="157" y="50"/>
                      <a:pt x="157" y="50"/>
                      <a:pt x="157" y="50"/>
                    </a:cubicBezTo>
                    <a:cubicBezTo>
                      <a:pt x="155" y="51"/>
                      <a:pt x="152" y="51"/>
                      <a:pt x="150" y="49"/>
                    </a:cubicBezTo>
                    <a:cubicBezTo>
                      <a:pt x="142" y="42"/>
                      <a:pt x="135" y="37"/>
                      <a:pt x="125" y="34"/>
                    </a:cubicBezTo>
                    <a:cubicBezTo>
                      <a:pt x="122" y="33"/>
                      <a:pt x="120" y="31"/>
                      <a:pt x="120" y="28"/>
                    </a:cubicBezTo>
                    <a:cubicBezTo>
                      <a:pt x="120" y="12"/>
                      <a:pt x="120" y="12"/>
                      <a:pt x="120" y="12"/>
                    </a:cubicBezTo>
                    <a:cubicBezTo>
                      <a:pt x="84" y="12"/>
                      <a:pt x="84" y="12"/>
                      <a:pt x="84" y="12"/>
                    </a:cubicBezTo>
                    <a:cubicBezTo>
                      <a:pt x="84" y="28"/>
                      <a:pt x="84" y="28"/>
                      <a:pt x="84" y="28"/>
                    </a:cubicBezTo>
                    <a:cubicBezTo>
                      <a:pt x="84" y="31"/>
                      <a:pt x="83" y="33"/>
                      <a:pt x="80" y="34"/>
                    </a:cubicBezTo>
                    <a:cubicBezTo>
                      <a:pt x="70" y="37"/>
                      <a:pt x="62" y="41"/>
                      <a:pt x="54" y="49"/>
                    </a:cubicBezTo>
                    <a:cubicBezTo>
                      <a:pt x="52" y="51"/>
                      <a:pt x="49" y="51"/>
                      <a:pt x="47" y="50"/>
                    </a:cubicBezTo>
                    <a:cubicBezTo>
                      <a:pt x="33" y="42"/>
                      <a:pt x="33" y="42"/>
                      <a:pt x="33" y="42"/>
                    </a:cubicBezTo>
                    <a:cubicBezTo>
                      <a:pt x="15" y="73"/>
                      <a:pt x="15" y="73"/>
                      <a:pt x="15" y="73"/>
                    </a:cubicBezTo>
                    <a:cubicBezTo>
                      <a:pt x="28" y="81"/>
                      <a:pt x="28" y="81"/>
                      <a:pt x="28" y="81"/>
                    </a:cubicBezTo>
                    <a:cubicBezTo>
                      <a:pt x="31" y="82"/>
                      <a:pt x="32" y="85"/>
                      <a:pt x="31" y="87"/>
                    </a:cubicBezTo>
                    <a:cubicBezTo>
                      <a:pt x="30" y="92"/>
                      <a:pt x="30" y="97"/>
                      <a:pt x="30" y="102"/>
                    </a:cubicBezTo>
                    <a:cubicBezTo>
                      <a:pt x="30" y="108"/>
                      <a:pt x="30" y="113"/>
                      <a:pt x="31" y="117"/>
                    </a:cubicBezTo>
                    <a:cubicBezTo>
                      <a:pt x="32" y="120"/>
                      <a:pt x="30" y="123"/>
                      <a:pt x="28" y="124"/>
                    </a:cubicBezTo>
                    <a:cubicBezTo>
                      <a:pt x="15" y="132"/>
                      <a:pt x="15" y="132"/>
                      <a:pt x="15" y="132"/>
                    </a:cubicBezTo>
                    <a:cubicBezTo>
                      <a:pt x="33" y="163"/>
                      <a:pt x="33" y="163"/>
                      <a:pt x="33" y="163"/>
                    </a:cubicBezTo>
                    <a:cubicBezTo>
                      <a:pt x="47" y="155"/>
                      <a:pt x="47" y="155"/>
                      <a:pt x="47" y="155"/>
                    </a:cubicBezTo>
                    <a:cubicBezTo>
                      <a:pt x="49" y="154"/>
                      <a:pt x="52" y="154"/>
                      <a:pt x="54" y="156"/>
                    </a:cubicBezTo>
                    <a:cubicBezTo>
                      <a:pt x="62" y="164"/>
                      <a:pt x="70" y="168"/>
                      <a:pt x="80" y="171"/>
                    </a:cubicBezTo>
                    <a:cubicBezTo>
                      <a:pt x="83" y="172"/>
                      <a:pt x="84" y="174"/>
                      <a:pt x="84" y="177"/>
                    </a:cubicBezTo>
                    <a:lnTo>
                      <a:pt x="84" y="19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AU"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sp>
          <p:nvSpPr>
            <p:cNvPr id="320513" name="TextBox 320512">
              <a:extLst>
                <a:ext uri="{FF2B5EF4-FFF2-40B4-BE49-F238E27FC236}">
                  <a16:creationId xmlns:a16="http://schemas.microsoft.com/office/drawing/2014/main" id="{7C906E5E-FE3D-9BDD-BE9C-83E921C6050A}"/>
                </a:ext>
              </a:extLst>
            </p:cNvPr>
            <p:cNvSpPr txBox="1"/>
            <p:nvPr/>
          </p:nvSpPr>
          <p:spPr>
            <a:xfrm>
              <a:off x="5906803" y="5002827"/>
              <a:ext cx="1285398"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Infrastructure and Operations </a:t>
              </a:r>
            </a:p>
          </p:txBody>
        </p:sp>
      </p:grpSp>
      <p:grpSp>
        <p:nvGrpSpPr>
          <p:cNvPr id="320526" name="Group 320525">
            <a:extLst>
              <a:ext uri="{FF2B5EF4-FFF2-40B4-BE49-F238E27FC236}">
                <a16:creationId xmlns:a16="http://schemas.microsoft.com/office/drawing/2014/main" id="{2446A4A0-E1FD-A4AF-BCB7-C73BC489C8D7}"/>
              </a:ext>
            </a:extLst>
          </p:cNvPr>
          <p:cNvGrpSpPr/>
          <p:nvPr/>
        </p:nvGrpSpPr>
        <p:grpSpPr>
          <a:xfrm>
            <a:off x="3466855" y="5656272"/>
            <a:ext cx="1250242" cy="413923"/>
            <a:chOff x="3142095" y="5065722"/>
            <a:chExt cx="1111253" cy="413923"/>
          </a:xfrm>
        </p:grpSpPr>
        <p:grpSp>
          <p:nvGrpSpPr>
            <p:cNvPr id="59" name="Group 58">
              <a:extLst>
                <a:ext uri="{FF2B5EF4-FFF2-40B4-BE49-F238E27FC236}">
                  <a16:creationId xmlns:a16="http://schemas.microsoft.com/office/drawing/2014/main" id="{8989E86F-DC33-A3B7-DB01-3DE039AEEA59}"/>
                </a:ext>
              </a:extLst>
            </p:cNvPr>
            <p:cNvGrpSpPr/>
            <p:nvPr/>
          </p:nvGrpSpPr>
          <p:grpSpPr>
            <a:xfrm>
              <a:off x="3142095" y="5065722"/>
              <a:ext cx="274320" cy="274320"/>
              <a:chOff x="449491" y="899183"/>
              <a:chExt cx="356485" cy="399423"/>
            </a:xfrm>
          </p:grpSpPr>
          <p:sp>
            <p:nvSpPr>
              <p:cNvPr id="60" name="Freeform 14">
                <a:extLst>
                  <a:ext uri="{FF2B5EF4-FFF2-40B4-BE49-F238E27FC236}">
                    <a16:creationId xmlns:a16="http://schemas.microsoft.com/office/drawing/2014/main" id="{F3C0E9B8-08C6-3415-E571-1C0831BC93B3}"/>
                  </a:ext>
                </a:extLst>
              </p:cNvPr>
              <p:cNvSpPr>
                <a:spLocks noEditPoints="1"/>
              </p:cNvSpPr>
              <p:nvPr/>
            </p:nvSpPr>
            <p:spPr bwMode="auto">
              <a:xfrm flipH="1">
                <a:off x="449491" y="899183"/>
                <a:ext cx="356485" cy="399423"/>
              </a:xfrm>
              <a:custGeom>
                <a:avLst/>
                <a:gdLst>
                  <a:gd name="T0" fmla="*/ 79 w 86"/>
                  <a:gd name="T1" fmla="*/ 41 h 96"/>
                  <a:gd name="T2" fmla="*/ 59 w 86"/>
                  <a:gd name="T3" fmla="*/ 18 h 96"/>
                  <a:gd name="T4" fmla="*/ 27 w 86"/>
                  <a:gd name="T5" fmla="*/ 18 h 96"/>
                  <a:gd name="T6" fmla="*/ 7 w 86"/>
                  <a:gd name="T7" fmla="*/ 41 h 96"/>
                  <a:gd name="T8" fmla="*/ 7 w 86"/>
                  <a:gd name="T9" fmla="*/ 55 h 96"/>
                  <a:gd name="T10" fmla="*/ 15 w 86"/>
                  <a:gd name="T11" fmla="*/ 80 h 96"/>
                  <a:gd name="T12" fmla="*/ 43 w 86"/>
                  <a:gd name="T13" fmla="*/ 96 h 96"/>
                  <a:gd name="T14" fmla="*/ 71 w 86"/>
                  <a:gd name="T15" fmla="*/ 80 h 96"/>
                  <a:gd name="T16" fmla="*/ 79 w 86"/>
                  <a:gd name="T17" fmla="*/ 55 h 96"/>
                  <a:gd name="T18" fmla="*/ 71 w 86"/>
                  <a:gd name="T19" fmla="*/ 20 h 96"/>
                  <a:gd name="T20" fmla="*/ 75 w 86"/>
                  <a:gd name="T21" fmla="*/ 39 h 96"/>
                  <a:gd name="T22" fmla="*/ 63 w 86"/>
                  <a:gd name="T23" fmla="*/ 38 h 96"/>
                  <a:gd name="T24" fmla="*/ 71 w 86"/>
                  <a:gd name="T25" fmla="*/ 20 h 96"/>
                  <a:gd name="T26" fmla="*/ 43 w 86"/>
                  <a:gd name="T27" fmla="*/ 67 h 96"/>
                  <a:gd name="T28" fmla="*/ 27 w 86"/>
                  <a:gd name="T29" fmla="*/ 56 h 96"/>
                  <a:gd name="T30" fmla="*/ 27 w 86"/>
                  <a:gd name="T31" fmla="*/ 40 h 96"/>
                  <a:gd name="T32" fmla="*/ 43 w 86"/>
                  <a:gd name="T33" fmla="*/ 29 h 96"/>
                  <a:gd name="T34" fmla="*/ 59 w 86"/>
                  <a:gd name="T35" fmla="*/ 40 h 96"/>
                  <a:gd name="T36" fmla="*/ 59 w 86"/>
                  <a:gd name="T37" fmla="*/ 56 h 96"/>
                  <a:gd name="T38" fmla="*/ 58 w 86"/>
                  <a:gd name="T39" fmla="*/ 62 h 96"/>
                  <a:gd name="T40" fmla="*/ 47 w 86"/>
                  <a:gd name="T41" fmla="*/ 69 h 96"/>
                  <a:gd name="T42" fmla="*/ 58 w 86"/>
                  <a:gd name="T43" fmla="*/ 62 h 96"/>
                  <a:gd name="T44" fmla="*/ 30 w 86"/>
                  <a:gd name="T45" fmla="*/ 73 h 96"/>
                  <a:gd name="T46" fmla="*/ 32 w 86"/>
                  <a:gd name="T47" fmla="*/ 64 h 96"/>
                  <a:gd name="T48" fmla="*/ 23 w 86"/>
                  <a:gd name="T49" fmla="*/ 53 h 96"/>
                  <a:gd name="T50" fmla="*/ 23 w 86"/>
                  <a:gd name="T51" fmla="*/ 43 h 96"/>
                  <a:gd name="T52" fmla="*/ 23 w 86"/>
                  <a:gd name="T53" fmla="*/ 53 h 96"/>
                  <a:gd name="T54" fmla="*/ 30 w 86"/>
                  <a:gd name="T55" fmla="*/ 23 h 96"/>
                  <a:gd name="T56" fmla="*/ 32 w 86"/>
                  <a:gd name="T57" fmla="*/ 32 h 96"/>
                  <a:gd name="T58" fmla="*/ 47 w 86"/>
                  <a:gd name="T59" fmla="*/ 27 h 96"/>
                  <a:gd name="T60" fmla="*/ 58 w 86"/>
                  <a:gd name="T61" fmla="*/ 34 h 96"/>
                  <a:gd name="T62" fmla="*/ 47 w 86"/>
                  <a:gd name="T63" fmla="*/ 27 h 96"/>
                  <a:gd name="T64" fmla="*/ 68 w 86"/>
                  <a:gd name="T65" fmla="*/ 48 h 96"/>
                  <a:gd name="T66" fmla="*/ 63 w 86"/>
                  <a:gd name="T67" fmla="*/ 48 h 96"/>
                  <a:gd name="T68" fmla="*/ 43 w 86"/>
                  <a:gd name="T69" fmla="*/ 4 h 96"/>
                  <a:gd name="T70" fmla="*/ 43 w 86"/>
                  <a:gd name="T71" fmla="*/ 25 h 96"/>
                  <a:gd name="T72" fmla="*/ 43 w 86"/>
                  <a:gd name="T73" fmla="*/ 4 h 96"/>
                  <a:gd name="T74" fmla="*/ 7 w 86"/>
                  <a:gd name="T75" fmla="*/ 23 h 96"/>
                  <a:gd name="T76" fmla="*/ 23 w 86"/>
                  <a:gd name="T77" fmla="*/ 38 h 96"/>
                  <a:gd name="T78" fmla="*/ 11 w 86"/>
                  <a:gd name="T79" fmla="*/ 39 h 96"/>
                  <a:gd name="T80" fmla="*/ 11 w 86"/>
                  <a:gd name="T81" fmla="*/ 57 h 96"/>
                  <a:gd name="T82" fmla="*/ 23 w 86"/>
                  <a:gd name="T83" fmla="*/ 58 h 96"/>
                  <a:gd name="T84" fmla="*/ 7 w 86"/>
                  <a:gd name="T85" fmla="*/ 73 h 96"/>
                  <a:gd name="T86" fmla="*/ 31 w 86"/>
                  <a:gd name="T87" fmla="*/ 77 h 96"/>
                  <a:gd name="T88" fmla="*/ 55 w 86"/>
                  <a:gd name="T89" fmla="*/ 77 h 96"/>
                  <a:gd name="T90" fmla="*/ 79 w 86"/>
                  <a:gd name="T91" fmla="*/ 73 h 96"/>
                  <a:gd name="T92" fmla="*/ 63 w 86"/>
                  <a:gd name="T93" fmla="*/ 58 h 96"/>
                  <a:gd name="T94" fmla="*/ 75 w 86"/>
                  <a:gd name="T95"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96">
                    <a:moveTo>
                      <a:pt x="73" y="48"/>
                    </a:moveTo>
                    <a:cubicBezTo>
                      <a:pt x="75" y="46"/>
                      <a:pt x="77" y="43"/>
                      <a:pt x="79" y="41"/>
                    </a:cubicBezTo>
                    <a:cubicBezTo>
                      <a:pt x="84" y="33"/>
                      <a:pt x="86" y="25"/>
                      <a:pt x="83" y="21"/>
                    </a:cubicBezTo>
                    <a:cubicBezTo>
                      <a:pt x="79" y="15"/>
                      <a:pt x="70" y="15"/>
                      <a:pt x="59" y="18"/>
                    </a:cubicBezTo>
                    <a:cubicBezTo>
                      <a:pt x="55" y="7"/>
                      <a:pt x="49" y="0"/>
                      <a:pt x="43" y="0"/>
                    </a:cubicBezTo>
                    <a:cubicBezTo>
                      <a:pt x="37" y="0"/>
                      <a:pt x="31" y="7"/>
                      <a:pt x="27" y="18"/>
                    </a:cubicBezTo>
                    <a:cubicBezTo>
                      <a:pt x="16" y="15"/>
                      <a:pt x="7" y="15"/>
                      <a:pt x="3" y="21"/>
                    </a:cubicBezTo>
                    <a:cubicBezTo>
                      <a:pt x="0" y="25"/>
                      <a:pt x="2" y="33"/>
                      <a:pt x="7" y="41"/>
                    </a:cubicBezTo>
                    <a:cubicBezTo>
                      <a:pt x="9" y="43"/>
                      <a:pt x="11" y="46"/>
                      <a:pt x="13" y="48"/>
                    </a:cubicBezTo>
                    <a:cubicBezTo>
                      <a:pt x="11" y="50"/>
                      <a:pt x="9" y="53"/>
                      <a:pt x="7" y="55"/>
                    </a:cubicBezTo>
                    <a:cubicBezTo>
                      <a:pt x="2" y="63"/>
                      <a:pt x="0" y="71"/>
                      <a:pt x="3" y="75"/>
                    </a:cubicBezTo>
                    <a:cubicBezTo>
                      <a:pt x="6" y="78"/>
                      <a:pt x="10" y="80"/>
                      <a:pt x="15" y="80"/>
                    </a:cubicBezTo>
                    <a:cubicBezTo>
                      <a:pt x="19" y="80"/>
                      <a:pt x="23" y="79"/>
                      <a:pt x="27" y="78"/>
                    </a:cubicBezTo>
                    <a:cubicBezTo>
                      <a:pt x="31" y="89"/>
                      <a:pt x="37" y="96"/>
                      <a:pt x="43" y="96"/>
                    </a:cubicBezTo>
                    <a:cubicBezTo>
                      <a:pt x="49" y="96"/>
                      <a:pt x="55" y="89"/>
                      <a:pt x="59" y="78"/>
                    </a:cubicBezTo>
                    <a:cubicBezTo>
                      <a:pt x="63" y="79"/>
                      <a:pt x="67" y="80"/>
                      <a:pt x="71" y="80"/>
                    </a:cubicBezTo>
                    <a:cubicBezTo>
                      <a:pt x="76" y="80"/>
                      <a:pt x="80" y="78"/>
                      <a:pt x="83" y="75"/>
                    </a:cubicBezTo>
                    <a:cubicBezTo>
                      <a:pt x="86" y="71"/>
                      <a:pt x="84" y="63"/>
                      <a:pt x="79" y="55"/>
                    </a:cubicBezTo>
                    <a:cubicBezTo>
                      <a:pt x="77" y="53"/>
                      <a:pt x="75" y="50"/>
                      <a:pt x="73" y="48"/>
                    </a:cubicBezTo>
                    <a:close/>
                    <a:moveTo>
                      <a:pt x="71" y="20"/>
                    </a:moveTo>
                    <a:cubicBezTo>
                      <a:pt x="75" y="20"/>
                      <a:pt x="78" y="21"/>
                      <a:pt x="79" y="23"/>
                    </a:cubicBezTo>
                    <a:cubicBezTo>
                      <a:pt x="81" y="26"/>
                      <a:pt x="80" y="32"/>
                      <a:pt x="75" y="39"/>
                    </a:cubicBezTo>
                    <a:cubicBezTo>
                      <a:pt x="74" y="41"/>
                      <a:pt x="72" y="43"/>
                      <a:pt x="71" y="45"/>
                    </a:cubicBezTo>
                    <a:cubicBezTo>
                      <a:pt x="68" y="43"/>
                      <a:pt x="65" y="40"/>
                      <a:pt x="63" y="38"/>
                    </a:cubicBezTo>
                    <a:cubicBezTo>
                      <a:pt x="62" y="32"/>
                      <a:pt x="61" y="27"/>
                      <a:pt x="60" y="22"/>
                    </a:cubicBezTo>
                    <a:cubicBezTo>
                      <a:pt x="64" y="21"/>
                      <a:pt x="68" y="20"/>
                      <a:pt x="71" y="20"/>
                    </a:cubicBezTo>
                    <a:close/>
                    <a:moveTo>
                      <a:pt x="52" y="61"/>
                    </a:moveTo>
                    <a:cubicBezTo>
                      <a:pt x="49" y="63"/>
                      <a:pt x="46" y="65"/>
                      <a:pt x="43" y="67"/>
                    </a:cubicBezTo>
                    <a:cubicBezTo>
                      <a:pt x="40" y="65"/>
                      <a:pt x="37" y="63"/>
                      <a:pt x="34" y="61"/>
                    </a:cubicBezTo>
                    <a:cubicBezTo>
                      <a:pt x="32" y="60"/>
                      <a:pt x="29" y="58"/>
                      <a:pt x="27" y="56"/>
                    </a:cubicBezTo>
                    <a:cubicBezTo>
                      <a:pt x="27" y="54"/>
                      <a:pt x="27" y="51"/>
                      <a:pt x="27" y="48"/>
                    </a:cubicBezTo>
                    <a:cubicBezTo>
                      <a:pt x="27" y="45"/>
                      <a:pt x="27" y="42"/>
                      <a:pt x="27" y="40"/>
                    </a:cubicBezTo>
                    <a:cubicBezTo>
                      <a:pt x="29" y="38"/>
                      <a:pt x="32" y="36"/>
                      <a:pt x="34" y="35"/>
                    </a:cubicBezTo>
                    <a:cubicBezTo>
                      <a:pt x="37" y="33"/>
                      <a:pt x="40" y="31"/>
                      <a:pt x="43" y="29"/>
                    </a:cubicBezTo>
                    <a:cubicBezTo>
                      <a:pt x="46" y="31"/>
                      <a:pt x="49" y="33"/>
                      <a:pt x="52" y="35"/>
                    </a:cubicBezTo>
                    <a:cubicBezTo>
                      <a:pt x="54" y="36"/>
                      <a:pt x="57" y="38"/>
                      <a:pt x="59" y="40"/>
                    </a:cubicBezTo>
                    <a:cubicBezTo>
                      <a:pt x="59" y="42"/>
                      <a:pt x="59" y="45"/>
                      <a:pt x="59" y="48"/>
                    </a:cubicBezTo>
                    <a:cubicBezTo>
                      <a:pt x="59" y="51"/>
                      <a:pt x="59" y="54"/>
                      <a:pt x="59" y="56"/>
                    </a:cubicBezTo>
                    <a:cubicBezTo>
                      <a:pt x="57" y="58"/>
                      <a:pt x="54" y="60"/>
                      <a:pt x="52" y="61"/>
                    </a:cubicBezTo>
                    <a:close/>
                    <a:moveTo>
                      <a:pt x="58" y="62"/>
                    </a:moveTo>
                    <a:cubicBezTo>
                      <a:pt x="58" y="66"/>
                      <a:pt x="57" y="69"/>
                      <a:pt x="56" y="73"/>
                    </a:cubicBezTo>
                    <a:cubicBezTo>
                      <a:pt x="53" y="72"/>
                      <a:pt x="50" y="71"/>
                      <a:pt x="47" y="69"/>
                    </a:cubicBezTo>
                    <a:cubicBezTo>
                      <a:pt x="50" y="68"/>
                      <a:pt x="52" y="66"/>
                      <a:pt x="54" y="64"/>
                    </a:cubicBezTo>
                    <a:cubicBezTo>
                      <a:pt x="56" y="64"/>
                      <a:pt x="57" y="63"/>
                      <a:pt x="58" y="62"/>
                    </a:cubicBezTo>
                    <a:close/>
                    <a:moveTo>
                      <a:pt x="39" y="69"/>
                    </a:moveTo>
                    <a:cubicBezTo>
                      <a:pt x="36" y="71"/>
                      <a:pt x="33" y="72"/>
                      <a:pt x="30" y="73"/>
                    </a:cubicBezTo>
                    <a:cubicBezTo>
                      <a:pt x="29" y="69"/>
                      <a:pt x="28" y="66"/>
                      <a:pt x="28" y="62"/>
                    </a:cubicBezTo>
                    <a:cubicBezTo>
                      <a:pt x="29" y="63"/>
                      <a:pt x="30" y="64"/>
                      <a:pt x="32" y="64"/>
                    </a:cubicBezTo>
                    <a:cubicBezTo>
                      <a:pt x="34" y="66"/>
                      <a:pt x="36" y="68"/>
                      <a:pt x="39" y="69"/>
                    </a:cubicBezTo>
                    <a:close/>
                    <a:moveTo>
                      <a:pt x="23" y="53"/>
                    </a:moveTo>
                    <a:cubicBezTo>
                      <a:pt x="21" y="51"/>
                      <a:pt x="20" y="50"/>
                      <a:pt x="18" y="48"/>
                    </a:cubicBezTo>
                    <a:cubicBezTo>
                      <a:pt x="20" y="46"/>
                      <a:pt x="21" y="45"/>
                      <a:pt x="23" y="43"/>
                    </a:cubicBezTo>
                    <a:cubicBezTo>
                      <a:pt x="23" y="45"/>
                      <a:pt x="23" y="46"/>
                      <a:pt x="23" y="48"/>
                    </a:cubicBezTo>
                    <a:cubicBezTo>
                      <a:pt x="23" y="50"/>
                      <a:pt x="23" y="51"/>
                      <a:pt x="23" y="53"/>
                    </a:cubicBezTo>
                    <a:close/>
                    <a:moveTo>
                      <a:pt x="28" y="34"/>
                    </a:moveTo>
                    <a:cubicBezTo>
                      <a:pt x="28" y="30"/>
                      <a:pt x="29" y="27"/>
                      <a:pt x="30" y="23"/>
                    </a:cubicBezTo>
                    <a:cubicBezTo>
                      <a:pt x="33" y="24"/>
                      <a:pt x="36" y="25"/>
                      <a:pt x="39" y="27"/>
                    </a:cubicBezTo>
                    <a:cubicBezTo>
                      <a:pt x="36" y="28"/>
                      <a:pt x="34" y="30"/>
                      <a:pt x="32" y="32"/>
                    </a:cubicBezTo>
                    <a:cubicBezTo>
                      <a:pt x="30" y="32"/>
                      <a:pt x="29" y="33"/>
                      <a:pt x="28" y="34"/>
                    </a:cubicBezTo>
                    <a:close/>
                    <a:moveTo>
                      <a:pt x="47" y="27"/>
                    </a:moveTo>
                    <a:cubicBezTo>
                      <a:pt x="50" y="25"/>
                      <a:pt x="53" y="24"/>
                      <a:pt x="56" y="23"/>
                    </a:cubicBezTo>
                    <a:cubicBezTo>
                      <a:pt x="57" y="27"/>
                      <a:pt x="58" y="30"/>
                      <a:pt x="58" y="34"/>
                    </a:cubicBezTo>
                    <a:cubicBezTo>
                      <a:pt x="57" y="33"/>
                      <a:pt x="56" y="32"/>
                      <a:pt x="54" y="32"/>
                    </a:cubicBezTo>
                    <a:cubicBezTo>
                      <a:pt x="52" y="30"/>
                      <a:pt x="50" y="28"/>
                      <a:pt x="47" y="27"/>
                    </a:cubicBezTo>
                    <a:close/>
                    <a:moveTo>
                      <a:pt x="63" y="43"/>
                    </a:moveTo>
                    <a:cubicBezTo>
                      <a:pt x="65" y="45"/>
                      <a:pt x="66" y="46"/>
                      <a:pt x="68" y="48"/>
                    </a:cubicBezTo>
                    <a:cubicBezTo>
                      <a:pt x="66" y="50"/>
                      <a:pt x="65" y="51"/>
                      <a:pt x="63" y="53"/>
                    </a:cubicBezTo>
                    <a:cubicBezTo>
                      <a:pt x="63" y="51"/>
                      <a:pt x="63" y="50"/>
                      <a:pt x="63" y="48"/>
                    </a:cubicBezTo>
                    <a:cubicBezTo>
                      <a:pt x="63" y="46"/>
                      <a:pt x="63" y="45"/>
                      <a:pt x="63" y="43"/>
                    </a:cubicBezTo>
                    <a:close/>
                    <a:moveTo>
                      <a:pt x="43" y="4"/>
                    </a:moveTo>
                    <a:cubicBezTo>
                      <a:pt x="47" y="4"/>
                      <a:pt x="52" y="10"/>
                      <a:pt x="55" y="19"/>
                    </a:cubicBezTo>
                    <a:cubicBezTo>
                      <a:pt x="51" y="21"/>
                      <a:pt x="47" y="22"/>
                      <a:pt x="43" y="25"/>
                    </a:cubicBezTo>
                    <a:cubicBezTo>
                      <a:pt x="39" y="22"/>
                      <a:pt x="35" y="21"/>
                      <a:pt x="31" y="19"/>
                    </a:cubicBezTo>
                    <a:cubicBezTo>
                      <a:pt x="34" y="10"/>
                      <a:pt x="39" y="4"/>
                      <a:pt x="43" y="4"/>
                    </a:cubicBezTo>
                    <a:close/>
                    <a:moveTo>
                      <a:pt x="11" y="39"/>
                    </a:moveTo>
                    <a:cubicBezTo>
                      <a:pt x="6" y="32"/>
                      <a:pt x="5" y="26"/>
                      <a:pt x="7" y="23"/>
                    </a:cubicBezTo>
                    <a:cubicBezTo>
                      <a:pt x="9" y="20"/>
                      <a:pt x="16" y="19"/>
                      <a:pt x="26" y="22"/>
                    </a:cubicBezTo>
                    <a:cubicBezTo>
                      <a:pt x="25" y="27"/>
                      <a:pt x="24" y="32"/>
                      <a:pt x="23" y="38"/>
                    </a:cubicBezTo>
                    <a:cubicBezTo>
                      <a:pt x="21" y="40"/>
                      <a:pt x="18" y="43"/>
                      <a:pt x="15" y="45"/>
                    </a:cubicBezTo>
                    <a:cubicBezTo>
                      <a:pt x="14" y="43"/>
                      <a:pt x="12" y="41"/>
                      <a:pt x="11" y="39"/>
                    </a:cubicBezTo>
                    <a:close/>
                    <a:moveTo>
                      <a:pt x="7" y="73"/>
                    </a:moveTo>
                    <a:cubicBezTo>
                      <a:pt x="5" y="70"/>
                      <a:pt x="6" y="64"/>
                      <a:pt x="11" y="57"/>
                    </a:cubicBezTo>
                    <a:cubicBezTo>
                      <a:pt x="12" y="55"/>
                      <a:pt x="14" y="53"/>
                      <a:pt x="15" y="51"/>
                    </a:cubicBezTo>
                    <a:cubicBezTo>
                      <a:pt x="18" y="53"/>
                      <a:pt x="21" y="56"/>
                      <a:pt x="23" y="58"/>
                    </a:cubicBezTo>
                    <a:cubicBezTo>
                      <a:pt x="24" y="64"/>
                      <a:pt x="25" y="69"/>
                      <a:pt x="26" y="74"/>
                    </a:cubicBezTo>
                    <a:cubicBezTo>
                      <a:pt x="16" y="77"/>
                      <a:pt x="9" y="76"/>
                      <a:pt x="7" y="73"/>
                    </a:cubicBezTo>
                    <a:close/>
                    <a:moveTo>
                      <a:pt x="43" y="92"/>
                    </a:moveTo>
                    <a:cubicBezTo>
                      <a:pt x="39" y="92"/>
                      <a:pt x="34" y="86"/>
                      <a:pt x="31" y="77"/>
                    </a:cubicBezTo>
                    <a:cubicBezTo>
                      <a:pt x="35" y="75"/>
                      <a:pt x="39" y="74"/>
                      <a:pt x="43" y="71"/>
                    </a:cubicBezTo>
                    <a:cubicBezTo>
                      <a:pt x="47" y="74"/>
                      <a:pt x="51" y="75"/>
                      <a:pt x="55" y="77"/>
                    </a:cubicBezTo>
                    <a:cubicBezTo>
                      <a:pt x="52" y="86"/>
                      <a:pt x="47" y="92"/>
                      <a:pt x="43" y="92"/>
                    </a:cubicBezTo>
                    <a:close/>
                    <a:moveTo>
                      <a:pt x="79" y="73"/>
                    </a:moveTo>
                    <a:cubicBezTo>
                      <a:pt x="77" y="76"/>
                      <a:pt x="70" y="77"/>
                      <a:pt x="60" y="74"/>
                    </a:cubicBezTo>
                    <a:cubicBezTo>
                      <a:pt x="61" y="69"/>
                      <a:pt x="62" y="64"/>
                      <a:pt x="63" y="58"/>
                    </a:cubicBezTo>
                    <a:cubicBezTo>
                      <a:pt x="65" y="56"/>
                      <a:pt x="68" y="53"/>
                      <a:pt x="71" y="51"/>
                    </a:cubicBezTo>
                    <a:cubicBezTo>
                      <a:pt x="72" y="53"/>
                      <a:pt x="74" y="55"/>
                      <a:pt x="75" y="57"/>
                    </a:cubicBezTo>
                    <a:cubicBezTo>
                      <a:pt x="80" y="64"/>
                      <a:pt x="81" y="70"/>
                      <a:pt x="79" y="7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a:ln>
                    <a:noFill/>
                  </a:ln>
                  <a:solidFill>
                    <a:srgbClr val="44546A"/>
                  </a:solidFill>
                  <a:effectLst/>
                  <a:uLnTx/>
                  <a:uFillTx/>
                  <a:latin typeface="Arial" charset="0"/>
                  <a:ea typeface="+mn-ea"/>
                  <a:cs typeface="Arial" charset="0"/>
                </a:endParaRPr>
              </a:p>
            </p:txBody>
          </p:sp>
          <p:sp>
            <p:nvSpPr>
              <p:cNvPr id="61" name="Freeform 15">
                <a:extLst>
                  <a:ext uri="{FF2B5EF4-FFF2-40B4-BE49-F238E27FC236}">
                    <a16:creationId xmlns:a16="http://schemas.microsoft.com/office/drawing/2014/main" id="{CF0F85DC-94BD-AE4E-18FE-C21E38AB0C6B}"/>
                  </a:ext>
                </a:extLst>
              </p:cNvPr>
              <p:cNvSpPr>
                <a:spLocks noEditPoints="1"/>
              </p:cNvSpPr>
              <p:nvPr/>
            </p:nvSpPr>
            <p:spPr bwMode="auto">
              <a:xfrm flipH="1">
                <a:off x="586294" y="1056955"/>
                <a:ext cx="82880" cy="83879"/>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a:ln>
                    <a:noFill/>
                  </a:ln>
                  <a:solidFill>
                    <a:srgbClr val="44546A"/>
                  </a:solidFill>
                  <a:effectLst/>
                  <a:uLnTx/>
                  <a:uFillTx/>
                  <a:latin typeface="Arial" charset="0"/>
                  <a:ea typeface="+mn-ea"/>
                  <a:cs typeface="Arial" charset="0"/>
                </a:endParaRPr>
              </a:p>
            </p:txBody>
          </p:sp>
        </p:grpSp>
        <p:sp>
          <p:nvSpPr>
            <p:cNvPr id="191" name="TextBox 190">
              <a:extLst>
                <a:ext uri="{FF2B5EF4-FFF2-40B4-BE49-F238E27FC236}">
                  <a16:creationId xmlns:a16="http://schemas.microsoft.com/office/drawing/2014/main" id="{8BC1937B-072D-79DF-EE25-368E4A7A2183}"/>
                </a:ext>
              </a:extLst>
            </p:cNvPr>
            <p:cNvSpPr txBox="1"/>
            <p:nvPr/>
          </p:nvSpPr>
          <p:spPr>
            <a:xfrm>
              <a:off x="3408534" y="5079535"/>
              <a:ext cx="844814"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Data Science</a:t>
              </a:r>
            </a:p>
          </p:txBody>
        </p:sp>
      </p:grpSp>
      <p:grpSp>
        <p:nvGrpSpPr>
          <p:cNvPr id="320523" name="Group 320522">
            <a:extLst>
              <a:ext uri="{FF2B5EF4-FFF2-40B4-BE49-F238E27FC236}">
                <a16:creationId xmlns:a16="http://schemas.microsoft.com/office/drawing/2014/main" id="{DE14473D-43ED-83A3-F25A-7DA79BE55146}"/>
              </a:ext>
            </a:extLst>
          </p:cNvPr>
          <p:cNvGrpSpPr/>
          <p:nvPr/>
        </p:nvGrpSpPr>
        <p:grpSpPr>
          <a:xfrm>
            <a:off x="8029944" y="5593377"/>
            <a:ext cx="1608696" cy="400110"/>
            <a:chOff x="7192201" y="5002827"/>
            <a:chExt cx="1608696" cy="400110"/>
          </a:xfrm>
        </p:grpSpPr>
        <p:grpSp>
          <p:nvGrpSpPr>
            <p:cNvPr id="320518" name="Group 320517">
              <a:extLst>
                <a:ext uri="{FF2B5EF4-FFF2-40B4-BE49-F238E27FC236}">
                  <a16:creationId xmlns:a16="http://schemas.microsoft.com/office/drawing/2014/main" id="{E37148A7-6E8F-E6D4-3F6F-98C8AF04B429}"/>
                </a:ext>
              </a:extLst>
            </p:cNvPr>
            <p:cNvGrpSpPr/>
            <p:nvPr/>
          </p:nvGrpSpPr>
          <p:grpSpPr>
            <a:xfrm>
              <a:off x="7192201" y="5103147"/>
              <a:ext cx="274323" cy="199471"/>
              <a:chOff x="8333280" y="5051559"/>
              <a:chExt cx="274323" cy="199471"/>
            </a:xfrm>
          </p:grpSpPr>
          <p:sp>
            <p:nvSpPr>
              <p:cNvPr id="76" name="Freeform: Shape 75">
                <a:extLst>
                  <a:ext uri="{FF2B5EF4-FFF2-40B4-BE49-F238E27FC236}">
                    <a16:creationId xmlns:a16="http://schemas.microsoft.com/office/drawing/2014/main" id="{B032BA6A-46EC-CC49-5A29-F863E81B975B}"/>
                  </a:ext>
                </a:extLst>
              </p:cNvPr>
              <p:cNvSpPr/>
              <p:nvPr/>
            </p:nvSpPr>
            <p:spPr>
              <a:xfrm>
                <a:off x="8357665" y="5094395"/>
                <a:ext cx="54867" cy="69188"/>
              </a:xfrm>
              <a:custGeom>
                <a:avLst/>
                <a:gdLst>
                  <a:gd name="connsiteX0" fmla="*/ 38109 w 171458"/>
                  <a:gd name="connsiteY0" fmla="*/ 76076 h 185060"/>
                  <a:gd name="connsiteX1" fmla="*/ 74856 w 171458"/>
                  <a:gd name="connsiteY1" fmla="*/ 47501 h 185060"/>
                  <a:gd name="connsiteX2" fmla="*/ 123834 w 171458"/>
                  <a:gd name="connsiteY2" fmla="*/ 47501 h 185060"/>
                  <a:gd name="connsiteX3" fmla="*/ 152409 w 171458"/>
                  <a:gd name="connsiteY3" fmla="*/ 76076 h 185060"/>
                  <a:gd name="connsiteX4" fmla="*/ 152409 w 171458"/>
                  <a:gd name="connsiteY4" fmla="*/ 185061 h 185060"/>
                  <a:gd name="connsiteX5" fmla="*/ 165287 w 171458"/>
                  <a:gd name="connsiteY5" fmla="*/ 181756 h 185060"/>
                  <a:gd name="connsiteX6" fmla="*/ 171459 w 171458"/>
                  <a:gd name="connsiteY6" fmla="*/ 165668 h 185060"/>
                  <a:gd name="connsiteX7" fmla="*/ 171459 w 171458"/>
                  <a:gd name="connsiteY7" fmla="*/ 76076 h 185060"/>
                  <a:gd name="connsiteX8" fmla="*/ 123834 w 171458"/>
                  <a:gd name="connsiteY8" fmla="*/ 28451 h 185060"/>
                  <a:gd name="connsiteX9" fmla="*/ 74847 w 171458"/>
                  <a:gd name="connsiteY9" fmla="*/ 28451 h 185060"/>
                  <a:gd name="connsiteX10" fmla="*/ 28451 w 171458"/>
                  <a:gd name="connsiteY10" fmla="*/ 1239 h 185060"/>
                  <a:gd name="connsiteX11" fmla="*/ 1238 w 171458"/>
                  <a:gd name="connsiteY11" fmla="*/ 47634 h 185060"/>
                  <a:gd name="connsiteX12" fmla="*/ 38109 w 171458"/>
                  <a:gd name="connsiteY12" fmla="*/ 76076 h 18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458" h="185060">
                    <a:moveTo>
                      <a:pt x="38109" y="76076"/>
                    </a:moveTo>
                    <a:cubicBezTo>
                      <a:pt x="55429" y="76011"/>
                      <a:pt x="70526" y="64271"/>
                      <a:pt x="74856" y="47501"/>
                    </a:cubicBezTo>
                    <a:lnTo>
                      <a:pt x="123834" y="47501"/>
                    </a:lnTo>
                    <a:cubicBezTo>
                      <a:pt x="139616" y="47501"/>
                      <a:pt x="152409" y="60294"/>
                      <a:pt x="152409" y="76076"/>
                    </a:cubicBezTo>
                    <a:lnTo>
                      <a:pt x="152409" y="185061"/>
                    </a:lnTo>
                    <a:cubicBezTo>
                      <a:pt x="156638" y="183765"/>
                      <a:pt x="160924" y="182641"/>
                      <a:pt x="165287" y="181756"/>
                    </a:cubicBezTo>
                    <a:cubicBezTo>
                      <a:pt x="167038" y="176281"/>
                      <a:pt x="169098" y="170910"/>
                      <a:pt x="171459" y="165668"/>
                    </a:cubicBezTo>
                    <a:lnTo>
                      <a:pt x="171459" y="76076"/>
                    </a:lnTo>
                    <a:cubicBezTo>
                      <a:pt x="171427" y="49786"/>
                      <a:pt x="150124" y="28482"/>
                      <a:pt x="123834" y="28451"/>
                    </a:cubicBezTo>
                    <a:lnTo>
                      <a:pt x="74847" y="28451"/>
                    </a:lnTo>
                    <a:cubicBezTo>
                      <a:pt x="69549" y="8124"/>
                      <a:pt x="48778" y="-4059"/>
                      <a:pt x="28451" y="1239"/>
                    </a:cubicBezTo>
                    <a:cubicBezTo>
                      <a:pt x="8125" y="6536"/>
                      <a:pt x="-4058" y="27308"/>
                      <a:pt x="1238" y="47634"/>
                    </a:cubicBezTo>
                    <a:cubicBezTo>
                      <a:pt x="5610" y="64410"/>
                      <a:pt x="20773" y="76106"/>
                      <a:pt x="38109" y="76076"/>
                    </a:cubicBezTo>
                    <a:close/>
                  </a:path>
                </a:pathLst>
              </a:custGeom>
              <a:solidFill>
                <a:schemeClr val="accent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F97D30B4-B836-F231-5FAE-8F6FA7767A41}"/>
                  </a:ext>
                </a:extLst>
              </p:cNvPr>
              <p:cNvSpPr/>
              <p:nvPr/>
            </p:nvSpPr>
            <p:spPr>
              <a:xfrm>
                <a:off x="8333280" y="5172635"/>
                <a:ext cx="50481" cy="67717"/>
              </a:xfrm>
              <a:custGeom>
                <a:avLst/>
                <a:gdLst>
                  <a:gd name="connsiteX0" fmla="*/ 146399 w 157752"/>
                  <a:gd name="connsiteY0" fmla="*/ 162077 h 181126"/>
                  <a:gd name="connsiteX1" fmla="*/ 76209 w 157752"/>
                  <a:gd name="connsiteY1" fmla="*/ 162077 h 181126"/>
                  <a:gd name="connsiteX2" fmla="*/ 47634 w 157752"/>
                  <a:gd name="connsiteY2" fmla="*/ 133502 h 181126"/>
                  <a:gd name="connsiteX3" fmla="*/ 47634 w 157752"/>
                  <a:gd name="connsiteY3" fmla="*/ 74999 h 181126"/>
                  <a:gd name="connsiteX4" fmla="*/ 75000 w 157752"/>
                  <a:gd name="connsiteY4" fmla="*/ 28584 h 181126"/>
                  <a:gd name="connsiteX5" fmla="*/ 28584 w 157752"/>
                  <a:gd name="connsiteY5" fmla="*/ 1219 h 181126"/>
                  <a:gd name="connsiteX6" fmla="*/ 1219 w 157752"/>
                  <a:gd name="connsiteY6" fmla="*/ 47634 h 181126"/>
                  <a:gd name="connsiteX7" fmla="*/ 28584 w 157752"/>
                  <a:gd name="connsiteY7" fmla="*/ 74999 h 181126"/>
                  <a:gd name="connsiteX8" fmla="*/ 28584 w 157752"/>
                  <a:gd name="connsiteY8" fmla="*/ 133502 h 181126"/>
                  <a:gd name="connsiteX9" fmla="*/ 76209 w 157752"/>
                  <a:gd name="connsiteY9" fmla="*/ 181127 h 181126"/>
                  <a:gd name="connsiteX10" fmla="*/ 157753 w 157752"/>
                  <a:gd name="connsiteY10" fmla="*/ 181127 h 181126"/>
                  <a:gd name="connsiteX11" fmla="*/ 146399 w 157752"/>
                  <a:gd name="connsiteY11" fmla="*/ 162077 h 18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52" h="181126">
                    <a:moveTo>
                      <a:pt x="146399" y="162077"/>
                    </a:moveTo>
                    <a:lnTo>
                      <a:pt x="76209" y="162077"/>
                    </a:lnTo>
                    <a:cubicBezTo>
                      <a:pt x="60428" y="162077"/>
                      <a:pt x="47634" y="149284"/>
                      <a:pt x="47634" y="133502"/>
                    </a:cubicBezTo>
                    <a:lnTo>
                      <a:pt x="47634" y="74999"/>
                    </a:lnTo>
                    <a:cubicBezTo>
                      <a:pt x="68008" y="69739"/>
                      <a:pt x="80260" y="48958"/>
                      <a:pt x="75000" y="28584"/>
                    </a:cubicBezTo>
                    <a:cubicBezTo>
                      <a:pt x="69739" y="8210"/>
                      <a:pt x="48958" y="-4041"/>
                      <a:pt x="28584" y="1219"/>
                    </a:cubicBezTo>
                    <a:cubicBezTo>
                      <a:pt x="8210" y="6479"/>
                      <a:pt x="-4041" y="27260"/>
                      <a:pt x="1219" y="47634"/>
                    </a:cubicBezTo>
                    <a:cubicBezTo>
                      <a:pt x="4684" y="61055"/>
                      <a:pt x="15164" y="71534"/>
                      <a:pt x="28584" y="74999"/>
                    </a:cubicBezTo>
                    <a:lnTo>
                      <a:pt x="28584" y="133502"/>
                    </a:lnTo>
                    <a:cubicBezTo>
                      <a:pt x="28616" y="159792"/>
                      <a:pt x="49920" y="181096"/>
                      <a:pt x="76209" y="181127"/>
                    </a:cubicBezTo>
                    <a:lnTo>
                      <a:pt x="157753" y="181127"/>
                    </a:lnTo>
                    <a:cubicBezTo>
                      <a:pt x="153447" y="175102"/>
                      <a:pt x="149650" y="168730"/>
                      <a:pt x="146399" y="162077"/>
                    </a:cubicBezTo>
                    <a:close/>
                  </a:path>
                </a:pathLst>
              </a:custGeom>
              <a:solidFill>
                <a:schemeClr val="accent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78" name="Freeform: Shape 77">
                <a:extLst>
                  <a:ext uri="{FF2B5EF4-FFF2-40B4-BE49-F238E27FC236}">
                    <a16:creationId xmlns:a16="http://schemas.microsoft.com/office/drawing/2014/main" id="{52C8F0C9-7E64-064E-9583-9223AA25AC28}"/>
                  </a:ext>
                </a:extLst>
              </p:cNvPr>
              <p:cNvSpPr/>
              <p:nvPr/>
            </p:nvSpPr>
            <p:spPr>
              <a:xfrm>
                <a:off x="8452153" y="5051559"/>
                <a:ext cx="24390" cy="72510"/>
              </a:xfrm>
              <a:custGeom>
                <a:avLst/>
                <a:gdLst>
                  <a:gd name="connsiteX0" fmla="*/ 28584 w 76218"/>
                  <a:gd name="connsiteY0" fmla="*/ 74999 h 193947"/>
                  <a:gd name="connsiteX1" fmla="*/ 28584 w 76218"/>
                  <a:gd name="connsiteY1" fmla="*/ 191328 h 193947"/>
                  <a:gd name="connsiteX2" fmla="*/ 47634 w 76218"/>
                  <a:gd name="connsiteY2" fmla="*/ 193948 h 193947"/>
                  <a:gd name="connsiteX3" fmla="*/ 47634 w 76218"/>
                  <a:gd name="connsiteY3" fmla="*/ 74999 h 193947"/>
                  <a:gd name="connsiteX4" fmla="*/ 75000 w 76218"/>
                  <a:gd name="connsiteY4" fmla="*/ 28584 h 193947"/>
                  <a:gd name="connsiteX5" fmla="*/ 28584 w 76218"/>
                  <a:gd name="connsiteY5" fmla="*/ 1219 h 193947"/>
                  <a:gd name="connsiteX6" fmla="*/ 1219 w 76218"/>
                  <a:gd name="connsiteY6" fmla="*/ 47634 h 193947"/>
                  <a:gd name="connsiteX7" fmla="*/ 28584 w 76218"/>
                  <a:gd name="connsiteY7" fmla="*/ 74999 h 19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18" h="193947">
                    <a:moveTo>
                      <a:pt x="28584" y="74999"/>
                    </a:moveTo>
                    <a:lnTo>
                      <a:pt x="28584" y="191328"/>
                    </a:lnTo>
                    <a:cubicBezTo>
                      <a:pt x="34983" y="191803"/>
                      <a:pt x="41345" y="192677"/>
                      <a:pt x="47634" y="193948"/>
                    </a:cubicBezTo>
                    <a:lnTo>
                      <a:pt x="47634" y="74999"/>
                    </a:lnTo>
                    <a:cubicBezTo>
                      <a:pt x="68008" y="69739"/>
                      <a:pt x="80260" y="48958"/>
                      <a:pt x="75000" y="28584"/>
                    </a:cubicBezTo>
                    <a:cubicBezTo>
                      <a:pt x="69739" y="8210"/>
                      <a:pt x="48958" y="-4041"/>
                      <a:pt x="28584" y="1219"/>
                    </a:cubicBezTo>
                    <a:cubicBezTo>
                      <a:pt x="8210" y="6480"/>
                      <a:pt x="-4042" y="27260"/>
                      <a:pt x="1219" y="47634"/>
                    </a:cubicBezTo>
                    <a:cubicBezTo>
                      <a:pt x="4684" y="61055"/>
                      <a:pt x="15164" y="71534"/>
                      <a:pt x="28584" y="74999"/>
                    </a:cubicBezTo>
                    <a:close/>
                  </a:path>
                </a:pathLst>
              </a:custGeom>
              <a:solidFill>
                <a:schemeClr val="accent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79" name="Freeform: Shape 78">
                <a:extLst>
                  <a:ext uri="{FF2B5EF4-FFF2-40B4-BE49-F238E27FC236}">
                    <a16:creationId xmlns:a16="http://schemas.microsoft.com/office/drawing/2014/main" id="{6C524FC9-B9D0-8296-A536-82D762C5B257}"/>
                  </a:ext>
                </a:extLst>
              </p:cNvPr>
              <p:cNvSpPr/>
              <p:nvPr/>
            </p:nvSpPr>
            <p:spPr>
              <a:xfrm>
                <a:off x="8513117" y="5080047"/>
                <a:ext cx="57916" cy="69497"/>
              </a:xfrm>
              <a:custGeom>
                <a:avLst/>
                <a:gdLst>
                  <a:gd name="connsiteX0" fmla="*/ 19050 w 180984"/>
                  <a:gd name="connsiteY0" fmla="*/ 171602 h 185889"/>
                  <a:gd name="connsiteX1" fmla="*/ 47625 w 180984"/>
                  <a:gd name="connsiteY1" fmla="*/ 143027 h 185889"/>
                  <a:gd name="connsiteX2" fmla="*/ 104775 w 180984"/>
                  <a:gd name="connsiteY2" fmla="*/ 143027 h 185889"/>
                  <a:gd name="connsiteX3" fmla="*/ 152400 w 180984"/>
                  <a:gd name="connsiteY3" fmla="*/ 95402 h 185889"/>
                  <a:gd name="connsiteX4" fmla="*/ 152400 w 180984"/>
                  <a:gd name="connsiteY4" fmla="*/ 75000 h 185889"/>
                  <a:gd name="connsiteX5" fmla="*/ 179765 w 180984"/>
                  <a:gd name="connsiteY5" fmla="*/ 28584 h 185889"/>
                  <a:gd name="connsiteX6" fmla="*/ 133350 w 180984"/>
                  <a:gd name="connsiteY6" fmla="*/ 1219 h 185889"/>
                  <a:gd name="connsiteX7" fmla="*/ 105985 w 180984"/>
                  <a:gd name="connsiteY7" fmla="*/ 47634 h 185889"/>
                  <a:gd name="connsiteX8" fmla="*/ 133350 w 180984"/>
                  <a:gd name="connsiteY8" fmla="*/ 75000 h 185889"/>
                  <a:gd name="connsiteX9" fmla="*/ 133350 w 180984"/>
                  <a:gd name="connsiteY9" fmla="*/ 95402 h 185889"/>
                  <a:gd name="connsiteX10" fmla="*/ 104775 w 180984"/>
                  <a:gd name="connsiteY10" fmla="*/ 123977 h 185889"/>
                  <a:gd name="connsiteX11" fmla="*/ 47625 w 180984"/>
                  <a:gd name="connsiteY11" fmla="*/ 123977 h 185889"/>
                  <a:gd name="connsiteX12" fmla="*/ 0 w 180984"/>
                  <a:gd name="connsiteY12" fmla="*/ 171602 h 185889"/>
                  <a:gd name="connsiteX13" fmla="*/ 0 w 180984"/>
                  <a:gd name="connsiteY13" fmla="*/ 176155 h 185889"/>
                  <a:gd name="connsiteX14" fmla="*/ 19050 w 180984"/>
                  <a:gd name="connsiteY14" fmla="*/ 185890 h 185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984" h="185889">
                    <a:moveTo>
                      <a:pt x="19050" y="171602"/>
                    </a:moveTo>
                    <a:cubicBezTo>
                      <a:pt x="19050" y="155820"/>
                      <a:pt x="31843" y="143027"/>
                      <a:pt x="47625" y="143027"/>
                    </a:cubicBezTo>
                    <a:lnTo>
                      <a:pt x="104775" y="143027"/>
                    </a:lnTo>
                    <a:cubicBezTo>
                      <a:pt x="131065" y="142996"/>
                      <a:pt x="152369" y="121692"/>
                      <a:pt x="152400" y="95402"/>
                    </a:cubicBezTo>
                    <a:lnTo>
                      <a:pt x="152400" y="75000"/>
                    </a:lnTo>
                    <a:cubicBezTo>
                      <a:pt x="172774" y="69739"/>
                      <a:pt x="185026" y="48958"/>
                      <a:pt x="179765" y="28584"/>
                    </a:cubicBezTo>
                    <a:cubicBezTo>
                      <a:pt x="174505" y="8210"/>
                      <a:pt x="153724" y="-4042"/>
                      <a:pt x="133350" y="1219"/>
                    </a:cubicBezTo>
                    <a:cubicBezTo>
                      <a:pt x="112976" y="6480"/>
                      <a:pt x="100724" y="27260"/>
                      <a:pt x="105985" y="47634"/>
                    </a:cubicBezTo>
                    <a:cubicBezTo>
                      <a:pt x="109450" y="61055"/>
                      <a:pt x="119929" y="71535"/>
                      <a:pt x="133350" y="75000"/>
                    </a:cubicBezTo>
                    <a:lnTo>
                      <a:pt x="133350" y="95402"/>
                    </a:lnTo>
                    <a:cubicBezTo>
                      <a:pt x="133350" y="111184"/>
                      <a:pt x="120557" y="123977"/>
                      <a:pt x="104775" y="123977"/>
                    </a:cubicBezTo>
                    <a:lnTo>
                      <a:pt x="47625" y="123977"/>
                    </a:lnTo>
                    <a:cubicBezTo>
                      <a:pt x="21335" y="124009"/>
                      <a:pt x="31" y="145312"/>
                      <a:pt x="0" y="171602"/>
                    </a:cubicBezTo>
                    <a:lnTo>
                      <a:pt x="0" y="176155"/>
                    </a:lnTo>
                    <a:cubicBezTo>
                      <a:pt x="6595" y="178898"/>
                      <a:pt x="12964" y="182152"/>
                      <a:pt x="19050" y="185890"/>
                    </a:cubicBezTo>
                    <a:close/>
                  </a:path>
                </a:pathLst>
              </a:custGeom>
              <a:solidFill>
                <a:schemeClr val="accent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1F03F97A-85D3-CA10-DDA4-87DC9D462899}"/>
                  </a:ext>
                </a:extLst>
              </p:cNvPr>
              <p:cNvSpPr/>
              <p:nvPr/>
            </p:nvSpPr>
            <p:spPr>
              <a:xfrm>
                <a:off x="8557771" y="5183375"/>
                <a:ext cx="49832" cy="28442"/>
              </a:xfrm>
              <a:custGeom>
                <a:avLst/>
                <a:gdLst>
                  <a:gd name="connsiteX0" fmla="*/ 117634 w 155723"/>
                  <a:gd name="connsiteY0" fmla="*/ 0 h 76075"/>
                  <a:gd name="connsiteX1" fmla="*/ 80886 w 155723"/>
                  <a:gd name="connsiteY1" fmla="*/ 28575 h 76075"/>
                  <a:gd name="connsiteX2" fmla="*/ 0 w 155723"/>
                  <a:gd name="connsiteY2" fmla="*/ 28575 h 76075"/>
                  <a:gd name="connsiteX3" fmla="*/ 10316 w 155723"/>
                  <a:gd name="connsiteY3" fmla="*/ 47625 h 76075"/>
                  <a:gd name="connsiteX4" fmla="*/ 80877 w 155723"/>
                  <a:gd name="connsiteY4" fmla="*/ 47625 h 76075"/>
                  <a:gd name="connsiteX5" fmla="*/ 127272 w 155723"/>
                  <a:gd name="connsiteY5" fmla="*/ 74837 h 76075"/>
                  <a:gd name="connsiteX6" fmla="*/ 154485 w 155723"/>
                  <a:gd name="connsiteY6" fmla="*/ 28442 h 76075"/>
                  <a:gd name="connsiteX7" fmla="*/ 117634 w 155723"/>
                  <a:gd name="connsiteY7" fmla="*/ 0 h 7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3" h="76075">
                    <a:moveTo>
                      <a:pt x="117634" y="0"/>
                    </a:moveTo>
                    <a:cubicBezTo>
                      <a:pt x="100314" y="65"/>
                      <a:pt x="85216" y="11804"/>
                      <a:pt x="80886" y="28575"/>
                    </a:cubicBezTo>
                    <a:lnTo>
                      <a:pt x="0" y="28575"/>
                    </a:lnTo>
                    <a:cubicBezTo>
                      <a:pt x="4019" y="34594"/>
                      <a:pt x="7471" y="40971"/>
                      <a:pt x="10316" y="47625"/>
                    </a:cubicBezTo>
                    <a:lnTo>
                      <a:pt x="80877" y="47625"/>
                    </a:lnTo>
                    <a:cubicBezTo>
                      <a:pt x="86175" y="67951"/>
                      <a:pt x="106946" y="80135"/>
                      <a:pt x="127272" y="74837"/>
                    </a:cubicBezTo>
                    <a:cubicBezTo>
                      <a:pt x="147598" y="69540"/>
                      <a:pt x="159782" y="48768"/>
                      <a:pt x="154485" y="28442"/>
                    </a:cubicBezTo>
                    <a:cubicBezTo>
                      <a:pt x="150115" y="11673"/>
                      <a:pt x="134963" y="-21"/>
                      <a:pt x="117634" y="0"/>
                    </a:cubicBezTo>
                    <a:close/>
                  </a:path>
                </a:pathLst>
              </a:custGeom>
              <a:solidFill>
                <a:schemeClr val="accent2"/>
              </a:solidFill>
              <a:ln w="9525"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81" name="Freeform: Shape 80">
                <a:extLst>
                  <a:ext uri="{FF2B5EF4-FFF2-40B4-BE49-F238E27FC236}">
                    <a16:creationId xmlns:a16="http://schemas.microsoft.com/office/drawing/2014/main" id="{F340300F-B6C5-B089-8BBA-11640367CD40}"/>
                  </a:ext>
                </a:extLst>
              </p:cNvPr>
              <p:cNvSpPr/>
              <p:nvPr/>
            </p:nvSpPr>
            <p:spPr>
              <a:xfrm>
                <a:off x="8384976" y="5133520"/>
                <a:ext cx="169890" cy="117510"/>
              </a:xfrm>
              <a:custGeom>
                <a:avLst/>
                <a:gdLst>
                  <a:gd name="connsiteX0" fmla="*/ 21419 w 530900"/>
                  <a:gd name="connsiteY0" fmla="*/ 145172 h 314311"/>
                  <a:gd name="connsiteX1" fmla="*/ 10360 w 530900"/>
                  <a:gd name="connsiteY1" fmla="*/ 253833 h 314311"/>
                  <a:gd name="connsiteX2" fmla="*/ 102153 w 530900"/>
                  <a:gd name="connsiteY2" fmla="*/ 314021 h 314311"/>
                  <a:gd name="connsiteX3" fmla="*/ 102762 w 530900"/>
                  <a:gd name="connsiteY3" fmla="*/ 314021 h 314311"/>
                  <a:gd name="connsiteX4" fmla="*/ 130775 w 530900"/>
                  <a:gd name="connsiteY4" fmla="*/ 314307 h 314311"/>
                  <a:gd name="connsiteX5" fmla="*/ 441767 w 530900"/>
                  <a:gd name="connsiteY5" fmla="*/ 314307 h 314311"/>
                  <a:gd name="connsiteX6" fmla="*/ 530896 w 530900"/>
                  <a:gd name="connsiteY6" fmla="*/ 227025 h 314311"/>
                  <a:gd name="connsiteX7" fmla="*/ 453320 w 530900"/>
                  <a:gd name="connsiteY7" fmla="*/ 138533 h 314311"/>
                  <a:gd name="connsiteX8" fmla="*/ 409791 w 530900"/>
                  <a:gd name="connsiteY8" fmla="*/ 70600 h 314311"/>
                  <a:gd name="connsiteX9" fmla="*/ 348298 w 530900"/>
                  <a:gd name="connsiteY9" fmla="*/ 51303 h 314311"/>
                  <a:gd name="connsiteX10" fmla="*/ 327981 w 530900"/>
                  <a:gd name="connsiteY10" fmla="*/ 53208 h 314311"/>
                  <a:gd name="connsiteX11" fmla="*/ 225654 w 530900"/>
                  <a:gd name="connsiteY11" fmla="*/ 1 h 314311"/>
                  <a:gd name="connsiteX12" fmla="*/ 196765 w 530900"/>
                  <a:gd name="connsiteY12" fmla="*/ 3373 h 314311"/>
                  <a:gd name="connsiteX13" fmla="*/ 103039 w 530900"/>
                  <a:gd name="connsiteY13" fmla="*/ 103061 h 314311"/>
                  <a:gd name="connsiteX14" fmla="*/ 21419 w 530900"/>
                  <a:gd name="connsiteY14" fmla="*/ 145172 h 314311"/>
                  <a:gd name="connsiteX15" fmla="*/ 106706 w 530900"/>
                  <a:gd name="connsiteY15" fmla="*/ 122045 h 314311"/>
                  <a:gd name="connsiteX16" fmla="*/ 120374 w 530900"/>
                  <a:gd name="connsiteY16" fmla="*/ 123112 h 314311"/>
                  <a:gd name="connsiteX17" fmla="*/ 120477 w 530900"/>
                  <a:gd name="connsiteY17" fmla="*/ 123047 h 314311"/>
                  <a:gd name="connsiteX18" fmla="*/ 120479 w 530900"/>
                  <a:gd name="connsiteY18" fmla="*/ 123026 h 314311"/>
                  <a:gd name="connsiteX19" fmla="*/ 120479 w 530900"/>
                  <a:gd name="connsiteY19" fmla="*/ 120035 h 314311"/>
                  <a:gd name="connsiteX20" fmla="*/ 201108 w 530900"/>
                  <a:gd name="connsiteY20" fmla="*/ 21928 h 314311"/>
                  <a:gd name="connsiteX21" fmla="*/ 319018 w 530900"/>
                  <a:gd name="connsiteY21" fmla="*/ 75268 h 314311"/>
                  <a:gd name="connsiteX22" fmla="*/ 319132 w 530900"/>
                  <a:gd name="connsiteY22" fmla="*/ 75268 h 314311"/>
                  <a:gd name="connsiteX23" fmla="*/ 398847 w 530900"/>
                  <a:gd name="connsiteY23" fmla="*/ 86221 h 314311"/>
                  <a:gd name="connsiteX24" fmla="*/ 435909 w 530900"/>
                  <a:gd name="connsiteY24" fmla="*/ 155258 h 314311"/>
                  <a:gd name="connsiteX25" fmla="*/ 435909 w 530900"/>
                  <a:gd name="connsiteY25" fmla="*/ 157049 h 314311"/>
                  <a:gd name="connsiteX26" fmla="*/ 436014 w 530900"/>
                  <a:gd name="connsiteY26" fmla="*/ 157125 h 314311"/>
                  <a:gd name="connsiteX27" fmla="*/ 441729 w 530900"/>
                  <a:gd name="connsiteY27" fmla="*/ 156859 h 314311"/>
                  <a:gd name="connsiteX28" fmla="*/ 511744 w 530900"/>
                  <a:gd name="connsiteY28" fmla="*/ 225251 h 314311"/>
                  <a:gd name="connsiteX29" fmla="*/ 443353 w 530900"/>
                  <a:gd name="connsiteY29" fmla="*/ 295266 h 314311"/>
                  <a:gd name="connsiteX30" fmla="*/ 441729 w 530900"/>
                  <a:gd name="connsiteY30" fmla="*/ 295266 h 314311"/>
                  <a:gd name="connsiteX31" fmla="*/ 130966 w 530900"/>
                  <a:gd name="connsiteY31" fmla="*/ 295266 h 314311"/>
                  <a:gd name="connsiteX32" fmla="*/ 102962 w 530900"/>
                  <a:gd name="connsiteY32" fmla="*/ 294981 h 314311"/>
                  <a:gd name="connsiteX33" fmla="*/ 27534 w 530900"/>
                  <a:gd name="connsiteY33" fmla="*/ 245584 h 314311"/>
                  <a:gd name="connsiteX34" fmla="*/ 36583 w 530900"/>
                  <a:gd name="connsiteY34" fmla="*/ 156687 h 314311"/>
                  <a:gd name="connsiteX35" fmla="*/ 106706 w 530900"/>
                  <a:gd name="connsiteY35" fmla="*/ 122045 h 314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0900" h="314311">
                    <a:moveTo>
                      <a:pt x="21419" y="145172"/>
                    </a:moveTo>
                    <a:cubicBezTo>
                      <a:pt x="-2443" y="176416"/>
                      <a:pt x="-6718" y="218422"/>
                      <a:pt x="10360" y="253833"/>
                    </a:cubicBezTo>
                    <a:cubicBezTo>
                      <a:pt x="27461" y="289337"/>
                      <a:pt x="62774" y="312492"/>
                      <a:pt x="102153" y="314021"/>
                    </a:cubicBezTo>
                    <a:lnTo>
                      <a:pt x="102762" y="314021"/>
                    </a:lnTo>
                    <a:lnTo>
                      <a:pt x="130775" y="314307"/>
                    </a:lnTo>
                    <a:lnTo>
                      <a:pt x="441767" y="314307"/>
                    </a:lnTo>
                    <a:cubicBezTo>
                      <a:pt x="490481" y="314818"/>
                      <a:pt x="530386" y="275739"/>
                      <a:pt x="530896" y="227025"/>
                    </a:cubicBezTo>
                    <a:cubicBezTo>
                      <a:pt x="531367" y="182068"/>
                      <a:pt x="497952" y="143950"/>
                      <a:pt x="453320" y="138533"/>
                    </a:cubicBezTo>
                    <a:cubicBezTo>
                      <a:pt x="448384" y="111016"/>
                      <a:pt x="432727" y="86583"/>
                      <a:pt x="409791" y="70600"/>
                    </a:cubicBezTo>
                    <a:cubicBezTo>
                      <a:pt x="391767" y="57994"/>
                      <a:pt x="370293" y="51255"/>
                      <a:pt x="348298" y="51303"/>
                    </a:cubicBezTo>
                    <a:cubicBezTo>
                      <a:pt x="341481" y="51296"/>
                      <a:pt x="334678" y="51933"/>
                      <a:pt x="327981" y="53208"/>
                    </a:cubicBezTo>
                    <a:cubicBezTo>
                      <a:pt x="304691" y="19731"/>
                      <a:pt x="266435" y="-161"/>
                      <a:pt x="225654" y="1"/>
                    </a:cubicBezTo>
                    <a:cubicBezTo>
                      <a:pt x="215926" y="5"/>
                      <a:pt x="206231" y="1136"/>
                      <a:pt x="196765" y="3373"/>
                    </a:cubicBezTo>
                    <a:cubicBezTo>
                      <a:pt x="148229" y="14575"/>
                      <a:pt x="111230" y="53928"/>
                      <a:pt x="103039" y="103061"/>
                    </a:cubicBezTo>
                    <a:cubicBezTo>
                      <a:pt x="70908" y="104204"/>
                      <a:pt x="40971" y="119649"/>
                      <a:pt x="21419" y="145172"/>
                    </a:cubicBezTo>
                    <a:close/>
                    <a:moveTo>
                      <a:pt x="106706" y="122045"/>
                    </a:moveTo>
                    <a:cubicBezTo>
                      <a:pt x="111282" y="122046"/>
                      <a:pt x="115853" y="122403"/>
                      <a:pt x="120374" y="123112"/>
                    </a:cubicBezTo>
                    <a:cubicBezTo>
                      <a:pt x="120420" y="123122"/>
                      <a:pt x="120466" y="123094"/>
                      <a:pt x="120477" y="123047"/>
                    </a:cubicBezTo>
                    <a:cubicBezTo>
                      <a:pt x="120478" y="123040"/>
                      <a:pt x="120479" y="123033"/>
                      <a:pt x="120479" y="123026"/>
                    </a:cubicBezTo>
                    <a:cubicBezTo>
                      <a:pt x="120479" y="122512"/>
                      <a:pt x="120479" y="120711"/>
                      <a:pt x="120479" y="120035"/>
                    </a:cubicBezTo>
                    <a:cubicBezTo>
                      <a:pt x="121996" y="72832"/>
                      <a:pt x="155093" y="32561"/>
                      <a:pt x="201108" y="21928"/>
                    </a:cubicBezTo>
                    <a:cubicBezTo>
                      <a:pt x="247971" y="10792"/>
                      <a:pt x="296441" y="32718"/>
                      <a:pt x="319018" y="75268"/>
                    </a:cubicBezTo>
                    <a:cubicBezTo>
                      <a:pt x="319052" y="75293"/>
                      <a:pt x="319098" y="75293"/>
                      <a:pt x="319132" y="75268"/>
                    </a:cubicBezTo>
                    <a:cubicBezTo>
                      <a:pt x="345926" y="65953"/>
                      <a:pt x="375559" y="70025"/>
                      <a:pt x="398847" y="86221"/>
                    </a:cubicBezTo>
                    <a:cubicBezTo>
                      <a:pt x="421551" y="101965"/>
                      <a:pt x="435332" y="127637"/>
                      <a:pt x="435909" y="155258"/>
                    </a:cubicBezTo>
                    <a:cubicBezTo>
                      <a:pt x="435909" y="155573"/>
                      <a:pt x="435909" y="156706"/>
                      <a:pt x="435909" y="157049"/>
                    </a:cubicBezTo>
                    <a:cubicBezTo>
                      <a:pt x="435909" y="157106"/>
                      <a:pt x="435909" y="157135"/>
                      <a:pt x="436014" y="157125"/>
                    </a:cubicBezTo>
                    <a:cubicBezTo>
                      <a:pt x="437910" y="156903"/>
                      <a:pt x="439820" y="156814"/>
                      <a:pt x="441729" y="156859"/>
                    </a:cubicBezTo>
                    <a:cubicBezTo>
                      <a:pt x="479949" y="156410"/>
                      <a:pt x="511296" y="187030"/>
                      <a:pt x="511744" y="225251"/>
                    </a:cubicBezTo>
                    <a:cubicBezTo>
                      <a:pt x="512193" y="263471"/>
                      <a:pt x="481573" y="294818"/>
                      <a:pt x="443353" y="295266"/>
                    </a:cubicBezTo>
                    <a:cubicBezTo>
                      <a:pt x="442812" y="295273"/>
                      <a:pt x="442270" y="295273"/>
                      <a:pt x="441729" y="295266"/>
                    </a:cubicBezTo>
                    <a:lnTo>
                      <a:pt x="130966" y="295266"/>
                    </a:lnTo>
                    <a:lnTo>
                      <a:pt x="102962" y="294981"/>
                    </a:lnTo>
                    <a:cubicBezTo>
                      <a:pt x="70628" y="293705"/>
                      <a:pt x="41627" y="274713"/>
                      <a:pt x="27534" y="245584"/>
                    </a:cubicBezTo>
                    <a:cubicBezTo>
                      <a:pt x="13613" y="216604"/>
                      <a:pt x="17109" y="182268"/>
                      <a:pt x="36583" y="156687"/>
                    </a:cubicBezTo>
                    <a:cubicBezTo>
                      <a:pt x="53260" y="134818"/>
                      <a:pt x="79202" y="122001"/>
                      <a:pt x="106706" y="122045"/>
                    </a:cubicBezTo>
                    <a:close/>
                  </a:path>
                </a:pathLst>
              </a:custGeom>
              <a:solidFill>
                <a:schemeClr val="tx1"/>
              </a:solidFill>
              <a:ln w="3175" cap="flat">
                <a:solidFill>
                  <a:schemeClr val="tx1"/>
                </a:solid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sp>
          <p:nvSpPr>
            <p:cNvPr id="320514" name="TextBox 320513">
              <a:extLst>
                <a:ext uri="{FF2B5EF4-FFF2-40B4-BE49-F238E27FC236}">
                  <a16:creationId xmlns:a16="http://schemas.microsoft.com/office/drawing/2014/main" id="{FCA0A50C-1F88-0AB2-8B56-BF341BC04206}"/>
                </a:ext>
              </a:extLst>
            </p:cNvPr>
            <p:cNvSpPr txBox="1"/>
            <p:nvPr/>
          </p:nvSpPr>
          <p:spPr>
            <a:xfrm>
              <a:off x="7466524" y="5002827"/>
              <a:ext cx="1334373"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Software Development</a:t>
              </a:r>
            </a:p>
          </p:txBody>
        </p:sp>
      </p:grpSp>
      <p:grpSp>
        <p:nvGrpSpPr>
          <p:cNvPr id="320522" name="Group 320521">
            <a:extLst>
              <a:ext uri="{FF2B5EF4-FFF2-40B4-BE49-F238E27FC236}">
                <a16:creationId xmlns:a16="http://schemas.microsoft.com/office/drawing/2014/main" id="{14C6A642-272F-8D3A-144A-4E60040B6FDD}"/>
              </a:ext>
            </a:extLst>
          </p:cNvPr>
          <p:cNvGrpSpPr/>
          <p:nvPr/>
        </p:nvGrpSpPr>
        <p:grpSpPr>
          <a:xfrm>
            <a:off x="9801022" y="5593377"/>
            <a:ext cx="1529945" cy="400110"/>
            <a:chOff x="8800897" y="5002827"/>
            <a:chExt cx="1529945" cy="400110"/>
          </a:xfrm>
        </p:grpSpPr>
        <p:grpSp>
          <p:nvGrpSpPr>
            <p:cNvPr id="320520" name="Group 320519">
              <a:extLst>
                <a:ext uri="{FF2B5EF4-FFF2-40B4-BE49-F238E27FC236}">
                  <a16:creationId xmlns:a16="http://schemas.microsoft.com/office/drawing/2014/main" id="{F658CDC4-0A62-E432-7F6F-576199A7E45B}"/>
                </a:ext>
              </a:extLst>
            </p:cNvPr>
            <p:cNvGrpSpPr/>
            <p:nvPr/>
          </p:nvGrpSpPr>
          <p:grpSpPr>
            <a:xfrm>
              <a:off x="8800897" y="5065721"/>
              <a:ext cx="274319" cy="274322"/>
              <a:chOff x="9941976" y="4966455"/>
              <a:chExt cx="274319" cy="274322"/>
            </a:xfrm>
          </p:grpSpPr>
          <p:sp>
            <p:nvSpPr>
              <p:cNvPr id="84" name="Freeform 209">
                <a:extLst>
                  <a:ext uri="{FF2B5EF4-FFF2-40B4-BE49-F238E27FC236}">
                    <a16:creationId xmlns:a16="http://schemas.microsoft.com/office/drawing/2014/main" id="{81865622-32F5-078E-4B5A-23E5AEB6B905}"/>
                  </a:ext>
                </a:extLst>
              </p:cNvPr>
              <p:cNvSpPr>
                <a:spLocks noEditPoints="1"/>
              </p:cNvSpPr>
              <p:nvPr/>
            </p:nvSpPr>
            <p:spPr bwMode="auto">
              <a:xfrm>
                <a:off x="9999286" y="4967767"/>
                <a:ext cx="160985" cy="142411"/>
              </a:xfrm>
              <a:custGeom>
                <a:avLst/>
                <a:gdLst>
                  <a:gd name="T0" fmla="*/ 84 w 169"/>
                  <a:gd name="T1" fmla="*/ 150 h 150"/>
                  <a:gd name="T2" fmla="*/ 80 w 169"/>
                  <a:gd name="T3" fmla="*/ 148 h 150"/>
                  <a:gd name="T4" fmla="*/ 2 w 169"/>
                  <a:gd name="T5" fmla="*/ 58 h 150"/>
                  <a:gd name="T6" fmla="*/ 1 w 169"/>
                  <a:gd name="T7" fmla="*/ 50 h 150"/>
                  <a:gd name="T8" fmla="*/ 37 w 169"/>
                  <a:gd name="T9" fmla="*/ 2 h 150"/>
                  <a:gd name="T10" fmla="*/ 42 w 169"/>
                  <a:gd name="T11" fmla="*/ 0 h 150"/>
                  <a:gd name="T12" fmla="*/ 126 w 169"/>
                  <a:gd name="T13" fmla="*/ 0 h 150"/>
                  <a:gd name="T14" fmla="*/ 131 w 169"/>
                  <a:gd name="T15" fmla="*/ 2 h 150"/>
                  <a:gd name="T16" fmla="*/ 167 w 169"/>
                  <a:gd name="T17" fmla="*/ 50 h 150"/>
                  <a:gd name="T18" fmla="*/ 167 w 169"/>
                  <a:gd name="T19" fmla="*/ 58 h 150"/>
                  <a:gd name="T20" fmla="*/ 89 w 169"/>
                  <a:gd name="T21" fmla="*/ 148 h 150"/>
                  <a:gd name="T22" fmla="*/ 84 w 169"/>
                  <a:gd name="T23" fmla="*/ 150 h 150"/>
                  <a:gd name="T24" fmla="*/ 14 w 169"/>
                  <a:gd name="T25" fmla="*/ 53 h 150"/>
                  <a:gd name="T26" fmla="*/ 84 w 169"/>
                  <a:gd name="T27" fmla="*/ 134 h 150"/>
                  <a:gd name="T28" fmla="*/ 155 w 169"/>
                  <a:gd name="T29" fmla="*/ 53 h 150"/>
                  <a:gd name="T30" fmla="*/ 123 w 169"/>
                  <a:gd name="T31" fmla="*/ 12 h 150"/>
                  <a:gd name="T32" fmla="*/ 45 w 169"/>
                  <a:gd name="T33" fmla="*/ 12 h 150"/>
                  <a:gd name="T34" fmla="*/ 14 w 169"/>
                  <a:gd name="T35" fmla="*/ 5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50">
                    <a:moveTo>
                      <a:pt x="84" y="150"/>
                    </a:moveTo>
                    <a:cubicBezTo>
                      <a:pt x="82" y="150"/>
                      <a:pt x="81" y="149"/>
                      <a:pt x="80" y="148"/>
                    </a:cubicBezTo>
                    <a:cubicBezTo>
                      <a:pt x="2" y="58"/>
                      <a:pt x="2" y="58"/>
                      <a:pt x="2" y="58"/>
                    </a:cubicBezTo>
                    <a:cubicBezTo>
                      <a:pt x="0" y="55"/>
                      <a:pt x="0" y="52"/>
                      <a:pt x="1" y="50"/>
                    </a:cubicBezTo>
                    <a:cubicBezTo>
                      <a:pt x="37" y="2"/>
                      <a:pt x="37" y="2"/>
                      <a:pt x="37" y="2"/>
                    </a:cubicBezTo>
                    <a:cubicBezTo>
                      <a:pt x="39" y="1"/>
                      <a:pt x="40" y="0"/>
                      <a:pt x="42" y="0"/>
                    </a:cubicBezTo>
                    <a:cubicBezTo>
                      <a:pt x="126" y="0"/>
                      <a:pt x="126" y="0"/>
                      <a:pt x="126" y="0"/>
                    </a:cubicBezTo>
                    <a:cubicBezTo>
                      <a:pt x="128" y="0"/>
                      <a:pt x="130" y="1"/>
                      <a:pt x="131" y="2"/>
                    </a:cubicBezTo>
                    <a:cubicBezTo>
                      <a:pt x="167" y="50"/>
                      <a:pt x="167" y="50"/>
                      <a:pt x="167" y="50"/>
                    </a:cubicBezTo>
                    <a:cubicBezTo>
                      <a:pt x="169" y="52"/>
                      <a:pt x="169" y="55"/>
                      <a:pt x="167" y="58"/>
                    </a:cubicBezTo>
                    <a:cubicBezTo>
                      <a:pt x="89" y="148"/>
                      <a:pt x="89" y="148"/>
                      <a:pt x="89" y="148"/>
                    </a:cubicBezTo>
                    <a:cubicBezTo>
                      <a:pt x="88" y="149"/>
                      <a:pt x="86" y="150"/>
                      <a:pt x="84" y="150"/>
                    </a:cubicBezTo>
                    <a:close/>
                    <a:moveTo>
                      <a:pt x="14" y="53"/>
                    </a:moveTo>
                    <a:cubicBezTo>
                      <a:pt x="84" y="134"/>
                      <a:pt x="84" y="134"/>
                      <a:pt x="84" y="134"/>
                    </a:cubicBezTo>
                    <a:cubicBezTo>
                      <a:pt x="155" y="53"/>
                      <a:pt x="155" y="53"/>
                      <a:pt x="155" y="53"/>
                    </a:cubicBezTo>
                    <a:cubicBezTo>
                      <a:pt x="123" y="12"/>
                      <a:pt x="123" y="12"/>
                      <a:pt x="123" y="12"/>
                    </a:cubicBezTo>
                    <a:cubicBezTo>
                      <a:pt x="45" y="12"/>
                      <a:pt x="45" y="12"/>
                      <a:pt x="45" y="12"/>
                    </a:cubicBezTo>
                    <a:lnTo>
                      <a:pt x="14" y="5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85" name="Freeform 210">
                <a:extLst>
                  <a:ext uri="{FF2B5EF4-FFF2-40B4-BE49-F238E27FC236}">
                    <a16:creationId xmlns:a16="http://schemas.microsoft.com/office/drawing/2014/main" id="{73B803AA-97D9-28AB-78FA-B1E544A36A7A}"/>
                  </a:ext>
                </a:extLst>
              </p:cNvPr>
              <p:cNvSpPr>
                <a:spLocks noEditPoints="1"/>
              </p:cNvSpPr>
              <p:nvPr/>
            </p:nvSpPr>
            <p:spPr bwMode="auto">
              <a:xfrm>
                <a:off x="10102318" y="5195494"/>
                <a:ext cx="79849" cy="45283"/>
              </a:xfrm>
              <a:custGeom>
                <a:avLst/>
                <a:gdLst>
                  <a:gd name="T0" fmla="*/ 78 w 84"/>
                  <a:gd name="T1" fmla="*/ 48 h 48"/>
                  <a:gd name="T2" fmla="*/ 6 w 84"/>
                  <a:gd name="T3" fmla="*/ 48 h 48"/>
                  <a:gd name="T4" fmla="*/ 0 w 84"/>
                  <a:gd name="T5" fmla="*/ 42 h 48"/>
                  <a:gd name="T6" fmla="*/ 0 w 84"/>
                  <a:gd name="T7" fmla="*/ 6 h 48"/>
                  <a:gd name="T8" fmla="*/ 6 w 84"/>
                  <a:gd name="T9" fmla="*/ 0 h 48"/>
                  <a:gd name="T10" fmla="*/ 78 w 84"/>
                  <a:gd name="T11" fmla="*/ 0 h 48"/>
                  <a:gd name="T12" fmla="*/ 84 w 84"/>
                  <a:gd name="T13" fmla="*/ 6 h 48"/>
                  <a:gd name="T14" fmla="*/ 84 w 84"/>
                  <a:gd name="T15" fmla="*/ 42 h 48"/>
                  <a:gd name="T16" fmla="*/ 78 w 84"/>
                  <a:gd name="T17" fmla="*/ 48 h 48"/>
                  <a:gd name="T18" fmla="*/ 12 w 84"/>
                  <a:gd name="T19" fmla="*/ 36 h 48"/>
                  <a:gd name="T20" fmla="*/ 72 w 84"/>
                  <a:gd name="T21" fmla="*/ 36 h 48"/>
                  <a:gd name="T22" fmla="*/ 72 w 84"/>
                  <a:gd name="T23" fmla="*/ 12 h 48"/>
                  <a:gd name="T24" fmla="*/ 12 w 84"/>
                  <a:gd name="T25" fmla="*/ 12 h 48"/>
                  <a:gd name="T26" fmla="*/ 12 w 84"/>
                  <a:gd name="T27"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48">
                    <a:moveTo>
                      <a:pt x="78" y="48"/>
                    </a:moveTo>
                    <a:cubicBezTo>
                      <a:pt x="6" y="48"/>
                      <a:pt x="6" y="48"/>
                      <a:pt x="6" y="48"/>
                    </a:cubicBezTo>
                    <a:cubicBezTo>
                      <a:pt x="3" y="48"/>
                      <a:pt x="0" y="45"/>
                      <a:pt x="0" y="42"/>
                    </a:cubicBezTo>
                    <a:cubicBezTo>
                      <a:pt x="0" y="6"/>
                      <a:pt x="0" y="6"/>
                      <a:pt x="0" y="6"/>
                    </a:cubicBezTo>
                    <a:cubicBezTo>
                      <a:pt x="0" y="2"/>
                      <a:pt x="3" y="0"/>
                      <a:pt x="6" y="0"/>
                    </a:cubicBezTo>
                    <a:cubicBezTo>
                      <a:pt x="78" y="0"/>
                      <a:pt x="78" y="0"/>
                      <a:pt x="78" y="0"/>
                    </a:cubicBezTo>
                    <a:cubicBezTo>
                      <a:pt x="82" y="0"/>
                      <a:pt x="84" y="2"/>
                      <a:pt x="84" y="6"/>
                    </a:cubicBezTo>
                    <a:cubicBezTo>
                      <a:pt x="84" y="42"/>
                      <a:pt x="84" y="42"/>
                      <a:pt x="84" y="42"/>
                    </a:cubicBezTo>
                    <a:cubicBezTo>
                      <a:pt x="84" y="45"/>
                      <a:pt x="82" y="48"/>
                      <a:pt x="78" y="48"/>
                    </a:cubicBezTo>
                    <a:close/>
                    <a:moveTo>
                      <a:pt x="12" y="36"/>
                    </a:moveTo>
                    <a:cubicBezTo>
                      <a:pt x="72" y="36"/>
                      <a:pt x="72" y="36"/>
                      <a:pt x="72" y="36"/>
                    </a:cubicBezTo>
                    <a:cubicBezTo>
                      <a:pt x="72" y="12"/>
                      <a:pt x="72" y="12"/>
                      <a:pt x="72" y="12"/>
                    </a:cubicBezTo>
                    <a:cubicBezTo>
                      <a:pt x="12" y="12"/>
                      <a:pt x="12" y="12"/>
                      <a:pt x="12" y="12"/>
                    </a:cubicBezTo>
                    <a:lnTo>
                      <a:pt x="12"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86" name="Freeform 211">
                <a:extLst>
                  <a:ext uri="{FF2B5EF4-FFF2-40B4-BE49-F238E27FC236}">
                    <a16:creationId xmlns:a16="http://schemas.microsoft.com/office/drawing/2014/main" id="{4ADFF3B6-2970-C1C8-12C9-0C7B377C263D}"/>
                  </a:ext>
                </a:extLst>
              </p:cNvPr>
              <p:cNvSpPr>
                <a:spLocks/>
              </p:cNvSpPr>
              <p:nvPr/>
            </p:nvSpPr>
            <p:spPr bwMode="auto">
              <a:xfrm>
                <a:off x="10113265" y="5037989"/>
                <a:ext cx="103030" cy="168662"/>
              </a:xfrm>
              <a:custGeom>
                <a:avLst/>
                <a:gdLst>
                  <a:gd name="T0" fmla="*/ 54 w 108"/>
                  <a:gd name="T1" fmla="*/ 178 h 178"/>
                  <a:gd name="T2" fmla="*/ 48 w 108"/>
                  <a:gd name="T3" fmla="*/ 172 h 178"/>
                  <a:gd name="T4" fmla="*/ 48 w 108"/>
                  <a:gd name="T5" fmla="*/ 153 h 178"/>
                  <a:gd name="T6" fmla="*/ 50 w 108"/>
                  <a:gd name="T7" fmla="*/ 149 h 178"/>
                  <a:gd name="T8" fmla="*/ 96 w 108"/>
                  <a:gd name="T9" fmla="*/ 103 h 178"/>
                  <a:gd name="T10" fmla="*/ 96 w 108"/>
                  <a:gd name="T11" fmla="*/ 15 h 178"/>
                  <a:gd name="T12" fmla="*/ 93 w 108"/>
                  <a:gd name="T13" fmla="*/ 16 h 178"/>
                  <a:gd name="T14" fmla="*/ 78 w 108"/>
                  <a:gd name="T15" fmla="*/ 82 h 178"/>
                  <a:gd name="T16" fmla="*/ 76 w 108"/>
                  <a:gd name="T17" fmla="*/ 86 h 178"/>
                  <a:gd name="T18" fmla="*/ 41 w 108"/>
                  <a:gd name="T19" fmla="*/ 122 h 178"/>
                  <a:gd name="T20" fmla="*/ 34 w 108"/>
                  <a:gd name="T21" fmla="*/ 123 h 178"/>
                  <a:gd name="T22" fmla="*/ 31 w 108"/>
                  <a:gd name="T23" fmla="*/ 116 h 178"/>
                  <a:gd name="T24" fmla="*/ 39 w 108"/>
                  <a:gd name="T25" fmla="*/ 80 h 178"/>
                  <a:gd name="T26" fmla="*/ 37 w 108"/>
                  <a:gd name="T27" fmla="*/ 69 h 178"/>
                  <a:gd name="T28" fmla="*/ 30 w 108"/>
                  <a:gd name="T29" fmla="*/ 73 h 178"/>
                  <a:gd name="T30" fmla="*/ 12 w 108"/>
                  <a:gd name="T31" fmla="*/ 118 h 178"/>
                  <a:gd name="T32" fmla="*/ 12 w 108"/>
                  <a:gd name="T33" fmla="*/ 172 h 178"/>
                  <a:gd name="T34" fmla="*/ 6 w 108"/>
                  <a:gd name="T35" fmla="*/ 178 h 178"/>
                  <a:gd name="T36" fmla="*/ 0 w 108"/>
                  <a:gd name="T37" fmla="*/ 172 h 178"/>
                  <a:gd name="T38" fmla="*/ 0 w 108"/>
                  <a:gd name="T39" fmla="*/ 118 h 178"/>
                  <a:gd name="T40" fmla="*/ 0 w 108"/>
                  <a:gd name="T41" fmla="*/ 116 h 178"/>
                  <a:gd name="T42" fmla="*/ 20 w 108"/>
                  <a:gd name="T43" fmla="*/ 67 h 178"/>
                  <a:gd name="T44" fmla="*/ 41 w 108"/>
                  <a:gd name="T45" fmla="*/ 58 h 178"/>
                  <a:gd name="T46" fmla="*/ 51 w 108"/>
                  <a:gd name="T47" fmla="*/ 83 h 178"/>
                  <a:gd name="T48" fmla="*/ 47 w 108"/>
                  <a:gd name="T49" fmla="*/ 98 h 178"/>
                  <a:gd name="T50" fmla="*/ 66 w 108"/>
                  <a:gd name="T51" fmla="*/ 79 h 178"/>
                  <a:gd name="T52" fmla="*/ 87 w 108"/>
                  <a:gd name="T53" fmla="*/ 6 h 178"/>
                  <a:gd name="T54" fmla="*/ 104 w 108"/>
                  <a:gd name="T55" fmla="*/ 3 h 178"/>
                  <a:gd name="T56" fmla="*/ 108 w 108"/>
                  <a:gd name="T57" fmla="*/ 9 h 178"/>
                  <a:gd name="T58" fmla="*/ 108 w 108"/>
                  <a:gd name="T59" fmla="*/ 106 h 178"/>
                  <a:gd name="T60" fmla="*/ 106 w 108"/>
                  <a:gd name="T61" fmla="*/ 110 h 178"/>
                  <a:gd name="T62" fmla="*/ 60 w 108"/>
                  <a:gd name="T63" fmla="*/ 156 h 178"/>
                  <a:gd name="T64" fmla="*/ 60 w 108"/>
                  <a:gd name="T65" fmla="*/ 172 h 178"/>
                  <a:gd name="T66" fmla="*/ 54 w 108"/>
                  <a:gd name="T67"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178">
                    <a:moveTo>
                      <a:pt x="54" y="178"/>
                    </a:moveTo>
                    <a:cubicBezTo>
                      <a:pt x="51" y="178"/>
                      <a:pt x="48" y="175"/>
                      <a:pt x="48" y="172"/>
                    </a:cubicBezTo>
                    <a:cubicBezTo>
                      <a:pt x="48" y="153"/>
                      <a:pt x="48" y="153"/>
                      <a:pt x="48" y="153"/>
                    </a:cubicBezTo>
                    <a:cubicBezTo>
                      <a:pt x="48" y="152"/>
                      <a:pt x="49" y="150"/>
                      <a:pt x="50" y="149"/>
                    </a:cubicBezTo>
                    <a:cubicBezTo>
                      <a:pt x="50" y="149"/>
                      <a:pt x="84" y="115"/>
                      <a:pt x="96" y="103"/>
                    </a:cubicBezTo>
                    <a:cubicBezTo>
                      <a:pt x="96" y="15"/>
                      <a:pt x="96" y="15"/>
                      <a:pt x="96" y="15"/>
                    </a:cubicBezTo>
                    <a:cubicBezTo>
                      <a:pt x="95" y="15"/>
                      <a:pt x="94" y="16"/>
                      <a:pt x="93" y="16"/>
                    </a:cubicBezTo>
                    <a:cubicBezTo>
                      <a:pt x="88" y="21"/>
                      <a:pt x="78" y="35"/>
                      <a:pt x="78" y="82"/>
                    </a:cubicBezTo>
                    <a:cubicBezTo>
                      <a:pt x="78" y="83"/>
                      <a:pt x="78" y="85"/>
                      <a:pt x="76" y="86"/>
                    </a:cubicBezTo>
                    <a:cubicBezTo>
                      <a:pt x="41" y="122"/>
                      <a:pt x="41" y="122"/>
                      <a:pt x="41" y="122"/>
                    </a:cubicBezTo>
                    <a:cubicBezTo>
                      <a:pt x="39" y="123"/>
                      <a:pt x="36" y="124"/>
                      <a:pt x="34" y="123"/>
                    </a:cubicBezTo>
                    <a:cubicBezTo>
                      <a:pt x="31" y="121"/>
                      <a:pt x="30" y="119"/>
                      <a:pt x="31" y="116"/>
                    </a:cubicBezTo>
                    <a:cubicBezTo>
                      <a:pt x="39" y="80"/>
                      <a:pt x="39" y="80"/>
                      <a:pt x="39" y="80"/>
                    </a:cubicBezTo>
                    <a:cubicBezTo>
                      <a:pt x="40" y="74"/>
                      <a:pt x="39" y="70"/>
                      <a:pt x="37" y="69"/>
                    </a:cubicBezTo>
                    <a:cubicBezTo>
                      <a:pt x="34" y="69"/>
                      <a:pt x="32" y="70"/>
                      <a:pt x="30" y="73"/>
                    </a:cubicBezTo>
                    <a:cubicBezTo>
                      <a:pt x="24" y="83"/>
                      <a:pt x="15" y="108"/>
                      <a:pt x="12" y="118"/>
                    </a:cubicBezTo>
                    <a:cubicBezTo>
                      <a:pt x="12" y="172"/>
                      <a:pt x="12" y="172"/>
                      <a:pt x="12" y="172"/>
                    </a:cubicBezTo>
                    <a:cubicBezTo>
                      <a:pt x="12" y="175"/>
                      <a:pt x="10" y="178"/>
                      <a:pt x="6" y="178"/>
                    </a:cubicBezTo>
                    <a:cubicBezTo>
                      <a:pt x="3" y="178"/>
                      <a:pt x="0" y="175"/>
                      <a:pt x="0" y="172"/>
                    </a:cubicBezTo>
                    <a:cubicBezTo>
                      <a:pt x="0" y="118"/>
                      <a:pt x="0" y="118"/>
                      <a:pt x="0" y="118"/>
                    </a:cubicBezTo>
                    <a:cubicBezTo>
                      <a:pt x="0" y="117"/>
                      <a:pt x="0" y="116"/>
                      <a:pt x="0" y="116"/>
                    </a:cubicBezTo>
                    <a:cubicBezTo>
                      <a:pt x="1" y="114"/>
                      <a:pt x="11" y="80"/>
                      <a:pt x="20" y="67"/>
                    </a:cubicBezTo>
                    <a:cubicBezTo>
                      <a:pt x="26" y="57"/>
                      <a:pt x="35" y="56"/>
                      <a:pt x="41" y="58"/>
                    </a:cubicBezTo>
                    <a:cubicBezTo>
                      <a:pt x="48" y="61"/>
                      <a:pt x="54" y="70"/>
                      <a:pt x="51" y="83"/>
                    </a:cubicBezTo>
                    <a:cubicBezTo>
                      <a:pt x="47" y="98"/>
                      <a:pt x="47" y="98"/>
                      <a:pt x="47" y="98"/>
                    </a:cubicBezTo>
                    <a:cubicBezTo>
                      <a:pt x="66" y="79"/>
                      <a:pt x="66" y="79"/>
                      <a:pt x="66" y="79"/>
                    </a:cubicBezTo>
                    <a:cubicBezTo>
                      <a:pt x="67" y="40"/>
                      <a:pt x="73" y="16"/>
                      <a:pt x="87" y="6"/>
                    </a:cubicBezTo>
                    <a:cubicBezTo>
                      <a:pt x="95" y="0"/>
                      <a:pt x="103" y="3"/>
                      <a:pt x="104" y="3"/>
                    </a:cubicBezTo>
                    <a:cubicBezTo>
                      <a:pt x="107" y="4"/>
                      <a:pt x="108" y="6"/>
                      <a:pt x="108" y="9"/>
                    </a:cubicBezTo>
                    <a:cubicBezTo>
                      <a:pt x="108" y="106"/>
                      <a:pt x="108" y="106"/>
                      <a:pt x="108" y="106"/>
                    </a:cubicBezTo>
                    <a:cubicBezTo>
                      <a:pt x="108" y="107"/>
                      <a:pt x="108" y="109"/>
                      <a:pt x="106" y="110"/>
                    </a:cubicBezTo>
                    <a:cubicBezTo>
                      <a:pt x="98" y="118"/>
                      <a:pt x="68" y="148"/>
                      <a:pt x="60" y="156"/>
                    </a:cubicBezTo>
                    <a:cubicBezTo>
                      <a:pt x="60" y="172"/>
                      <a:pt x="60" y="172"/>
                      <a:pt x="60" y="172"/>
                    </a:cubicBezTo>
                    <a:cubicBezTo>
                      <a:pt x="60" y="175"/>
                      <a:pt x="58" y="178"/>
                      <a:pt x="54" y="1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87" name="Freeform 212">
                <a:extLst>
                  <a:ext uri="{FF2B5EF4-FFF2-40B4-BE49-F238E27FC236}">
                    <a16:creationId xmlns:a16="http://schemas.microsoft.com/office/drawing/2014/main" id="{4127A693-EA2F-A70C-C345-10E142E958AC}"/>
                  </a:ext>
                </a:extLst>
              </p:cNvPr>
              <p:cNvSpPr>
                <a:spLocks noEditPoints="1"/>
              </p:cNvSpPr>
              <p:nvPr/>
            </p:nvSpPr>
            <p:spPr bwMode="auto">
              <a:xfrm>
                <a:off x="9976105" y="5195494"/>
                <a:ext cx="79849" cy="45283"/>
              </a:xfrm>
              <a:custGeom>
                <a:avLst/>
                <a:gdLst>
                  <a:gd name="T0" fmla="*/ 78 w 84"/>
                  <a:gd name="T1" fmla="*/ 48 h 48"/>
                  <a:gd name="T2" fmla="*/ 6 w 84"/>
                  <a:gd name="T3" fmla="*/ 48 h 48"/>
                  <a:gd name="T4" fmla="*/ 0 w 84"/>
                  <a:gd name="T5" fmla="*/ 42 h 48"/>
                  <a:gd name="T6" fmla="*/ 0 w 84"/>
                  <a:gd name="T7" fmla="*/ 6 h 48"/>
                  <a:gd name="T8" fmla="*/ 6 w 84"/>
                  <a:gd name="T9" fmla="*/ 0 h 48"/>
                  <a:gd name="T10" fmla="*/ 78 w 84"/>
                  <a:gd name="T11" fmla="*/ 0 h 48"/>
                  <a:gd name="T12" fmla="*/ 84 w 84"/>
                  <a:gd name="T13" fmla="*/ 6 h 48"/>
                  <a:gd name="T14" fmla="*/ 84 w 84"/>
                  <a:gd name="T15" fmla="*/ 42 h 48"/>
                  <a:gd name="T16" fmla="*/ 78 w 84"/>
                  <a:gd name="T17" fmla="*/ 48 h 48"/>
                  <a:gd name="T18" fmla="*/ 12 w 84"/>
                  <a:gd name="T19" fmla="*/ 36 h 48"/>
                  <a:gd name="T20" fmla="*/ 72 w 84"/>
                  <a:gd name="T21" fmla="*/ 36 h 48"/>
                  <a:gd name="T22" fmla="*/ 72 w 84"/>
                  <a:gd name="T23" fmla="*/ 12 h 48"/>
                  <a:gd name="T24" fmla="*/ 12 w 84"/>
                  <a:gd name="T25" fmla="*/ 12 h 48"/>
                  <a:gd name="T26" fmla="*/ 12 w 84"/>
                  <a:gd name="T27"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48">
                    <a:moveTo>
                      <a:pt x="78" y="48"/>
                    </a:moveTo>
                    <a:cubicBezTo>
                      <a:pt x="6" y="48"/>
                      <a:pt x="6" y="48"/>
                      <a:pt x="6" y="48"/>
                    </a:cubicBezTo>
                    <a:cubicBezTo>
                      <a:pt x="3" y="48"/>
                      <a:pt x="0" y="45"/>
                      <a:pt x="0" y="42"/>
                    </a:cubicBezTo>
                    <a:cubicBezTo>
                      <a:pt x="0" y="6"/>
                      <a:pt x="0" y="6"/>
                      <a:pt x="0" y="6"/>
                    </a:cubicBezTo>
                    <a:cubicBezTo>
                      <a:pt x="0" y="2"/>
                      <a:pt x="3" y="0"/>
                      <a:pt x="6" y="0"/>
                    </a:cubicBezTo>
                    <a:cubicBezTo>
                      <a:pt x="78" y="0"/>
                      <a:pt x="78" y="0"/>
                      <a:pt x="78" y="0"/>
                    </a:cubicBezTo>
                    <a:cubicBezTo>
                      <a:pt x="82" y="0"/>
                      <a:pt x="84" y="2"/>
                      <a:pt x="84" y="6"/>
                    </a:cubicBezTo>
                    <a:cubicBezTo>
                      <a:pt x="84" y="42"/>
                      <a:pt x="84" y="42"/>
                      <a:pt x="84" y="42"/>
                    </a:cubicBezTo>
                    <a:cubicBezTo>
                      <a:pt x="84" y="45"/>
                      <a:pt x="82" y="48"/>
                      <a:pt x="78" y="48"/>
                    </a:cubicBezTo>
                    <a:close/>
                    <a:moveTo>
                      <a:pt x="12" y="36"/>
                    </a:moveTo>
                    <a:cubicBezTo>
                      <a:pt x="72" y="36"/>
                      <a:pt x="72" y="36"/>
                      <a:pt x="72" y="36"/>
                    </a:cubicBezTo>
                    <a:cubicBezTo>
                      <a:pt x="72" y="12"/>
                      <a:pt x="72" y="12"/>
                      <a:pt x="72" y="12"/>
                    </a:cubicBezTo>
                    <a:cubicBezTo>
                      <a:pt x="12" y="12"/>
                      <a:pt x="12" y="12"/>
                      <a:pt x="12" y="12"/>
                    </a:cubicBezTo>
                    <a:lnTo>
                      <a:pt x="12"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88" name="Freeform 213">
                <a:extLst>
                  <a:ext uri="{FF2B5EF4-FFF2-40B4-BE49-F238E27FC236}">
                    <a16:creationId xmlns:a16="http://schemas.microsoft.com/office/drawing/2014/main" id="{A56DD76E-1F11-57BF-822A-4E5FF20E90D5}"/>
                  </a:ext>
                </a:extLst>
              </p:cNvPr>
              <p:cNvSpPr>
                <a:spLocks/>
              </p:cNvSpPr>
              <p:nvPr/>
            </p:nvSpPr>
            <p:spPr bwMode="auto">
              <a:xfrm>
                <a:off x="9941976" y="5037989"/>
                <a:ext cx="103030" cy="168662"/>
              </a:xfrm>
              <a:custGeom>
                <a:avLst/>
                <a:gdLst>
                  <a:gd name="T0" fmla="*/ 102 w 108"/>
                  <a:gd name="T1" fmla="*/ 178 h 178"/>
                  <a:gd name="T2" fmla="*/ 96 w 108"/>
                  <a:gd name="T3" fmla="*/ 172 h 178"/>
                  <a:gd name="T4" fmla="*/ 96 w 108"/>
                  <a:gd name="T5" fmla="*/ 118 h 178"/>
                  <a:gd name="T6" fmla="*/ 79 w 108"/>
                  <a:gd name="T7" fmla="*/ 73 h 178"/>
                  <a:gd name="T8" fmla="*/ 72 w 108"/>
                  <a:gd name="T9" fmla="*/ 69 h 178"/>
                  <a:gd name="T10" fmla="*/ 69 w 108"/>
                  <a:gd name="T11" fmla="*/ 80 h 178"/>
                  <a:gd name="T12" fmla="*/ 78 w 108"/>
                  <a:gd name="T13" fmla="*/ 116 h 178"/>
                  <a:gd name="T14" fmla="*/ 75 w 108"/>
                  <a:gd name="T15" fmla="*/ 123 h 178"/>
                  <a:gd name="T16" fmla="*/ 68 w 108"/>
                  <a:gd name="T17" fmla="*/ 122 h 178"/>
                  <a:gd name="T18" fmla="*/ 32 w 108"/>
                  <a:gd name="T19" fmla="*/ 86 h 178"/>
                  <a:gd name="T20" fmla="*/ 30 w 108"/>
                  <a:gd name="T21" fmla="*/ 82 h 178"/>
                  <a:gd name="T22" fmla="*/ 15 w 108"/>
                  <a:gd name="T23" fmla="*/ 16 h 178"/>
                  <a:gd name="T24" fmla="*/ 12 w 108"/>
                  <a:gd name="T25" fmla="*/ 15 h 178"/>
                  <a:gd name="T26" fmla="*/ 12 w 108"/>
                  <a:gd name="T27" fmla="*/ 103 h 178"/>
                  <a:gd name="T28" fmla="*/ 59 w 108"/>
                  <a:gd name="T29" fmla="*/ 149 h 178"/>
                  <a:gd name="T30" fmla="*/ 60 w 108"/>
                  <a:gd name="T31" fmla="*/ 153 h 178"/>
                  <a:gd name="T32" fmla="*/ 60 w 108"/>
                  <a:gd name="T33" fmla="*/ 172 h 178"/>
                  <a:gd name="T34" fmla="*/ 54 w 108"/>
                  <a:gd name="T35" fmla="*/ 178 h 178"/>
                  <a:gd name="T36" fmla="*/ 48 w 108"/>
                  <a:gd name="T37" fmla="*/ 172 h 178"/>
                  <a:gd name="T38" fmla="*/ 48 w 108"/>
                  <a:gd name="T39" fmla="*/ 156 h 178"/>
                  <a:gd name="T40" fmla="*/ 2 w 108"/>
                  <a:gd name="T41" fmla="*/ 110 h 178"/>
                  <a:gd name="T42" fmla="*/ 0 w 108"/>
                  <a:gd name="T43" fmla="*/ 106 h 178"/>
                  <a:gd name="T44" fmla="*/ 0 w 108"/>
                  <a:gd name="T45" fmla="*/ 9 h 178"/>
                  <a:gd name="T46" fmla="*/ 4 w 108"/>
                  <a:gd name="T47" fmla="*/ 3 h 178"/>
                  <a:gd name="T48" fmla="*/ 22 w 108"/>
                  <a:gd name="T49" fmla="*/ 6 h 178"/>
                  <a:gd name="T50" fmla="*/ 42 w 108"/>
                  <a:gd name="T51" fmla="*/ 79 h 178"/>
                  <a:gd name="T52" fmla="*/ 61 w 108"/>
                  <a:gd name="T53" fmla="*/ 98 h 178"/>
                  <a:gd name="T54" fmla="*/ 58 w 108"/>
                  <a:gd name="T55" fmla="*/ 83 h 178"/>
                  <a:gd name="T56" fmla="*/ 67 w 108"/>
                  <a:gd name="T57" fmla="*/ 58 h 178"/>
                  <a:gd name="T58" fmla="*/ 89 w 108"/>
                  <a:gd name="T59" fmla="*/ 67 h 178"/>
                  <a:gd name="T60" fmla="*/ 108 w 108"/>
                  <a:gd name="T61" fmla="*/ 116 h 178"/>
                  <a:gd name="T62" fmla="*/ 108 w 108"/>
                  <a:gd name="T63" fmla="*/ 118 h 178"/>
                  <a:gd name="T64" fmla="*/ 108 w 108"/>
                  <a:gd name="T65" fmla="*/ 172 h 178"/>
                  <a:gd name="T66" fmla="*/ 102 w 108"/>
                  <a:gd name="T67"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178">
                    <a:moveTo>
                      <a:pt x="102" y="178"/>
                    </a:moveTo>
                    <a:cubicBezTo>
                      <a:pt x="99" y="178"/>
                      <a:pt x="96" y="175"/>
                      <a:pt x="96" y="172"/>
                    </a:cubicBezTo>
                    <a:cubicBezTo>
                      <a:pt x="96" y="118"/>
                      <a:pt x="96" y="118"/>
                      <a:pt x="96" y="118"/>
                    </a:cubicBezTo>
                    <a:cubicBezTo>
                      <a:pt x="93" y="108"/>
                      <a:pt x="85" y="82"/>
                      <a:pt x="79" y="73"/>
                    </a:cubicBezTo>
                    <a:cubicBezTo>
                      <a:pt x="77" y="70"/>
                      <a:pt x="74" y="69"/>
                      <a:pt x="72" y="69"/>
                    </a:cubicBezTo>
                    <a:cubicBezTo>
                      <a:pt x="70" y="70"/>
                      <a:pt x="68" y="74"/>
                      <a:pt x="69" y="80"/>
                    </a:cubicBezTo>
                    <a:cubicBezTo>
                      <a:pt x="78" y="116"/>
                      <a:pt x="78" y="116"/>
                      <a:pt x="78" y="116"/>
                    </a:cubicBezTo>
                    <a:cubicBezTo>
                      <a:pt x="78" y="119"/>
                      <a:pt x="77" y="121"/>
                      <a:pt x="75" y="123"/>
                    </a:cubicBezTo>
                    <a:cubicBezTo>
                      <a:pt x="72" y="124"/>
                      <a:pt x="70" y="123"/>
                      <a:pt x="68" y="122"/>
                    </a:cubicBezTo>
                    <a:cubicBezTo>
                      <a:pt x="32" y="86"/>
                      <a:pt x="32" y="86"/>
                      <a:pt x="32" y="86"/>
                    </a:cubicBezTo>
                    <a:cubicBezTo>
                      <a:pt x="31" y="85"/>
                      <a:pt x="30" y="83"/>
                      <a:pt x="30" y="82"/>
                    </a:cubicBezTo>
                    <a:cubicBezTo>
                      <a:pt x="30" y="35"/>
                      <a:pt x="21" y="21"/>
                      <a:pt x="15" y="16"/>
                    </a:cubicBezTo>
                    <a:cubicBezTo>
                      <a:pt x="14" y="16"/>
                      <a:pt x="13" y="15"/>
                      <a:pt x="12" y="15"/>
                    </a:cubicBezTo>
                    <a:cubicBezTo>
                      <a:pt x="12" y="103"/>
                      <a:pt x="12" y="103"/>
                      <a:pt x="12" y="103"/>
                    </a:cubicBezTo>
                    <a:cubicBezTo>
                      <a:pt x="26" y="115"/>
                      <a:pt x="57" y="148"/>
                      <a:pt x="59" y="149"/>
                    </a:cubicBezTo>
                    <a:cubicBezTo>
                      <a:pt x="60" y="150"/>
                      <a:pt x="60" y="152"/>
                      <a:pt x="60" y="153"/>
                    </a:cubicBezTo>
                    <a:cubicBezTo>
                      <a:pt x="60" y="172"/>
                      <a:pt x="60" y="172"/>
                      <a:pt x="60" y="172"/>
                    </a:cubicBezTo>
                    <a:cubicBezTo>
                      <a:pt x="60" y="175"/>
                      <a:pt x="58" y="178"/>
                      <a:pt x="54" y="178"/>
                    </a:cubicBezTo>
                    <a:cubicBezTo>
                      <a:pt x="51" y="178"/>
                      <a:pt x="48" y="175"/>
                      <a:pt x="48" y="172"/>
                    </a:cubicBezTo>
                    <a:cubicBezTo>
                      <a:pt x="48" y="156"/>
                      <a:pt x="48" y="156"/>
                      <a:pt x="48" y="156"/>
                    </a:cubicBezTo>
                    <a:cubicBezTo>
                      <a:pt x="41" y="148"/>
                      <a:pt x="13" y="119"/>
                      <a:pt x="2" y="110"/>
                    </a:cubicBezTo>
                    <a:cubicBezTo>
                      <a:pt x="1" y="109"/>
                      <a:pt x="0" y="107"/>
                      <a:pt x="0" y="106"/>
                    </a:cubicBezTo>
                    <a:cubicBezTo>
                      <a:pt x="0" y="9"/>
                      <a:pt x="0" y="9"/>
                      <a:pt x="0" y="9"/>
                    </a:cubicBezTo>
                    <a:cubicBezTo>
                      <a:pt x="0" y="6"/>
                      <a:pt x="2" y="4"/>
                      <a:pt x="4" y="3"/>
                    </a:cubicBezTo>
                    <a:cubicBezTo>
                      <a:pt x="5" y="3"/>
                      <a:pt x="13" y="0"/>
                      <a:pt x="22" y="6"/>
                    </a:cubicBezTo>
                    <a:cubicBezTo>
                      <a:pt x="35" y="16"/>
                      <a:pt x="42" y="40"/>
                      <a:pt x="42" y="79"/>
                    </a:cubicBezTo>
                    <a:cubicBezTo>
                      <a:pt x="61" y="98"/>
                      <a:pt x="61" y="98"/>
                      <a:pt x="61" y="98"/>
                    </a:cubicBezTo>
                    <a:cubicBezTo>
                      <a:pt x="58" y="83"/>
                      <a:pt x="58" y="83"/>
                      <a:pt x="58" y="83"/>
                    </a:cubicBezTo>
                    <a:cubicBezTo>
                      <a:pt x="55" y="70"/>
                      <a:pt x="60" y="61"/>
                      <a:pt x="67" y="58"/>
                    </a:cubicBezTo>
                    <a:cubicBezTo>
                      <a:pt x="74" y="56"/>
                      <a:pt x="83" y="57"/>
                      <a:pt x="89" y="67"/>
                    </a:cubicBezTo>
                    <a:cubicBezTo>
                      <a:pt x="97" y="80"/>
                      <a:pt x="108" y="114"/>
                      <a:pt x="108" y="116"/>
                    </a:cubicBezTo>
                    <a:cubicBezTo>
                      <a:pt x="108" y="116"/>
                      <a:pt x="108" y="117"/>
                      <a:pt x="108" y="118"/>
                    </a:cubicBezTo>
                    <a:cubicBezTo>
                      <a:pt x="108" y="172"/>
                      <a:pt x="108" y="172"/>
                      <a:pt x="108" y="172"/>
                    </a:cubicBezTo>
                    <a:cubicBezTo>
                      <a:pt x="108" y="175"/>
                      <a:pt x="106" y="178"/>
                      <a:pt x="102" y="1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89" name="Freeform 214">
                <a:extLst>
                  <a:ext uri="{FF2B5EF4-FFF2-40B4-BE49-F238E27FC236}">
                    <a16:creationId xmlns:a16="http://schemas.microsoft.com/office/drawing/2014/main" id="{DD8F4CCD-BC13-D6AA-1CFF-D93579607A0C}"/>
                  </a:ext>
                </a:extLst>
              </p:cNvPr>
              <p:cNvSpPr>
                <a:spLocks/>
              </p:cNvSpPr>
              <p:nvPr/>
            </p:nvSpPr>
            <p:spPr bwMode="auto">
              <a:xfrm>
                <a:off x="10033415" y="4966455"/>
                <a:ext cx="52159" cy="143723"/>
              </a:xfrm>
              <a:custGeom>
                <a:avLst/>
                <a:gdLst>
                  <a:gd name="T0" fmla="*/ 48 w 55"/>
                  <a:gd name="T1" fmla="*/ 151 h 151"/>
                  <a:gd name="T2" fmla="*/ 43 w 55"/>
                  <a:gd name="T3" fmla="*/ 147 h 151"/>
                  <a:gd name="T4" fmla="*/ 12 w 55"/>
                  <a:gd name="T5" fmla="*/ 57 h 151"/>
                  <a:gd name="T6" fmla="*/ 12 w 55"/>
                  <a:gd name="T7" fmla="*/ 56 h 151"/>
                  <a:gd name="T8" fmla="*/ 0 w 55"/>
                  <a:gd name="T9" fmla="*/ 8 h 151"/>
                  <a:gd name="T10" fmla="*/ 5 w 55"/>
                  <a:gd name="T11" fmla="*/ 1 h 151"/>
                  <a:gd name="T12" fmla="*/ 12 w 55"/>
                  <a:gd name="T13" fmla="*/ 5 h 151"/>
                  <a:gd name="T14" fmla="*/ 24 w 55"/>
                  <a:gd name="T15" fmla="*/ 53 h 151"/>
                  <a:gd name="T16" fmla="*/ 54 w 55"/>
                  <a:gd name="T17" fmla="*/ 143 h 151"/>
                  <a:gd name="T18" fmla="*/ 50 w 55"/>
                  <a:gd name="T19" fmla="*/ 150 h 151"/>
                  <a:gd name="T20" fmla="*/ 48 w 55"/>
                  <a:gd name="T2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1">
                    <a:moveTo>
                      <a:pt x="48" y="151"/>
                    </a:moveTo>
                    <a:cubicBezTo>
                      <a:pt x="46" y="151"/>
                      <a:pt x="43" y="149"/>
                      <a:pt x="43" y="147"/>
                    </a:cubicBezTo>
                    <a:cubicBezTo>
                      <a:pt x="12" y="57"/>
                      <a:pt x="12" y="57"/>
                      <a:pt x="12" y="57"/>
                    </a:cubicBezTo>
                    <a:cubicBezTo>
                      <a:pt x="12" y="56"/>
                      <a:pt x="12" y="56"/>
                      <a:pt x="12" y="56"/>
                    </a:cubicBezTo>
                    <a:cubicBezTo>
                      <a:pt x="0" y="8"/>
                      <a:pt x="0" y="8"/>
                      <a:pt x="0" y="8"/>
                    </a:cubicBezTo>
                    <a:cubicBezTo>
                      <a:pt x="0" y="5"/>
                      <a:pt x="2" y="2"/>
                      <a:pt x="5" y="1"/>
                    </a:cubicBezTo>
                    <a:cubicBezTo>
                      <a:pt x="8" y="0"/>
                      <a:pt x="11" y="2"/>
                      <a:pt x="12" y="5"/>
                    </a:cubicBezTo>
                    <a:cubicBezTo>
                      <a:pt x="24" y="53"/>
                      <a:pt x="24" y="53"/>
                      <a:pt x="24" y="53"/>
                    </a:cubicBezTo>
                    <a:cubicBezTo>
                      <a:pt x="54" y="143"/>
                      <a:pt x="54" y="143"/>
                      <a:pt x="54" y="143"/>
                    </a:cubicBezTo>
                    <a:cubicBezTo>
                      <a:pt x="55" y="146"/>
                      <a:pt x="53" y="149"/>
                      <a:pt x="50" y="150"/>
                    </a:cubicBezTo>
                    <a:cubicBezTo>
                      <a:pt x="50" y="151"/>
                      <a:pt x="49" y="151"/>
                      <a:pt x="48" y="15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sp>
            <p:nvSpPr>
              <p:cNvPr id="90" name="Freeform 215">
                <a:extLst>
                  <a:ext uri="{FF2B5EF4-FFF2-40B4-BE49-F238E27FC236}">
                    <a16:creationId xmlns:a16="http://schemas.microsoft.com/office/drawing/2014/main" id="{53ECEE6E-03EB-6B16-8968-546F96CC0E8D}"/>
                  </a:ext>
                </a:extLst>
              </p:cNvPr>
              <p:cNvSpPr>
                <a:spLocks/>
              </p:cNvSpPr>
              <p:nvPr/>
            </p:nvSpPr>
            <p:spPr bwMode="auto">
              <a:xfrm>
                <a:off x="10073340" y="4966455"/>
                <a:ext cx="52803" cy="143723"/>
              </a:xfrm>
              <a:custGeom>
                <a:avLst/>
                <a:gdLst>
                  <a:gd name="T0" fmla="*/ 7 w 55"/>
                  <a:gd name="T1" fmla="*/ 151 h 151"/>
                  <a:gd name="T2" fmla="*/ 5 w 55"/>
                  <a:gd name="T3" fmla="*/ 150 h 151"/>
                  <a:gd name="T4" fmla="*/ 1 w 55"/>
                  <a:gd name="T5" fmla="*/ 143 h 151"/>
                  <a:gd name="T6" fmla="*/ 30 w 55"/>
                  <a:gd name="T7" fmla="*/ 53 h 151"/>
                  <a:gd name="T8" fmla="*/ 42 w 55"/>
                  <a:gd name="T9" fmla="*/ 5 h 151"/>
                  <a:gd name="T10" fmla="*/ 50 w 55"/>
                  <a:gd name="T11" fmla="*/ 1 h 151"/>
                  <a:gd name="T12" fmla="*/ 54 w 55"/>
                  <a:gd name="T13" fmla="*/ 8 h 151"/>
                  <a:gd name="T14" fmla="*/ 42 w 55"/>
                  <a:gd name="T15" fmla="*/ 56 h 151"/>
                  <a:gd name="T16" fmla="*/ 42 w 55"/>
                  <a:gd name="T17" fmla="*/ 57 h 151"/>
                  <a:gd name="T18" fmla="*/ 12 w 55"/>
                  <a:gd name="T19" fmla="*/ 147 h 151"/>
                  <a:gd name="T20" fmla="*/ 7 w 55"/>
                  <a:gd name="T2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1">
                    <a:moveTo>
                      <a:pt x="7" y="151"/>
                    </a:moveTo>
                    <a:cubicBezTo>
                      <a:pt x="6" y="151"/>
                      <a:pt x="5" y="151"/>
                      <a:pt x="5" y="150"/>
                    </a:cubicBezTo>
                    <a:cubicBezTo>
                      <a:pt x="2" y="149"/>
                      <a:pt x="0" y="146"/>
                      <a:pt x="1" y="143"/>
                    </a:cubicBezTo>
                    <a:cubicBezTo>
                      <a:pt x="30" y="53"/>
                      <a:pt x="30" y="53"/>
                      <a:pt x="30" y="53"/>
                    </a:cubicBezTo>
                    <a:cubicBezTo>
                      <a:pt x="42" y="5"/>
                      <a:pt x="42" y="5"/>
                      <a:pt x="42" y="5"/>
                    </a:cubicBezTo>
                    <a:cubicBezTo>
                      <a:pt x="43" y="2"/>
                      <a:pt x="46" y="0"/>
                      <a:pt x="50" y="1"/>
                    </a:cubicBezTo>
                    <a:cubicBezTo>
                      <a:pt x="53" y="2"/>
                      <a:pt x="55" y="5"/>
                      <a:pt x="54" y="8"/>
                    </a:cubicBezTo>
                    <a:cubicBezTo>
                      <a:pt x="42" y="56"/>
                      <a:pt x="42" y="56"/>
                      <a:pt x="42" y="56"/>
                    </a:cubicBezTo>
                    <a:cubicBezTo>
                      <a:pt x="42" y="56"/>
                      <a:pt x="42" y="56"/>
                      <a:pt x="42" y="57"/>
                    </a:cubicBezTo>
                    <a:cubicBezTo>
                      <a:pt x="12" y="147"/>
                      <a:pt x="12" y="147"/>
                      <a:pt x="12" y="147"/>
                    </a:cubicBezTo>
                    <a:cubicBezTo>
                      <a:pt x="12" y="149"/>
                      <a:pt x="9" y="151"/>
                      <a:pt x="7" y="15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44546A"/>
                  </a:solidFill>
                  <a:effectLst/>
                  <a:uLnTx/>
                  <a:uFillTx/>
                  <a:latin typeface="Calibri" panose="020F0502020204030204"/>
                  <a:ea typeface="+mn-ea"/>
                  <a:cs typeface="Arial" charset="0"/>
                </a:endParaRPr>
              </a:p>
            </p:txBody>
          </p:sp>
        </p:grpSp>
        <p:sp>
          <p:nvSpPr>
            <p:cNvPr id="320517" name="TextBox 320516">
              <a:extLst>
                <a:ext uri="{FF2B5EF4-FFF2-40B4-BE49-F238E27FC236}">
                  <a16:creationId xmlns:a16="http://schemas.microsoft.com/office/drawing/2014/main" id="{C38162D4-54C4-7B8E-7F4F-28BD805F46C6}"/>
                </a:ext>
              </a:extLst>
            </p:cNvPr>
            <p:cNvSpPr txBox="1"/>
            <p:nvPr/>
          </p:nvSpPr>
          <p:spPr>
            <a:xfrm>
              <a:off x="9075216" y="5002827"/>
              <a:ext cx="1255626" cy="40011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Testing and Quality Assurance</a:t>
              </a:r>
            </a:p>
          </p:txBody>
        </p:sp>
      </p:grpSp>
      <p:sp>
        <p:nvSpPr>
          <p:cNvPr id="39" name="Straight Connector 5">
            <a:extLst>
              <a:ext uri="{FF2B5EF4-FFF2-40B4-BE49-F238E27FC236}">
                <a16:creationId xmlns:a16="http://schemas.microsoft.com/office/drawing/2014/main" id="{84EDE35D-7FDB-800F-BC95-5842825BD8C2}"/>
              </a:ext>
            </a:extLst>
          </p:cNvPr>
          <p:cNvSpPr>
            <a:spLocks noChangeShapeType="1"/>
          </p:cNvSpPr>
          <p:nvPr/>
        </p:nvSpPr>
        <p:spPr bwMode="auto">
          <a:xfrm>
            <a:off x="457994" y="908050"/>
            <a:ext cx="11156950" cy="0"/>
          </a:xfrm>
          <a:prstGeom prst="line">
            <a:avLst/>
          </a:prstGeom>
          <a:noFill/>
          <a:ln w="9525">
            <a:solidFill>
              <a:schemeClr val="accent2"/>
            </a:solidFill>
            <a:miter lim="800000"/>
            <a:headEnd/>
            <a:tailEnd/>
          </a:ln>
          <a:extLst>
            <a:ext uri="{909E8E84-426E-40DD-AFC4-6F175D3DCCD1}">
              <a14:hiddenFill xmlns:a14="http://schemas.microsoft.com/office/drawing/2010/main">
                <a:noFill/>
              </a14:hiddenFill>
            </a:ext>
          </a:extLst>
        </p:spPr>
        <p:txBody>
          <a:bodyPr lIns="45718" tIns="45718" rIns="45718" bIns="45718"/>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1" name="TextBox 32">
            <a:extLst>
              <a:ext uri="{FF2B5EF4-FFF2-40B4-BE49-F238E27FC236}">
                <a16:creationId xmlns:a16="http://schemas.microsoft.com/office/drawing/2014/main" id="{4143E172-7C31-256D-08EC-71AB7CDCFA24}"/>
              </a:ext>
            </a:extLst>
          </p:cNvPr>
          <p:cNvSpPr txBox="1"/>
          <p:nvPr/>
        </p:nvSpPr>
        <p:spPr>
          <a:xfrm>
            <a:off x="6378071" y="1042662"/>
            <a:ext cx="5259643" cy="21636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a:spAutoFit/>
          </a:bodyPr>
          <a:lstStyle>
            <a:lvl1pPr>
              <a:defRPr sz="1400" b="1">
                <a:latin typeface="Graphik"/>
                <a:ea typeface="Graphik"/>
                <a:cs typeface="Graphik"/>
                <a:sym typeface="Graphik"/>
              </a:defRPr>
            </a:lvl1pPr>
          </a:lstStyle>
          <a:p>
            <a:pPr marL="0" marR="0" lvl="0" indent="0" algn="ctr" defTabSz="457200" rtl="0" eaLnBrk="1" fontAlgn="auto" latinLnBrk="0" hangingPunct="1">
              <a:lnSpc>
                <a:spcPct val="107000"/>
              </a:lnSpc>
              <a:spcBef>
                <a:spcPts val="0"/>
              </a:spcBef>
              <a:spcAft>
                <a:spcPts val="800"/>
              </a:spcAft>
              <a:buClrTx/>
              <a:buSzTx/>
              <a:buFontTx/>
              <a:buNone/>
              <a:tabLst/>
              <a:defRPr/>
            </a:pPr>
            <a:r>
              <a:rPr kumimoji="0" lang="en-US" sz="1400" b="1" i="0" u="none" strike="noStrike" kern="100" cap="none" spc="300" normalizeH="0" baseline="0" noProof="0">
                <a:ln>
                  <a:noFill/>
                </a:ln>
                <a:solidFill>
                  <a:srgbClr val="3CAECE"/>
                </a:solidFill>
                <a:effectLst/>
                <a:uLnTx/>
                <a:uFillTx/>
                <a:latin typeface="Arial Bold" panose="020B0704020202020204" pitchFamily="34" charset="0"/>
                <a:ea typeface="Aptos" panose="020B0004020202020204" pitchFamily="34" charset="0"/>
                <a:cs typeface="Arial Bold" panose="020B0704020202020204" pitchFamily="34" charset="0"/>
                <a:sym typeface="Graphik"/>
              </a:rPr>
              <a:t>SURVEY COVERAGE</a:t>
            </a:r>
          </a:p>
        </p:txBody>
      </p:sp>
      <p:sp>
        <p:nvSpPr>
          <p:cNvPr id="320519" name="TextBox 320518">
            <a:extLst>
              <a:ext uri="{FF2B5EF4-FFF2-40B4-BE49-F238E27FC236}">
                <a16:creationId xmlns:a16="http://schemas.microsoft.com/office/drawing/2014/main" id="{A3E44C9F-F302-62AF-3F2D-1A68EBA9A2CD}"/>
              </a:ext>
            </a:extLst>
          </p:cNvPr>
          <p:cNvSpPr txBox="1"/>
          <p:nvPr/>
        </p:nvSpPr>
        <p:spPr>
          <a:xfrm>
            <a:off x="824064" y="1437705"/>
            <a:ext cx="5061533" cy="338554"/>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mn-cs"/>
              </a:rPr>
              <a:t>A survey conducted by the Consortium aimed to study the ICT job landscape and gain insights into the identified job roles</a:t>
            </a:r>
          </a:p>
        </p:txBody>
      </p:sp>
      <p:sp>
        <p:nvSpPr>
          <p:cNvPr id="320521" name="TextBox 320520">
            <a:extLst>
              <a:ext uri="{FF2B5EF4-FFF2-40B4-BE49-F238E27FC236}">
                <a16:creationId xmlns:a16="http://schemas.microsoft.com/office/drawing/2014/main" id="{4D122EAF-39B9-F0B8-59B4-944FF430002C}"/>
              </a:ext>
            </a:extLst>
          </p:cNvPr>
          <p:cNvSpPr txBox="1"/>
          <p:nvPr/>
        </p:nvSpPr>
        <p:spPr>
          <a:xfrm>
            <a:off x="6403851" y="4235696"/>
            <a:ext cx="510306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30000" noProof="0">
                <a:ln>
                  <a:noFill/>
                </a:ln>
                <a:solidFill>
                  <a:srgbClr val="313131"/>
                </a:solidFill>
                <a:effectLst/>
                <a:uLnTx/>
                <a:uFillTx/>
                <a:latin typeface="Arial" panose="020B0604020202020204" pitchFamily="34" charset="0"/>
                <a:ea typeface="+mn-ea"/>
                <a:cs typeface="Segoe UI" panose="020B0502040204020203" pitchFamily="34" charset="0"/>
              </a:rPr>
              <a:t>[</a:t>
            </a:r>
            <a:r>
              <a:rPr kumimoji="0" lang="en-US" sz="800" b="0" i="1" u="none" strike="noStrike" kern="1200" cap="none" spc="0" normalizeH="0" baseline="0" noProof="0">
                <a:ln>
                  <a:noFill/>
                </a:ln>
                <a:solidFill>
                  <a:srgbClr val="313131"/>
                </a:solidFill>
                <a:effectLst/>
                <a:uLnTx/>
                <a:uFillTx/>
                <a:latin typeface="Arial" panose="020B0604020202020204" pitchFamily="34" charset="0"/>
                <a:ea typeface="+mn-ea"/>
                <a:cs typeface="Segoe UI" panose="020B0502040204020203" pitchFamily="34" charset="0"/>
              </a:rPr>
              <a:t>*</a:t>
            </a:r>
            <a:r>
              <a:rPr kumimoji="0" lang="en-US" sz="800" b="0" i="1" u="none" strike="noStrike" kern="1200" cap="none" spc="0" normalizeH="0" baseline="30000" noProof="0">
                <a:ln>
                  <a:noFill/>
                </a:ln>
                <a:solidFill>
                  <a:srgbClr val="313131"/>
                </a:solidFill>
                <a:effectLst/>
                <a:uLnTx/>
                <a:uFillTx/>
                <a:latin typeface="Arial" panose="020B0604020202020204" pitchFamily="34" charset="0"/>
                <a:ea typeface="+mn-ea"/>
                <a:cs typeface="Segoe UI" panose="020B0502040204020203" pitchFamily="34" charset="0"/>
              </a:rPr>
              <a:t>]</a:t>
            </a:r>
            <a:r>
              <a:rPr kumimoji="0" lang="en-US" sz="800" b="0" i="1" u="none" strike="noStrike" kern="1200" cap="none" spc="0" normalizeH="0" baseline="0" noProof="0">
                <a:ln>
                  <a:noFill/>
                </a:ln>
                <a:solidFill>
                  <a:srgbClr val="313131"/>
                </a:solidFill>
                <a:effectLst/>
                <a:uLnTx/>
                <a:uFillTx/>
                <a:latin typeface="Arial" panose="020B0604020202020204" pitchFamily="34" charset="0"/>
                <a:ea typeface="+mn-ea"/>
                <a:cs typeface="Segoe UI" panose="020B0502040204020203" pitchFamily="34" charset="0"/>
              </a:rPr>
              <a:t>This includes the top 45 ICT job titles garnering the highest volume of job postings for the period February 2023-2024 in the United States and five European countries (France, Germany, Italy, Spain, and the Netherlands) according to Indeed Hiring Lab. Collectively, these countries account for a significant segment of the ICT sector, with a combined total of </a:t>
            </a:r>
            <a:r>
              <a:rPr kumimoji="0" lang="en-US" sz="800" b="1" i="1" u="none" strike="noStrike" kern="1200" cap="none" spc="0" normalizeH="0" baseline="0" noProof="0">
                <a:ln>
                  <a:noFill/>
                </a:ln>
                <a:solidFill>
                  <a:srgbClr val="313131"/>
                </a:solidFill>
                <a:effectLst/>
                <a:uLnTx/>
                <a:uFillTx/>
                <a:latin typeface="Arial" panose="020B0604020202020204" pitchFamily="34" charset="0"/>
                <a:ea typeface="+mn-ea"/>
                <a:cs typeface="Segoe UI" panose="020B0502040204020203" pitchFamily="34" charset="0"/>
              </a:rPr>
              <a:t>10 million ICT workers</a:t>
            </a:r>
            <a:endParaRPr kumimoji="0" lang="en-US" sz="800"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137" name="Rectangle 136">
            <a:extLst>
              <a:ext uri="{FF2B5EF4-FFF2-40B4-BE49-F238E27FC236}">
                <a16:creationId xmlns:a16="http://schemas.microsoft.com/office/drawing/2014/main" id="{A3F91D9F-5868-333E-DEF3-5D3F8A331939}"/>
              </a:ext>
            </a:extLst>
          </p:cNvPr>
          <p:cNvSpPr/>
          <p:nvPr/>
        </p:nvSpPr>
        <p:spPr>
          <a:xfrm>
            <a:off x="583976" y="5326501"/>
            <a:ext cx="11049680" cy="815349"/>
          </a:xfrm>
          <a:prstGeom prst="rect">
            <a:avLst/>
          </a:prstGeom>
          <a:no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lIns="90000" tIns="46800" rIns="90000" bIns="46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8" name="TextBox 32">
            <a:extLst>
              <a:ext uri="{FF2B5EF4-FFF2-40B4-BE49-F238E27FC236}">
                <a16:creationId xmlns:a16="http://schemas.microsoft.com/office/drawing/2014/main" id="{99C74730-898F-B87E-9875-175AA4FD1704}"/>
              </a:ext>
            </a:extLst>
          </p:cNvPr>
          <p:cNvSpPr txBox="1"/>
          <p:nvPr/>
        </p:nvSpPr>
        <p:spPr>
          <a:xfrm>
            <a:off x="4714991" y="5231919"/>
            <a:ext cx="2787650" cy="213776"/>
          </a:xfrm>
          <a:prstGeom prst="rect">
            <a:avLst/>
          </a:prstGeom>
          <a:solidFill>
            <a:schemeClr val="bg1"/>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a:spAutoFit/>
          </a:bodyPr>
          <a:lstStyle>
            <a:lvl1pPr>
              <a:defRPr sz="1400" b="1">
                <a:latin typeface="Graphik"/>
                <a:ea typeface="Graphik"/>
                <a:cs typeface="Graphik"/>
                <a:sym typeface="Graphik"/>
              </a:defRPr>
            </a:lvl1pPr>
          </a:lstStyle>
          <a:p>
            <a:pPr marL="0" marR="0" lvl="0" indent="0" algn="ctr" defTabSz="457200" rtl="0" eaLnBrk="1" fontAlgn="auto" latinLnBrk="0" hangingPunct="1">
              <a:lnSpc>
                <a:spcPct val="107000"/>
              </a:lnSpc>
              <a:spcBef>
                <a:spcPts val="0"/>
              </a:spcBef>
              <a:spcAft>
                <a:spcPts val="800"/>
              </a:spcAft>
              <a:buClrTx/>
              <a:buSzTx/>
              <a:buFontTx/>
              <a:buNone/>
              <a:tabLst/>
              <a:defRPr/>
            </a:pPr>
            <a:r>
              <a:rPr kumimoji="0" lang="en-US" sz="1400" b="1" i="0" u="none" strike="noStrike" kern="100" cap="none" spc="300" normalizeH="0" baseline="0" noProof="0">
                <a:ln>
                  <a:noFill/>
                </a:ln>
                <a:solidFill>
                  <a:srgbClr val="3CAECE"/>
                </a:solidFill>
                <a:effectLst/>
                <a:uLnTx/>
                <a:uFillTx/>
                <a:latin typeface="Arial Bold" panose="020B0704020202020204" pitchFamily="34" charset="0"/>
                <a:ea typeface="Aptos" panose="020B0004020202020204" pitchFamily="34" charset="0"/>
                <a:cs typeface="Arial Bold" panose="020B0704020202020204" pitchFamily="34" charset="0"/>
                <a:sym typeface="Graphik"/>
              </a:rPr>
              <a:t>JOB FAMILY GROUPS</a:t>
            </a:r>
          </a:p>
        </p:txBody>
      </p:sp>
      <p:sp>
        <p:nvSpPr>
          <p:cNvPr id="3" name="Slide Number Placeholder 1">
            <a:extLst>
              <a:ext uri="{FF2B5EF4-FFF2-40B4-BE49-F238E27FC236}">
                <a16:creationId xmlns:a16="http://schemas.microsoft.com/office/drawing/2014/main" id="{0D55C720-31D4-C8D1-1463-4564A09F24BD}"/>
              </a:ext>
            </a:extLst>
          </p:cNvPr>
          <p:cNvSpPr>
            <a:spLocks noGrp="1"/>
          </p:cNvSpPr>
          <p:nvPr>
            <p:ph type="sldNum" sz="quarter" idx="12"/>
          </p:nvPr>
        </p:nvSpPr>
        <p:spPr>
          <a:xfrm>
            <a:off x="10106769" y="6556822"/>
            <a:ext cx="1247031" cy="153623"/>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ACBA99-DD9B-4CE7-AAC2-EC46A49DC45C}" type="slidenum">
              <a:rPr kumimoji="0" lang="en-US" sz="800" b="0" i="0" u="none" strike="noStrike" kern="1200" cap="none" spc="0" normalizeH="0" baseline="0" noProof="0" smtClean="0">
                <a:ln>
                  <a:noFill/>
                </a:ln>
                <a:solidFill>
                  <a:prstClr val="white"/>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0DA384C-0B19-4955-B4F3-C2A72201BAAC}"/>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l="20446" r="20446"/>
          <a:stretch>
            <a:fillRect/>
          </a:stretch>
        </p:blipFill>
        <p:spPr/>
      </p:pic>
      <p:sp>
        <p:nvSpPr>
          <p:cNvPr id="2" name="Title 1">
            <a:extLst>
              <a:ext uri="{FF2B5EF4-FFF2-40B4-BE49-F238E27FC236}">
                <a16:creationId xmlns:a16="http://schemas.microsoft.com/office/drawing/2014/main" id="{41FEAEC5-8A49-4389-B89F-0D2E93D2430A}"/>
              </a:ext>
            </a:extLst>
          </p:cNvPr>
          <p:cNvSpPr>
            <a:spLocks noGrp="1"/>
          </p:cNvSpPr>
          <p:nvPr>
            <p:ph type="title"/>
          </p:nvPr>
        </p:nvSpPr>
        <p:spPr>
          <a:xfrm>
            <a:off x="440537" y="645304"/>
            <a:ext cx="5321133" cy="369332"/>
          </a:xfrm>
        </p:spPr>
        <p:txBody>
          <a:bodyPr>
            <a:normAutofit fontScale="90000"/>
          </a:bodyPr>
          <a:lstStyle/>
          <a:p>
            <a:r>
              <a:rPr lang="en-GB" sz="2400">
                <a:latin typeface="Arial" panose="020B0604020202020204" pitchFamily="34" charset="0"/>
                <a:cs typeface="Arial" panose="020B0604020202020204" pitchFamily="34" charset="0"/>
              </a:rPr>
              <a:t>How to contact us</a:t>
            </a:r>
          </a:p>
        </p:txBody>
      </p:sp>
      <p:sp>
        <p:nvSpPr>
          <p:cNvPr id="6" name="TextBox 5">
            <a:extLst>
              <a:ext uri="{FF2B5EF4-FFF2-40B4-BE49-F238E27FC236}">
                <a16:creationId xmlns:a16="http://schemas.microsoft.com/office/drawing/2014/main" id="{5C96510E-3824-64F6-1D41-2777A220EB5E}"/>
              </a:ext>
            </a:extLst>
          </p:cNvPr>
          <p:cNvSpPr txBox="1"/>
          <p:nvPr/>
        </p:nvSpPr>
        <p:spPr>
          <a:xfrm>
            <a:off x="359513" y="5034987"/>
            <a:ext cx="487224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T" sz="3600" b="1" i="0" u="none" strike="noStrike" kern="1200" cap="none" spc="0" normalizeH="0" baseline="0" noProof="0">
                <a:ln>
                  <a:noFill/>
                </a:ln>
                <a:solidFill>
                  <a:prstClr val="white"/>
                </a:solidFill>
                <a:effectLst/>
                <a:uLnTx/>
                <a:uFillTx/>
                <a:latin typeface="Aptos" panose="02110004020202020204"/>
                <a:ea typeface="+mn-ea"/>
                <a:cs typeface="+mn-cs"/>
              </a:rPr>
              <a:t>THANK YOU</a:t>
            </a:r>
          </a:p>
        </p:txBody>
      </p:sp>
      <p:pic>
        <p:nvPicPr>
          <p:cNvPr id="7" name="Picture 6" descr="A logo with a circle and stars&#10;&#10;Description automatically generated">
            <a:extLst>
              <a:ext uri="{FF2B5EF4-FFF2-40B4-BE49-F238E27FC236}">
                <a16:creationId xmlns:a16="http://schemas.microsoft.com/office/drawing/2014/main" id="{11CB25A7-12EE-31A9-F7BA-CB5EA39671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47562" y="5828445"/>
            <a:ext cx="1226751" cy="768501"/>
          </a:xfrm>
          <a:prstGeom prst="rect">
            <a:avLst/>
          </a:prstGeom>
        </p:spPr>
      </p:pic>
    </p:spTree>
    <p:custDataLst>
      <p:tags r:id="rId1"/>
    </p:custDataLst>
    <p:extLst>
      <p:ext uri="{BB962C8B-B14F-4D97-AF65-F5344CB8AC3E}">
        <p14:creationId xmlns:p14="http://schemas.microsoft.com/office/powerpoint/2010/main" val="814163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65219498-D544-41AC-98FE-8F956EF66A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F500DBFC-17A9-4E0A-AEE2-A49F9AEEF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50BF845-A09E-419D-9044-8184A979FCAD}"/>
              </a:ext>
            </a:extLst>
          </p:cNvPr>
          <p:cNvSpPr txBox="1"/>
          <p:nvPr/>
        </p:nvSpPr>
        <p:spPr>
          <a:xfrm>
            <a:off x="804672" y="4267832"/>
            <a:ext cx="4805996" cy="1297115"/>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4000" kern="1200" dirty="0">
                <a:solidFill>
                  <a:schemeClr val="tx2"/>
                </a:solidFill>
                <a:latin typeface="+mj-lt"/>
                <a:ea typeface="+mj-ea"/>
                <a:cs typeface="+mj-cs"/>
              </a:rPr>
              <a:t>Thanks for Listening! </a:t>
            </a:r>
          </a:p>
        </p:txBody>
      </p:sp>
      <p:grpSp>
        <p:nvGrpSpPr>
          <p:cNvPr id="40" name="Group 39">
            <a:extLst>
              <a:ext uri="{FF2B5EF4-FFF2-40B4-BE49-F238E27FC236}">
                <a16:creationId xmlns:a16="http://schemas.microsoft.com/office/drawing/2014/main" id="{D74613BB-817C-4C4F-8A24-4936F2F064C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01023" y="52996"/>
            <a:ext cx="6093363" cy="6805005"/>
            <a:chOff x="6101023" y="52996"/>
            <a:chExt cx="6093363" cy="6805005"/>
          </a:xfrm>
        </p:grpSpPr>
        <p:sp>
          <p:nvSpPr>
            <p:cNvPr id="41" name="Freeform: Shape 40">
              <a:extLst>
                <a:ext uri="{FF2B5EF4-FFF2-40B4-BE49-F238E27FC236}">
                  <a16:creationId xmlns:a16="http://schemas.microsoft.com/office/drawing/2014/main" id="{926C820D-9A01-44F0-AE18-C2DAB089B8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01024" y="52997"/>
              <a:ext cx="6093362" cy="6805004"/>
            </a:xfrm>
            <a:custGeom>
              <a:avLst/>
              <a:gdLst>
                <a:gd name="connsiteX0" fmla="*/ 3517682 w 5890490"/>
                <a:gd name="connsiteY0" fmla="*/ 0 h 6578439"/>
                <a:gd name="connsiteX1" fmla="*/ 5849513 w 5890490"/>
                <a:gd name="connsiteY1" fmla="*/ 841730 h 6578439"/>
                <a:gd name="connsiteX2" fmla="*/ 5890490 w 5890490"/>
                <a:gd name="connsiteY2" fmla="*/ 879060 h 6578439"/>
                <a:gd name="connsiteX3" fmla="*/ 5890490 w 5890490"/>
                <a:gd name="connsiteY3" fmla="*/ 1816052 h 6578439"/>
                <a:gd name="connsiteX4" fmla="*/ 5856961 w 5890490"/>
                <a:gd name="connsiteY4" fmla="*/ 1771023 h 6578439"/>
                <a:gd name="connsiteX5" fmla="*/ 5655397 w 5890490"/>
                <a:gd name="connsiteY5" fmla="*/ 1548813 h 6578439"/>
                <a:gd name="connsiteX6" fmla="*/ 3517682 w 5890490"/>
                <a:gd name="connsiteY6" fmla="*/ 658717 h 6578439"/>
                <a:gd name="connsiteX7" fmla="*/ 2395696 w 5890490"/>
                <a:gd name="connsiteY7" fmla="*/ 850721 h 6578439"/>
                <a:gd name="connsiteX8" fmla="*/ 1519955 w 5890490"/>
                <a:gd name="connsiteY8" fmla="*/ 1450441 h 6578439"/>
                <a:gd name="connsiteX9" fmla="*/ 1223630 w 5890490"/>
                <a:gd name="connsiteY9" fmla="*/ 1841430 h 6578439"/>
                <a:gd name="connsiteX10" fmla="*/ 1075857 w 5890490"/>
                <a:gd name="connsiteY10" fmla="*/ 2329343 h 6578439"/>
                <a:gd name="connsiteX11" fmla="*/ 731010 w 5890490"/>
                <a:gd name="connsiteY11" fmla="*/ 3483744 h 6578439"/>
                <a:gd name="connsiteX12" fmla="*/ 741000 w 5890490"/>
                <a:gd name="connsiteY12" fmla="*/ 4479719 h 6578439"/>
                <a:gd name="connsiteX13" fmla="*/ 1315615 w 5890490"/>
                <a:gd name="connsiteY13" fmla="*/ 5443827 h 6578439"/>
                <a:gd name="connsiteX14" fmla="*/ 2277503 w 5890490"/>
                <a:gd name="connsiteY14" fmla="*/ 6259386 h 6578439"/>
                <a:gd name="connsiteX15" fmla="*/ 3439448 w 5890490"/>
                <a:gd name="connsiteY15" fmla="*/ 6551739 h 6578439"/>
                <a:gd name="connsiteX16" fmla="*/ 4408732 w 5890490"/>
                <a:gd name="connsiteY16" fmla="*/ 6255172 h 6578439"/>
                <a:gd name="connsiteX17" fmla="*/ 5343243 w 5890490"/>
                <a:gd name="connsiteY17" fmla="*/ 5442509 h 6578439"/>
                <a:gd name="connsiteX18" fmla="*/ 5745566 w 5890490"/>
                <a:gd name="connsiteY18" fmla="*/ 5056656 h 6578439"/>
                <a:gd name="connsiteX19" fmla="*/ 5890490 w 5890490"/>
                <a:gd name="connsiteY19" fmla="*/ 4920880 h 6578439"/>
                <a:gd name="connsiteX20" fmla="*/ 5890490 w 5890490"/>
                <a:gd name="connsiteY20" fmla="*/ 5821966 h 6578439"/>
                <a:gd name="connsiteX21" fmla="*/ 5802002 w 5890490"/>
                <a:gd name="connsiteY21" fmla="*/ 5907904 h 6578439"/>
                <a:gd name="connsiteX22" fmla="*/ 5294358 w 5890490"/>
                <a:gd name="connsiteY22" fmla="*/ 6397505 h 6578439"/>
                <a:gd name="connsiteX23" fmla="*/ 5077178 w 5890490"/>
                <a:gd name="connsiteY23" fmla="*/ 6578439 h 6578439"/>
                <a:gd name="connsiteX24" fmla="*/ 1567290 w 5890490"/>
                <a:gd name="connsiteY24" fmla="*/ 6578439 h 6578439"/>
                <a:gd name="connsiteX25" fmla="*/ 1508588 w 5890490"/>
                <a:gd name="connsiteY25" fmla="*/ 6535186 h 6578439"/>
                <a:gd name="connsiteX26" fmla="*/ 826498 w 5890490"/>
                <a:gd name="connsiteY26" fmla="*/ 5876034 h 6578439"/>
                <a:gd name="connsiteX27" fmla="*/ 122403 w 5890490"/>
                <a:gd name="connsiteY27" fmla="*/ 3255655 h 6578439"/>
                <a:gd name="connsiteX28" fmla="*/ 1061197 w 5890490"/>
                <a:gd name="connsiteY28" fmla="*/ 984650 h 6578439"/>
                <a:gd name="connsiteX29" fmla="*/ 3517682 w 5890490"/>
                <a:gd name="connsiteY29" fmla="*/ 0 h 65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890490" h="6578439">
                  <a:moveTo>
                    <a:pt x="3517682" y="0"/>
                  </a:moveTo>
                  <a:cubicBezTo>
                    <a:pt x="4402016" y="0"/>
                    <a:pt x="5213741" y="315483"/>
                    <a:pt x="5849513" y="841730"/>
                  </a:cubicBezTo>
                  <a:lnTo>
                    <a:pt x="5890490" y="879060"/>
                  </a:lnTo>
                  <a:lnTo>
                    <a:pt x="5890490" y="1816052"/>
                  </a:lnTo>
                  <a:lnTo>
                    <a:pt x="5856961" y="1771023"/>
                  </a:lnTo>
                  <a:cubicBezTo>
                    <a:pt x="5793650" y="1694076"/>
                    <a:pt x="5726429" y="1619959"/>
                    <a:pt x="5655397" y="1548813"/>
                  </a:cubicBezTo>
                  <a:cubicBezTo>
                    <a:pt x="5082208" y="974906"/>
                    <a:pt x="4322973" y="658717"/>
                    <a:pt x="3517682" y="658717"/>
                  </a:cubicBezTo>
                  <a:cubicBezTo>
                    <a:pt x="3085520" y="658717"/>
                    <a:pt x="2718488" y="721533"/>
                    <a:pt x="2395696" y="850721"/>
                  </a:cubicBezTo>
                  <a:cubicBezTo>
                    <a:pt x="2079132" y="977407"/>
                    <a:pt x="1792668" y="1173626"/>
                    <a:pt x="1519955" y="1450441"/>
                  </a:cubicBezTo>
                  <a:cubicBezTo>
                    <a:pt x="1330275" y="1642840"/>
                    <a:pt x="1263719" y="1756094"/>
                    <a:pt x="1223630" y="1841430"/>
                  </a:cubicBezTo>
                  <a:cubicBezTo>
                    <a:pt x="1166545" y="1962981"/>
                    <a:pt x="1128532" y="2116663"/>
                    <a:pt x="1075857" y="2329343"/>
                  </a:cubicBezTo>
                  <a:cubicBezTo>
                    <a:pt x="1008652" y="2601153"/>
                    <a:pt x="916537" y="2973574"/>
                    <a:pt x="731010" y="3483744"/>
                  </a:cubicBezTo>
                  <a:cubicBezTo>
                    <a:pt x="617488" y="3795981"/>
                    <a:pt x="620731" y="4121653"/>
                    <a:pt x="741000" y="4479719"/>
                  </a:cubicBezTo>
                  <a:cubicBezTo>
                    <a:pt x="847257" y="4796172"/>
                    <a:pt x="1045888" y="5129481"/>
                    <a:pt x="1315615" y="5443827"/>
                  </a:cubicBezTo>
                  <a:cubicBezTo>
                    <a:pt x="1630753" y="5810980"/>
                    <a:pt x="1945371" y="6077784"/>
                    <a:pt x="2277503" y="6259386"/>
                  </a:cubicBezTo>
                  <a:cubicBezTo>
                    <a:pt x="2637530" y="6456133"/>
                    <a:pt x="3017536" y="6551739"/>
                    <a:pt x="3439448" y="6551739"/>
                  </a:cubicBezTo>
                  <a:cubicBezTo>
                    <a:pt x="3781571" y="6551739"/>
                    <a:pt x="4089573" y="6457449"/>
                    <a:pt x="4408732" y="6255172"/>
                  </a:cubicBezTo>
                  <a:cubicBezTo>
                    <a:pt x="4738010" y="6046310"/>
                    <a:pt x="5050941" y="5739207"/>
                    <a:pt x="5343243" y="5442509"/>
                  </a:cubicBezTo>
                  <a:cubicBezTo>
                    <a:pt x="5479860" y="5303970"/>
                    <a:pt x="5614918" y="5178206"/>
                    <a:pt x="5745566" y="5056656"/>
                  </a:cubicBezTo>
                  <a:lnTo>
                    <a:pt x="5890490" y="4920880"/>
                  </a:lnTo>
                  <a:lnTo>
                    <a:pt x="5890490" y="5821966"/>
                  </a:lnTo>
                  <a:lnTo>
                    <a:pt x="5802002" y="5907904"/>
                  </a:lnTo>
                  <a:cubicBezTo>
                    <a:pt x="5634962" y="6077456"/>
                    <a:pt x="5467509" y="6243625"/>
                    <a:pt x="5294358" y="6397505"/>
                  </a:cubicBezTo>
                  <a:lnTo>
                    <a:pt x="5077178" y="6578439"/>
                  </a:lnTo>
                  <a:lnTo>
                    <a:pt x="1567290" y="6578439"/>
                  </a:lnTo>
                  <a:lnTo>
                    <a:pt x="1508588" y="6535186"/>
                  </a:lnTo>
                  <a:cubicBezTo>
                    <a:pt x="1263991" y="6345442"/>
                    <a:pt x="1038054" y="6122666"/>
                    <a:pt x="826498" y="5876034"/>
                  </a:cubicBezTo>
                  <a:cubicBezTo>
                    <a:pt x="261613" y="5217713"/>
                    <a:pt x="-239182" y="4250314"/>
                    <a:pt x="122403" y="3255655"/>
                  </a:cubicBezTo>
                  <a:cubicBezTo>
                    <a:pt x="607497" y="1921629"/>
                    <a:pt x="393040" y="1662857"/>
                    <a:pt x="1061197" y="984650"/>
                  </a:cubicBezTo>
                  <a:cubicBezTo>
                    <a:pt x="1729484" y="306444"/>
                    <a:pt x="2498060" y="0"/>
                    <a:pt x="3517682" y="0"/>
                  </a:cubicBezTo>
                  <a:close/>
                </a:path>
              </a:pathLst>
            </a:custGeom>
            <a:gradFill flip="none" rotWithShape="1">
              <a:gsLst>
                <a:gs pos="2000">
                  <a:schemeClr val="bg1">
                    <a:alpha val="10000"/>
                  </a:schemeClr>
                </a:gs>
                <a:gs pos="16000">
                  <a:schemeClr val="accent6">
                    <a:alpha val="5000"/>
                  </a:schemeClr>
                </a:gs>
                <a:gs pos="100000">
                  <a:schemeClr val="bg1">
                    <a:alpha val="10000"/>
                  </a:schemeClr>
                </a:gs>
                <a:gs pos="85000">
                  <a:schemeClr val="accent1">
                    <a:alpha val="5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Shape 41">
              <a:extLst>
                <a:ext uri="{FF2B5EF4-FFF2-40B4-BE49-F238E27FC236}">
                  <a16:creationId xmlns:a16="http://schemas.microsoft.com/office/drawing/2014/main" id="{458B604F-996E-4349-B131-E04ED285D8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01025" y="52996"/>
              <a:ext cx="6093361" cy="6805003"/>
            </a:xfrm>
            <a:custGeom>
              <a:avLst/>
              <a:gdLst>
                <a:gd name="connsiteX0" fmla="*/ 3391253 w 5890489"/>
                <a:gd name="connsiteY0" fmla="*/ 0 h 6578438"/>
                <a:gd name="connsiteX1" fmla="*/ 3434974 w 5890489"/>
                <a:gd name="connsiteY1" fmla="*/ 646 h 6578438"/>
                <a:gd name="connsiteX2" fmla="*/ 3522419 w 5890489"/>
                <a:gd name="connsiteY2" fmla="*/ 2712 h 6578438"/>
                <a:gd name="connsiteX3" fmla="*/ 3610261 w 5890489"/>
                <a:gd name="connsiteY3" fmla="*/ 6458 h 6578438"/>
                <a:gd name="connsiteX4" fmla="*/ 3786872 w 5890489"/>
                <a:gd name="connsiteY4" fmla="*/ 20667 h 6578438"/>
                <a:gd name="connsiteX5" fmla="*/ 3962291 w 5890489"/>
                <a:gd name="connsiteY5" fmla="*/ 43530 h 6578438"/>
                <a:gd name="connsiteX6" fmla="*/ 4135855 w 5890489"/>
                <a:gd name="connsiteY6" fmla="*/ 75176 h 6578438"/>
                <a:gd name="connsiteX7" fmla="*/ 4307299 w 5890489"/>
                <a:gd name="connsiteY7" fmla="*/ 114315 h 6578438"/>
                <a:gd name="connsiteX8" fmla="*/ 4476358 w 5890489"/>
                <a:gd name="connsiteY8" fmla="*/ 160816 h 6578438"/>
                <a:gd name="connsiteX9" fmla="*/ 4559829 w 5890489"/>
                <a:gd name="connsiteY9" fmla="*/ 186779 h 6578438"/>
                <a:gd name="connsiteX10" fmla="*/ 4642901 w 5890489"/>
                <a:gd name="connsiteY10" fmla="*/ 213648 h 6578438"/>
                <a:gd name="connsiteX11" fmla="*/ 5280847 w 5890489"/>
                <a:gd name="connsiteY11" fmla="*/ 485936 h 6578438"/>
                <a:gd name="connsiteX12" fmla="*/ 5865400 w 5890489"/>
                <a:gd name="connsiteY12" fmla="*/ 851099 h 6578438"/>
                <a:gd name="connsiteX13" fmla="*/ 5890489 w 5890489"/>
                <a:gd name="connsiteY13" fmla="*/ 870950 h 6578438"/>
                <a:gd name="connsiteX14" fmla="*/ 5890489 w 5890489"/>
                <a:gd name="connsiteY14" fmla="*/ 1321814 h 6578438"/>
                <a:gd name="connsiteX15" fmla="*/ 5887395 w 5890489"/>
                <a:gd name="connsiteY15" fmla="*/ 1318952 h 6578438"/>
                <a:gd name="connsiteX16" fmla="*/ 5830291 w 5890489"/>
                <a:gd name="connsiteY16" fmla="*/ 1265992 h 6578438"/>
                <a:gd name="connsiteX17" fmla="*/ 5815981 w 5890489"/>
                <a:gd name="connsiteY17" fmla="*/ 1252687 h 6578438"/>
                <a:gd name="connsiteX18" fmla="*/ 5801142 w 5890489"/>
                <a:gd name="connsiteY18" fmla="*/ 1240158 h 6578438"/>
                <a:gd name="connsiteX19" fmla="*/ 5771464 w 5890489"/>
                <a:gd name="connsiteY19" fmla="*/ 1214969 h 6578438"/>
                <a:gd name="connsiteX20" fmla="*/ 5651030 w 5890489"/>
                <a:gd name="connsiteY20" fmla="*/ 1115767 h 6578438"/>
                <a:gd name="connsiteX21" fmla="*/ 5123183 w 5890489"/>
                <a:gd name="connsiteY21" fmla="*/ 780443 h 6578438"/>
                <a:gd name="connsiteX22" fmla="*/ 4533860 w 5890489"/>
                <a:gd name="connsiteY22" fmla="*/ 567701 h 6578438"/>
                <a:gd name="connsiteX23" fmla="*/ 4457281 w 5890489"/>
                <a:gd name="connsiteY23" fmla="*/ 550780 h 6578438"/>
                <a:gd name="connsiteX24" fmla="*/ 4380568 w 5890489"/>
                <a:gd name="connsiteY24" fmla="*/ 535279 h 6578438"/>
                <a:gd name="connsiteX25" fmla="*/ 4303325 w 5890489"/>
                <a:gd name="connsiteY25" fmla="*/ 522879 h 6578438"/>
                <a:gd name="connsiteX26" fmla="*/ 4264769 w 5890489"/>
                <a:gd name="connsiteY26" fmla="*/ 516679 h 6578438"/>
                <a:gd name="connsiteX27" fmla="*/ 4226082 w 5890489"/>
                <a:gd name="connsiteY27" fmla="*/ 511253 h 6578438"/>
                <a:gd name="connsiteX28" fmla="*/ 4070934 w 5890489"/>
                <a:gd name="connsiteY28" fmla="*/ 494848 h 6578438"/>
                <a:gd name="connsiteX29" fmla="*/ 3915521 w 5890489"/>
                <a:gd name="connsiteY29" fmla="*/ 486065 h 6578438"/>
                <a:gd name="connsiteX30" fmla="*/ 3760241 w 5890489"/>
                <a:gd name="connsiteY30" fmla="*/ 484257 h 6578438"/>
                <a:gd name="connsiteX31" fmla="*/ 3682734 w 5890489"/>
                <a:gd name="connsiteY31" fmla="*/ 486581 h 6578438"/>
                <a:gd name="connsiteX32" fmla="*/ 3605491 w 5890489"/>
                <a:gd name="connsiteY32" fmla="*/ 488907 h 6578438"/>
                <a:gd name="connsiteX33" fmla="*/ 3527454 w 5890489"/>
                <a:gd name="connsiteY33" fmla="*/ 493169 h 6578438"/>
                <a:gd name="connsiteX34" fmla="*/ 3449151 w 5890489"/>
                <a:gd name="connsiteY34" fmla="*/ 498336 h 6578438"/>
                <a:gd name="connsiteX35" fmla="*/ 3410067 w 5890489"/>
                <a:gd name="connsiteY35" fmla="*/ 500532 h 6578438"/>
                <a:gd name="connsiteX36" fmla="*/ 3371246 w 5890489"/>
                <a:gd name="connsiteY36" fmla="*/ 504279 h 6578438"/>
                <a:gd name="connsiteX37" fmla="*/ 3293739 w 5890489"/>
                <a:gd name="connsiteY37" fmla="*/ 511512 h 6578438"/>
                <a:gd name="connsiteX38" fmla="*/ 2689445 w 5890489"/>
                <a:gd name="connsiteY38" fmla="*/ 610198 h 6578438"/>
                <a:gd name="connsiteX39" fmla="*/ 2117875 w 5890489"/>
                <a:gd name="connsiteY39" fmla="*/ 800335 h 6578438"/>
                <a:gd name="connsiteX40" fmla="*/ 1981276 w 5890489"/>
                <a:gd name="connsiteY40" fmla="*/ 865566 h 6578438"/>
                <a:gd name="connsiteX41" fmla="*/ 1847991 w 5890489"/>
                <a:gd name="connsiteY41" fmla="*/ 938676 h 6578438"/>
                <a:gd name="connsiteX42" fmla="*/ 1783069 w 5890489"/>
                <a:gd name="connsiteY42" fmla="*/ 978718 h 6578438"/>
                <a:gd name="connsiteX43" fmla="*/ 1750609 w 5890489"/>
                <a:gd name="connsiteY43" fmla="*/ 998869 h 6578438"/>
                <a:gd name="connsiteX44" fmla="*/ 1734312 w 5890489"/>
                <a:gd name="connsiteY44" fmla="*/ 1008945 h 6578438"/>
                <a:gd name="connsiteX45" fmla="*/ 1718547 w 5890489"/>
                <a:gd name="connsiteY45" fmla="*/ 1019924 h 6578438"/>
                <a:gd name="connsiteX46" fmla="*/ 1655481 w 5890489"/>
                <a:gd name="connsiteY46" fmla="*/ 1063582 h 6578438"/>
                <a:gd name="connsiteX47" fmla="*/ 1593077 w 5890489"/>
                <a:gd name="connsiteY47" fmla="*/ 1108664 h 6578438"/>
                <a:gd name="connsiteX48" fmla="*/ 1532263 w 5890489"/>
                <a:gd name="connsiteY48" fmla="*/ 1156197 h 6578438"/>
                <a:gd name="connsiteX49" fmla="*/ 1472509 w 5890489"/>
                <a:gd name="connsiteY49" fmla="*/ 1205152 h 6578438"/>
                <a:gd name="connsiteX50" fmla="*/ 1414212 w 5890489"/>
                <a:gd name="connsiteY50" fmla="*/ 1256175 h 6578438"/>
                <a:gd name="connsiteX51" fmla="*/ 1357242 w 5890489"/>
                <a:gd name="connsiteY51" fmla="*/ 1308359 h 6578438"/>
                <a:gd name="connsiteX52" fmla="*/ 1153072 w 5890489"/>
                <a:gd name="connsiteY52" fmla="*/ 1529498 h 6578438"/>
                <a:gd name="connsiteX53" fmla="*/ 1002694 w 5890489"/>
                <a:gd name="connsiteY53" fmla="*/ 1770658 h 6578438"/>
                <a:gd name="connsiteX54" fmla="*/ 974076 w 5890489"/>
                <a:gd name="connsiteY54" fmla="*/ 1835371 h 6578438"/>
                <a:gd name="connsiteX55" fmla="*/ 949564 w 5890489"/>
                <a:gd name="connsiteY55" fmla="*/ 1903573 h 6578438"/>
                <a:gd name="connsiteX56" fmla="*/ 927173 w 5890489"/>
                <a:gd name="connsiteY56" fmla="*/ 1974229 h 6578438"/>
                <a:gd name="connsiteX57" fmla="*/ 906107 w 5890489"/>
                <a:gd name="connsiteY57" fmla="*/ 2046952 h 6578438"/>
                <a:gd name="connsiteX58" fmla="*/ 751092 w 5890489"/>
                <a:gd name="connsiteY58" fmla="*/ 2676266 h 6578438"/>
                <a:gd name="connsiteX59" fmla="*/ 547189 w 5890489"/>
                <a:gd name="connsiteY59" fmla="*/ 3308422 h 6578438"/>
                <a:gd name="connsiteX60" fmla="*/ 441195 w 5890489"/>
                <a:gd name="connsiteY60" fmla="*/ 3866306 h 6578438"/>
                <a:gd name="connsiteX61" fmla="*/ 527182 w 5890489"/>
                <a:gd name="connsiteY61" fmla="*/ 4439174 h 6578438"/>
                <a:gd name="connsiteX62" fmla="*/ 775073 w 5890489"/>
                <a:gd name="connsiteY62" fmla="*/ 4987240 h 6578438"/>
                <a:gd name="connsiteX63" fmla="*/ 943206 w 5890489"/>
                <a:gd name="connsiteY63" fmla="*/ 5244933 h 6578438"/>
                <a:gd name="connsiteX64" fmla="*/ 1133728 w 5890489"/>
                <a:gd name="connsiteY64" fmla="*/ 5490356 h 6578438"/>
                <a:gd name="connsiteX65" fmla="*/ 1359626 w 5890489"/>
                <a:gd name="connsiteY65" fmla="*/ 5709815 h 6578438"/>
                <a:gd name="connsiteX66" fmla="*/ 1481254 w 5890489"/>
                <a:gd name="connsiteY66" fmla="*/ 5809146 h 6578438"/>
                <a:gd name="connsiteX67" fmla="*/ 1543260 w 5890489"/>
                <a:gd name="connsiteY67" fmla="*/ 5856940 h 6578438"/>
                <a:gd name="connsiteX68" fmla="*/ 1607518 w 5890489"/>
                <a:gd name="connsiteY68" fmla="*/ 5901374 h 6578438"/>
                <a:gd name="connsiteX69" fmla="*/ 2145566 w 5890489"/>
                <a:gd name="connsiteY69" fmla="*/ 6193814 h 6578438"/>
                <a:gd name="connsiteX70" fmla="*/ 2214991 w 5890489"/>
                <a:gd name="connsiteY70" fmla="*/ 6221844 h 6578438"/>
                <a:gd name="connsiteX71" fmla="*/ 2249307 w 5890489"/>
                <a:gd name="connsiteY71" fmla="*/ 6236182 h 6578438"/>
                <a:gd name="connsiteX72" fmla="*/ 2284285 w 5890489"/>
                <a:gd name="connsiteY72" fmla="*/ 6248711 h 6578438"/>
                <a:gd name="connsiteX73" fmla="*/ 2354241 w 5890489"/>
                <a:gd name="connsiteY73" fmla="*/ 6273124 h 6578438"/>
                <a:gd name="connsiteX74" fmla="*/ 2371597 w 5890489"/>
                <a:gd name="connsiteY74" fmla="*/ 6279324 h 6578438"/>
                <a:gd name="connsiteX75" fmla="*/ 2387894 w 5890489"/>
                <a:gd name="connsiteY75" fmla="*/ 6287719 h 6578438"/>
                <a:gd name="connsiteX76" fmla="*/ 2421414 w 5890489"/>
                <a:gd name="connsiteY76" fmla="*/ 6302186 h 6578438"/>
                <a:gd name="connsiteX77" fmla="*/ 2489117 w 5890489"/>
                <a:gd name="connsiteY77" fmla="*/ 6329441 h 6578438"/>
                <a:gd name="connsiteX78" fmla="*/ 2522902 w 5890489"/>
                <a:gd name="connsiteY78" fmla="*/ 6343134 h 6578438"/>
                <a:gd name="connsiteX79" fmla="*/ 2556953 w 5890489"/>
                <a:gd name="connsiteY79" fmla="*/ 6356051 h 6578438"/>
                <a:gd name="connsiteX80" fmla="*/ 2695009 w 5890489"/>
                <a:gd name="connsiteY80" fmla="*/ 6401905 h 6578438"/>
                <a:gd name="connsiteX81" fmla="*/ 3268035 w 5890489"/>
                <a:gd name="connsiteY81" fmla="*/ 6501238 h 6578438"/>
                <a:gd name="connsiteX82" fmla="*/ 3341038 w 5890489"/>
                <a:gd name="connsiteY82" fmla="*/ 6506145 h 6578438"/>
                <a:gd name="connsiteX83" fmla="*/ 3414703 w 5890489"/>
                <a:gd name="connsiteY83" fmla="*/ 6507050 h 6578438"/>
                <a:gd name="connsiteX84" fmla="*/ 3488237 w 5890489"/>
                <a:gd name="connsiteY84" fmla="*/ 6508212 h 6578438"/>
                <a:gd name="connsiteX85" fmla="*/ 3524142 w 5890489"/>
                <a:gd name="connsiteY85" fmla="*/ 6507955 h 6578438"/>
                <a:gd name="connsiteX86" fmla="*/ 3559252 w 5890489"/>
                <a:gd name="connsiteY86" fmla="*/ 6506921 h 6578438"/>
                <a:gd name="connsiteX87" fmla="*/ 3629207 w 5890489"/>
                <a:gd name="connsiteY87" fmla="*/ 6503045 h 6578438"/>
                <a:gd name="connsiteX88" fmla="*/ 3698633 w 5890489"/>
                <a:gd name="connsiteY88" fmla="*/ 6496845 h 6578438"/>
                <a:gd name="connsiteX89" fmla="*/ 3733213 w 5890489"/>
                <a:gd name="connsiteY89" fmla="*/ 6493357 h 6578438"/>
                <a:gd name="connsiteX90" fmla="*/ 3767529 w 5890489"/>
                <a:gd name="connsiteY90" fmla="*/ 6488707 h 6578438"/>
                <a:gd name="connsiteX91" fmla="*/ 3801845 w 5890489"/>
                <a:gd name="connsiteY91" fmla="*/ 6484057 h 6578438"/>
                <a:gd name="connsiteX92" fmla="*/ 3835895 w 5890489"/>
                <a:gd name="connsiteY92" fmla="*/ 6478116 h 6578438"/>
                <a:gd name="connsiteX93" fmla="*/ 4364801 w 5890489"/>
                <a:gd name="connsiteY93" fmla="*/ 6308517 h 6578438"/>
                <a:gd name="connsiteX94" fmla="*/ 4861379 w 5890489"/>
                <a:gd name="connsiteY94" fmla="*/ 6000576 h 6578438"/>
                <a:gd name="connsiteX95" fmla="*/ 5341263 w 5890489"/>
                <a:gd name="connsiteY95" fmla="*/ 5605834 h 6578438"/>
                <a:gd name="connsiteX96" fmla="*/ 5587301 w 5890489"/>
                <a:gd name="connsiteY96" fmla="*/ 5390379 h 6578438"/>
                <a:gd name="connsiteX97" fmla="*/ 5849105 w 5890489"/>
                <a:gd name="connsiteY97" fmla="*/ 5176344 h 6578438"/>
                <a:gd name="connsiteX98" fmla="*/ 5890489 w 5890489"/>
                <a:gd name="connsiteY98" fmla="*/ 5145260 h 6578438"/>
                <a:gd name="connsiteX99" fmla="*/ 5890489 w 5890489"/>
                <a:gd name="connsiteY99" fmla="*/ 5995323 h 6578438"/>
                <a:gd name="connsiteX100" fmla="*/ 5811477 w 5890489"/>
                <a:gd name="connsiteY100" fmla="*/ 6077819 h 6578438"/>
                <a:gd name="connsiteX101" fmla="*/ 5301384 w 5890489"/>
                <a:gd name="connsiteY101" fmla="*/ 6542958 h 6578438"/>
                <a:gd name="connsiteX102" fmla="*/ 5252008 w 5890489"/>
                <a:gd name="connsiteY102" fmla="*/ 6578438 h 6578438"/>
                <a:gd name="connsiteX103" fmla="*/ 1653730 w 5890489"/>
                <a:gd name="connsiteY103" fmla="*/ 6578438 h 6578438"/>
                <a:gd name="connsiteX104" fmla="*/ 1549768 w 5890489"/>
                <a:gd name="connsiteY104" fmla="*/ 6488821 h 6578438"/>
                <a:gd name="connsiteX105" fmla="*/ 1298282 w 5890489"/>
                <a:gd name="connsiteY105" fmla="*/ 6243932 h 6578438"/>
                <a:gd name="connsiteX106" fmla="*/ 1237999 w 5890489"/>
                <a:gd name="connsiteY106" fmla="*/ 6181671 h 6578438"/>
                <a:gd name="connsiteX107" fmla="*/ 1179967 w 5890489"/>
                <a:gd name="connsiteY107" fmla="*/ 6117862 h 6578438"/>
                <a:gd name="connsiteX108" fmla="*/ 1121936 w 5890489"/>
                <a:gd name="connsiteY108" fmla="*/ 6054569 h 6578438"/>
                <a:gd name="connsiteX109" fmla="*/ 1065628 w 5890489"/>
                <a:gd name="connsiteY109" fmla="*/ 5990243 h 6578438"/>
                <a:gd name="connsiteX110" fmla="*/ 954335 w 5890489"/>
                <a:gd name="connsiteY110" fmla="*/ 5861460 h 6578438"/>
                <a:gd name="connsiteX111" fmla="*/ 898953 w 5890489"/>
                <a:gd name="connsiteY111" fmla="*/ 5797393 h 6578438"/>
                <a:gd name="connsiteX112" fmla="*/ 842908 w 5890489"/>
                <a:gd name="connsiteY112" fmla="*/ 5733582 h 6578438"/>
                <a:gd name="connsiteX113" fmla="*/ 622442 w 5890489"/>
                <a:gd name="connsiteY113" fmla="*/ 5471884 h 6578438"/>
                <a:gd name="connsiteX114" fmla="*/ 425559 w 5890489"/>
                <a:gd name="connsiteY114" fmla="*/ 5190036 h 6578438"/>
                <a:gd name="connsiteX115" fmla="*/ 123877 w 5890489"/>
                <a:gd name="connsiteY115" fmla="*/ 4564210 h 6578438"/>
                <a:gd name="connsiteX116" fmla="*/ 130 w 5890489"/>
                <a:gd name="connsiteY116" fmla="*/ 3865530 h 6578438"/>
                <a:gd name="connsiteX117" fmla="*/ 30602 w 5890489"/>
                <a:gd name="connsiteY117" fmla="*/ 3505793 h 6578438"/>
                <a:gd name="connsiteX118" fmla="*/ 126924 w 5890489"/>
                <a:gd name="connsiteY118" fmla="*/ 3157164 h 6578438"/>
                <a:gd name="connsiteX119" fmla="*/ 334803 w 5890489"/>
                <a:gd name="connsiteY119" fmla="*/ 2560530 h 6578438"/>
                <a:gd name="connsiteX120" fmla="*/ 381176 w 5890489"/>
                <a:gd name="connsiteY120" fmla="*/ 2409144 h 6578438"/>
                <a:gd name="connsiteX121" fmla="*/ 425825 w 5890489"/>
                <a:gd name="connsiteY121" fmla="*/ 2255819 h 6578438"/>
                <a:gd name="connsiteX122" fmla="*/ 470210 w 5890489"/>
                <a:gd name="connsiteY122" fmla="*/ 2099523 h 6578438"/>
                <a:gd name="connsiteX123" fmla="*/ 492998 w 5890489"/>
                <a:gd name="connsiteY123" fmla="*/ 2020213 h 6578438"/>
                <a:gd name="connsiteX124" fmla="*/ 517509 w 5890489"/>
                <a:gd name="connsiteY124" fmla="*/ 1939224 h 6578438"/>
                <a:gd name="connsiteX125" fmla="*/ 544007 w 5890489"/>
                <a:gd name="connsiteY125" fmla="*/ 1857201 h 6578438"/>
                <a:gd name="connsiteX126" fmla="*/ 573288 w 5890489"/>
                <a:gd name="connsiteY126" fmla="*/ 1774274 h 6578438"/>
                <a:gd name="connsiteX127" fmla="*/ 606146 w 5890489"/>
                <a:gd name="connsiteY127" fmla="*/ 1690832 h 6578438"/>
                <a:gd name="connsiteX128" fmla="*/ 644569 w 5890489"/>
                <a:gd name="connsiteY128" fmla="*/ 1607775 h 6578438"/>
                <a:gd name="connsiteX129" fmla="*/ 837874 w 5890489"/>
                <a:gd name="connsiteY129" fmla="*/ 1297638 h 6578438"/>
                <a:gd name="connsiteX130" fmla="*/ 1069602 w 5890489"/>
                <a:gd name="connsiteY130" fmla="*/ 1032194 h 6578438"/>
                <a:gd name="connsiteX131" fmla="*/ 1130548 w 5890489"/>
                <a:gd name="connsiteY131" fmla="*/ 970839 h 6578438"/>
                <a:gd name="connsiteX132" fmla="*/ 1192024 w 5890489"/>
                <a:gd name="connsiteY132" fmla="*/ 910129 h 6578438"/>
                <a:gd name="connsiteX133" fmla="*/ 1255356 w 5890489"/>
                <a:gd name="connsiteY133" fmla="*/ 850841 h 6578438"/>
                <a:gd name="connsiteX134" fmla="*/ 1319614 w 5890489"/>
                <a:gd name="connsiteY134" fmla="*/ 792068 h 6578438"/>
                <a:gd name="connsiteX135" fmla="*/ 1385728 w 5890489"/>
                <a:gd name="connsiteY135" fmla="*/ 734975 h 6578438"/>
                <a:gd name="connsiteX136" fmla="*/ 1452768 w 5890489"/>
                <a:gd name="connsiteY136" fmla="*/ 678528 h 6578438"/>
                <a:gd name="connsiteX137" fmla="*/ 1469594 w 5890489"/>
                <a:gd name="connsiteY137" fmla="*/ 664449 h 6578438"/>
                <a:gd name="connsiteX138" fmla="*/ 1487083 w 5890489"/>
                <a:gd name="connsiteY138" fmla="*/ 651015 h 6578438"/>
                <a:gd name="connsiteX139" fmla="*/ 1522193 w 5890489"/>
                <a:gd name="connsiteY139" fmla="*/ 624277 h 6578438"/>
                <a:gd name="connsiteX140" fmla="*/ 1592415 w 5890489"/>
                <a:gd name="connsiteY140" fmla="*/ 570671 h 6578438"/>
                <a:gd name="connsiteX141" fmla="*/ 1738287 w 5890489"/>
                <a:gd name="connsiteY141" fmla="*/ 469402 h 6578438"/>
                <a:gd name="connsiteX142" fmla="*/ 1890918 w 5890489"/>
                <a:gd name="connsiteY142" fmla="*/ 376530 h 6578438"/>
                <a:gd name="connsiteX143" fmla="*/ 2555363 w 5890489"/>
                <a:gd name="connsiteY143" fmla="*/ 105274 h 6578438"/>
                <a:gd name="connsiteX144" fmla="*/ 3259291 w 5890489"/>
                <a:gd name="connsiteY144" fmla="*/ 3229 h 6578438"/>
                <a:gd name="connsiteX145" fmla="*/ 3347265 w 5890489"/>
                <a:gd name="connsiteY145" fmla="*/ 903 h 657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890489" h="6578438">
                  <a:moveTo>
                    <a:pt x="3391253" y="0"/>
                  </a:moveTo>
                  <a:lnTo>
                    <a:pt x="3434974" y="646"/>
                  </a:lnTo>
                  <a:lnTo>
                    <a:pt x="3522419" y="2712"/>
                  </a:lnTo>
                  <a:cubicBezTo>
                    <a:pt x="3551567" y="3488"/>
                    <a:pt x="3580451" y="3746"/>
                    <a:pt x="3610261" y="6458"/>
                  </a:cubicBezTo>
                  <a:cubicBezTo>
                    <a:pt x="3669353" y="10850"/>
                    <a:pt x="3728179" y="14337"/>
                    <a:pt x="3786872" y="20667"/>
                  </a:cubicBezTo>
                  <a:lnTo>
                    <a:pt x="3962291" y="43530"/>
                  </a:lnTo>
                  <a:lnTo>
                    <a:pt x="4135855" y="75176"/>
                  </a:lnTo>
                  <a:cubicBezTo>
                    <a:pt x="4193224" y="87836"/>
                    <a:pt x="4250328" y="101398"/>
                    <a:pt x="4307299" y="114315"/>
                  </a:cubicBezTo>
                  <a:cubicBezTo>
                    <a:pt x="4364139" y="128394"/>
                    <a:pt x="4420050" y="145575"/>
                    <a:pt x="4476358" y="160816"/>
                  </a:cubicBezTo>
                  <a:cubicBezTo>
                    <a:pt x="4504580" y="167921"/>
                    <a:pt x="4532138" y="177995"/>
                    <a:pt x="4559829" y="186779"/>
                  </a:cubicBezTo>
                  <a:lnTo>
                    <a:pt x="4642901" y="213648"/>
                  </a:lnTo>
                  <a:cubicBezTo>
                    <a:pt x="4863234" y="288307"/>
                    <a:pt x="5076414" y="379371"/>
                    <a:pt x="5280847" y="485936"/>
                  </a:cubicBezTo>
                  <a:cubicBezTo>
                    <a:pt x="5485018" y="592631"/>
                    <a:pt x="5681768" y="713145"/>
                    <a:pt x="5865400" y="851099"/>
                  </a:cubicBezTo>
                  <a:lnTo>
                    <a:pt x="5890489" y="870950"/>
                  </a:lnTo>
                  <a:lnTo>
                    <a:pt x="5890489" y="1321814"/>
                  </a:lnTo>
                  <a:lnTo>
                    <a:pt x="5887395" y="1318952"/>
                  </a:lnTo>
                  <a:lnTo>
                    <a:pt x="5830291" y="1265992"/>
                  </a:lnTo>
                  <a:lnTo>
                    <a:pt x="5815981" y="1252687"/>
                  </a:lnTo>
                  <a:lnTo>
                    <a:pt x="5801142" y="1240158"/>
                  </a:lnTo>
                  <a:lnTo>
                    <a:pt x="5771464" y="1214969"/>
                  </a:lnTo>
                  <a:cubicBezTo>
                    <a:pt x="5731849" y="1181385"/>
                    <a:pt x="5692897" y="1146896"/>
                    <a:pt x="5651030" y="1115767"/>
                  </a:cubicBezTo>
                  <a:cubicBezTo>
                    <a:pt x="5487534" y="986985"/>
                    <a:pt x="5311321" y="872542"/>
                    <a:pt x="5123183" y="780443"/>
                  </a:cubicBezTo>
                  <a:cubicBezTo>
                    <a:pt x="4935309" y="688087"/>
                    <a:pt x="4737102" y="616398"/>
                    <a:pt x="4533860" y="567701"/>
                  </a:cubicBezTo>
                  <a:lnTo>
                    <a:pt x="4457281" y="550780"/>
                  </a:lnTo>
                  <a:cubicBezTo>
                    <a:pt x="4431709" y="545484"/>
                    <a:pt x="4406536" y="538896"/>
                    <a:pt x="4380568" y="535279"/>
                  </a:cubicBezTo>
                  <a:lnTo>
                    <a:pt x="4303325" y="522879"/>
                  </a:lnTo>
                  <a:lnTo>
                    <a:pt x="4264769" y="516679"/>
                  </a:lnTo>
                  <a:cubicBezTo>
                    <a:pt x="4251918" y="514612"/>
                    <a:pt x="4239067" y="512415"/>
                    <a:pt x="4226082" y="511253"/>
                  </a:cubicBezTo>
                  <a:cubicBezTo>
                    <a:pt x="4174145" y="505829"/>
                    <a:pt x="4122606" y="499498"/>
                    <a:pt x="4070934" y="494848"/>
                  </a:cubicBezTo>
                  <a:lnTo>
                    <a:pt x="3915521" y="486065"/>
                  </a:lnTo>
                  <a:lnTo>
                    <a:pt x="3760241" y="484257"/>
                  </a:lnTo>
                  <a:cubicBezTo>
                    <a:pt x="3734405" y="483869"/>
                    <a:pt x="3708571" y="485936"/>
                    <a:pt x="3682734" y="486581"/>
                  </a:cubicBezTo>
                  <a:lnTo>
                    <a:pt x="3605491" y="488907"/>
                  </a:lnTo>
                  <a:cubicBezTo>
                    <a:pt x="3579921" y="489165"/>
                    <a:pt x="3553555" y="491490"/>
                    <a:pt x="3527454" y="493169"/>
                  </a:cubicBezTo>
                  <a:lnTo>
                    <a:pt x="3449151" y="498336"/>
                  </a:lnTo>
                  <a:lnTo>
                    <a:pt x="3410067" y="500532"/>
                  </a:lnTo>
                  <a:lnTo>
                    <a:pt x="3371246" y="504279"/>
                  </a:lnTo>
                  <a:cubicBezTo>
                    <a:pt x="3345410" y="506862"/>
                    <a:pt x="3319575" y="509315"/>
                    <a:pt x="3293739" y="511512"/>
                  </a:cubicBezTo>
                  <a:cubicBezTo>
                    <a:pt x="3087450" y="531662"/>
                    <a:pt x="2885531" y="563180"/>
                    <a:pt x="2689445" y="610198"/>
                  </a:cubicBezTo>
                  <a:cubicBezTo>
                    <a:pt x="2493357" y="657344"/>
                    <a:pt x="2302303" y="719088"/>
                    <a:pt x="2117875" y="800335"/>
                  </a:cubicBezTo>
                  <a:cubicBezTo>
                    <a:pt x="2072298" y="821648"/>
                    <a:pt x="2026854" y="843606"/>
                    <a:pt x="1981276" y="865566"/>
                  </a:cubicBezTo>
                  <a:cubicBezTo>
                    <a:pt x="1937025" y="889978"/>
                    <a:pt x="1891978" y="913229"/>
                    <a:pt x="1847991" y="938676"/>
                  </a:cubicBezTo>
                  <a:lnTo>
                    <a:pt x="1783069" y="978718"/>
                  </a:lnTo>
                  <a:lnTo>
                    <a:pt x="1750609" y="998869"/>
                  </a:lnTo>
                  <a:lnTo>
                    <a:pt x="1734312" y="1008945"/>
                  </a:lnTo>
                  <a:lnTo>
                    <a:pt x="1718547" y="1019924"/>
                  </a:lnTo>
                  <a:lnTo>
                    <a:pt x="1655481" y="1063582"/>
                  </a:lnTo>
                  <a:cubicBezTo>
                    <a:pt x="1634414" y="1078178"/>
                    <a:pt x="1612950" y="1092259"/>
                    <a:pt x="1593077" y="1108664"/>
                  </a:cubicBezTo>
                  <a:lnTo>
                    <a:pt x="1532263" y="1156197"/>
                  </a:lnTo>
                  <a:cubicBezTo>
                    <a:pt x="1511992" y="1172085"/>
                    <a:pt x="1491587" y="1187844"/>
                    <a:pt x="1472509" y="1205152"/>
                  </a:cubicBezTo>
                  <a:lnTo>
                    <a:pt x="1414212" y="1256175"/>
                  </a:lnTo>
                  <a:cubicBezTo>
                    <a:pt x="1395001" y="1273354"/>
                    <a:pt x="1375127" y="1290147"/>
                    <a:pt x="1357242" y="1308359"/>
                  </a:cubicBezTo>
                  <a:cubicBezTo>
                    <a:pt x="1283178" y="1379532"/>
                    <a:pt x="1212163" y="1452513"/>
                    <a:pt x="1153072" y="1529498"/>
                  </a:cubicBezTo>
                  <a:cubicBezTo>
                    <a:pt x="1090933" y="1605578"/>
                    <a:pt x="1043501" y="1685794"/>
                    <a:pt x="1002694" y="1770658"/>
                  </a:cubicBezTo>
                  <a:lnTo>
                    <a:pt x="974076" y="1835371"/>
                  </a:lnTo>
                  <a:lnTo>
                    <a:pt x="949564" y="1903573"/>
                  </a:lnTo>
                  <a:cubicBezTo>
                    <a:pt x="940820" y="1925661"/>
                    <a:pt x="934593" y="1950719"/>
                    <a:pt x="927173" y="1974229"/>
                  </a:cubicBezTo>
                  <a:cubicBezTo>
                    <a:pt x="920019" y="1998254"/>
                    <a:pt x="912468" y="2021504"/>
                    <a:pt x="906107" y="2046952"/>
                  </a:cubicBezTo>
                  <a:cubicBezTo>
                    <a:pt x="853906" y="2245614"/>
                    <a:pt x="809918" y="2463136"/>
                    <a:pt x="751092" y="2676266"/>
                  </a:cubicBezTo>
                  <a:cubicBezTo>
                    <a:pt x="693458" y="2889912"/>
                    <a:pt x="624166" y="3100976"/>
                    <a:pt x="547189" y="3308422"/>
                  </a:cubicBezTo>
                  <a:cubicBezTo>
                    <a:pt x="479617" y="3487580"/>
                    <a:pt x="444109" y="3675523"/>
                    <a:pt x="441195" y="3866306"/>
                  </a:cubicBezTo>
                  <a:cubicBezTo>
                    <a:pt x="438014" y="4057089"/>
                    <a:pt x="469282" y="4250456"/>
                    <a:pt x="527182" y="4439174"/>
                  </a:cubicBezTo>
                  <a:cubicBezTo>
                    <a:pt x="584815" y="4628278"/>
                    <a:pt x="671067" y="4811828"/>
                    <a:pt x="775073" y="4987240"/>
                  </a:cubicBezTo>
                  <a:cubicBezTo>
                    <a:pt x="827009" y="5075075"/>
                    <a:pt x="884246" y="5160327"/>
                    <a:pt x="943206" y="5244933"/>
                  </a:cubicBezTo>
                  <a:cubicBezTo>
                    <a:pt x="1002296" y="5329411"/>
                    <a:pt x="1064964" y="5412337"/>
                    <a:pt x="1133728" y="5490356"/>
                  </a:cubicBezTo>
                  <a:cubicBezTo>
                    <a:pt x="1203949" y="5567728"/>
                    <a:pt x="1279337" y="5642259"/>
                    <a:pt x="1359626" y="5709815"/>
                  </a:cubicBezTo>
                  <a:cubicBezTo>
                    <a:pt x="1398711" y="5744949"/>
                    <a:pt x="1439916" y="5777241"/>
                    <a:pt x="1481254" y="5809146"/>
                  </a:cubicBezTo>
                  <a:cubicBezTo>
                    <a:pt x="1501922" y="5825163"/>
                    <a:pt x="1522325" y="5841309"/>
                    <a:pt x="1543260" y="5856940"/>
                  </a:cubicBezTo>
                  <a:cubicBezTo>
                    <a:pt x="1564591" y="5871923"/>
                    <a:pt x="1585921" y="5886777"/>
                    <a:pt x="1607518" y="5901374"/>
                  </a:cubicBezTo>
                  <a:cubicBezTo>
                    <a:pt x="1778565" y="6019693"/>
                    <a:pt x="1961271" y="6115924"/>
                    <a:pt x="2145566" y="6193814"/>
                  </a:cubicBezTo>
                  <a:lnTo>
                    <a:pt x="2214991" y="6221844"/>
                  </a:lnTo>
                  <a:lnTo>
                    <a:pt x="2249307" y="6236182"/>
                  </a:lnTo>
                  <a:cubicBezTo>
                    <a:pt x="2260702" y="6241089"/>
                    <a:pt x="2272625" y="6244577"/>
                    <a:pt x="2284285" y="6248711"/>
                  </a:cubicBezTo>
                  <a:lnTo>
                    <a:pt x="2354241" y="6273124"/>
                  </a:lnTo>
                  <a:cubicBezTo>
                    <a:pt x="2360070" y="6275190"/>
                    <a:pt x="2365899" y="6277128"/>
                    <a:pt x="2371597" y="6279324"/>
                  </a:cubicBezTo>
                  <a:cubicBezTo>
                    <a:pt x="2377161" y="6281778"/>
                    <a:pt x="2382329" y="6285007"/>
                    <a:pt x="2387894" y="6287719"/>
                  </a:cubicBezTo>
                  <a:cubicBezTo>
                    <a:pt x="2398757" y="6293274"/>
                    <a:pt x="2410153" y="6297666"/>
                    <a:pt x="2421414" y="6302186"/>
                  </a:cubicBezTo>
                  <a:lnTo>
                    <a:pt x="2489117" y="6329441"/>
                  </a:lnTo>
                  <a:lnTo>
                    <a:pt x="2522902" y="6343134"/>
                  </a:lnTo>
                  <a:cubicBezTo>
                    <a:pt x="2534165" y="6347654"/>
                    <a:pt x="2545294" y="6352563"/>
                    <a:pt x="2556953" y="6356051"/>
                  </a:cubicBezTo>
                  <a:lnTo>
                    <a:pt x="2695009" y="6401905"/>
                  </a:lnTo>
                  <a:cubicBezTo>
                    <a:pt x="2880895" y="6457190"/>
                    <a:pt x="3073141" y="6489095"/>
                    <a:pt x="3268035" y="6501238"/>
                  </a:cubicBezTo>
                  <a:cubicBezTo>
                    <a:pt x="3292413" y="6502659"/>
                    <a:pt x="3316527" y="6505629"/>
                    <a:pt x="3341038" y="6506145"/>
                  </a:cubicBezTo>
                  <a:lnTo>
                    <a:pt x="3414703" y="6507050"/>
                  </a:lnTo>
                  <a:lnTo>
                    <a:pt x="3488237" y="6508212"/>
                  </a:lnTo>
                  <a:cubicBezTo>
                    <a:pt x="3500690" y="6508729"/>
                    <a:pt x="3512483" y="6508471"/>
                    <a:pt x="3524142" y="6507955"/>
                  </a:cubicBezTo>
                  <a:lnTo>
                    <a:pt x="3559252" y="6506921"/>
                  </a:lnTo>
                  <a:cubicBezTo>
                    <a:pt x="3582835" y="6506792"/>
                    <a:pt x="3605889" y="6504467"/>
                    <a:pt x="3629207" y="6503045"/>
                  </a:cubicBezTo>
                  <a:cubicBezTo>
                    <a:pt x="3652526" y="6502012"/>
                    <a:pt x="3675579" y="6499171"/>
                    <a:pt x="3698633" y="6496845"/>
                  </a:cubicBezTo>
                  <a:cubicBezTo>
                    <a:pt x="3710160" y="6495683"/>
                    <a:pt x="3721819" y="6494907"/>
                    <a:pt x="3733213" y="6493357"/>
                  </a:cubicBezTo>
                  <a:lnTo>
                    <a:pt x="3767529" y="6488707"/>
                  </a:lnTo>
                  <a:lnTo>
                    <a:pt x="3801845" y="6484057"/>
                  </a:lnTo>
                  <a:lnTo>
                    <a:pt x="3835895" y="6478116"/>
                  </a:lnTo>
                  <a:cubicBezTo>
                    <a:pt x="4017673" y="6446727"/>
                    <a:pt x="4194152" y="6390281"/>
                    <a:pt x="4364801" y="6308517"/>
                  </a:cubicBezTo>
                  <a:cubicBezTo>
                    <a:pt x="4535583" y="6227139"/>
                    <a:pt x="4700138" y="6120962"/>
                    <a:pt x="4861379" y="6000576"/>
                  </a:cubicBezTo>
                  <a:cubicBezTo>
                    <a:pt x="5022621" y="5879931"/>
                    <a:pt x="5180684" y="5745337"/>
                    <a:pt x="5341263" y="5605834"/>
                  </a:cubicBezTo>
                  <a:lnTo>
                    <a:pt x="5587301" y="5390379"/>
                  </a:lnTo>
                  <a:cubicBezTo>
                    <a:pt x="5674216" y="5315718"/>
                    <a:pt x="5761527" y="5244416"/>
                    <a:pt x="5849105" y="5176344"/>
                  </a:cubicBezTo>
                  <a:lnTo>
                    <a:pt x="5890489" y="5145260"/>
                  </a:lnTo>
                  <a:lnTo>
                    <a:pt x="5890489" y="5995323"/>
                  </a:lnTo>
                  <a:lnTo>
                    <a:pt x="5811477" y="6077819"/>
                  </a:lnTo>
                  <a:cubicBezTo>
                    <a:pt x="5654739" y="6238377"/>
                    <a:pt x="5487138" y="6396093"/>
                    <a:pt x="5301384" y="6542958"/>
                  </a:cubicBezTo>
                  <a:lnTo>
                    <a:pt x="5252008" y="6578438"/>
                  </a:lnTo>
                  <a:lnTo>
                    <a:pt x="1653730" y="6578438"/>
                  </a:lnTo>
                  <a:lnTo>
                    <a:pt x="1549768" y="6488821"/>
                  </a:lnTo>
                  <a:cubicBezTo>
                    <a:pt x="1461976" y="6409495"/>
                    <a:pt x="1378573" y="6327182"/>
                    <a:pt x="1298282" y="6243932"/>
                  </a:cubicBezTo>
                  <a:cubicBezTo>
                    <a:pt x="1278277" y="6223006"/>
                    <a:pt x="1258138" y="6202210"/>
                    <a:pt x="1237999" y="6181671"/>
                  </a:cubicBezTo>
                  <a:lnTo>
                    <a:pt x="1179967" y="6117862"/>
                  </a:lnTo>
                  <a:lnTo>
                    <a:pt x="1121936" y="6054569"/>
                  </a:lnTo>
                  <a:cubicBezTo>
                    <a:pt x="1102328" y="6033644"/>
                    <a:pt x="1084573" y="6011427"/>
                    <a:pt x="1065628" y="5990243"/>
                  </a:cubicBezTo>
                  <a:cubicBezTo>
                    <a:pt x="1028662" y="5947099"/>
                    <a:pt x="990239" y="5904991"/>
                    <a:pt x="954335" y="5861460"/>
                  </a:cubicBezTo>
                  <a:cubicBezTo>
                    <a:pt x="936050" y="5840018"/>
                    <a:pt x="917634" y="5818446"/>
                    <a:pt x="898953" y="5797393"/>
                  </a:cubicBezTo>
                  <a:cubicBezTo>
                    <a:pt x="880404" y="5776208"/>
                    <a:pt x="861325" y="5755412"/>
                    <a:pt x="842908" y="5733582"/>
                  </a:cubicBezTo>
                  <a:cubicBezTo>
                    <a:pt x="767919" y="5647942"/>
                    <a:pt x="693061" y="5561786"/>
                    <a:pt x="622442" y="5471884"/>
                  </a:cubicBezTo>
                  <a:cubicBezTo>
                    <a:pt x="551559" y="5382112"/>
                    <a:pt x="486639" y="5287430"/>
                    <a:pt x="425559" y="5190036"/>
                  </a:cubicBezTo>
                  <a:cubicBezTo>
                    <a:pt x="303668" y="4994990"/>
                    <a:pt x="200193" y="4786123"/>
                    <a:pt x="123877" y="4564210"/>
                  </a:cubicBezTo>
                  <a:cubicBezTo>
                    <a:pt x="47694" y="4342555"/>
                    <a:pt x="2249" y="4106045"/>
                    <a:pt x="130" y="3865530"/>
                  </a:cubicBezTo>
                  <a:cubicBezTo>
                    <a:pt x="-1328" y="3745403"/>
                    <a:pt x="9537" y="3624629"/>
                    <a:pt x="30602" y="3505793"/>
                  </a:cubicBezTo>
                  <a:cubicBezTo>
                    <a:pt x="51802" y="3386828"/>
                    <a:pt x="84659" y="3270059"/>
                    <a:pt x="126924" y="3157164"/>
                  </a:cubicBezTo>
                  <a:cubicBezTo>
                    <a:pt x="200457" y="2959276"/>
                    <a:pt x="271737" y="2761388"/>
                    <a:pt x="334803" y="2560530"/>
                  </a:cubicBezTo>
                  <a:lnTo>
                    <a:pt x="381176" y="2409144"/>
                  </a:lnTo>
                  <a:lnTo>
                    <a:pt x="425825" y="2255819"/>
                  </a:lnTo>
                  <a:lnTo>
                    <a:pt x="470210" y="2099523"/>
                  </a:lnTo>
                  <a:lnTo>
                    <a:pt x="492998" y="2020213"/>
                  </a:lnTo>
                  <a:lnTo>
                    <a:pt x="517509" y="1939224"/>
                  </a:lnTo>
                  <a:cubicBezTo>
                    <a:pt x="525061" y="1912485"/>
                    <a:pt x="534866" y="1884586"/>
                    <a:pt x="544007" y="1857201"/>
                  </a:cubicBezTo>
                  <a:cubicBezTo>
                    <a:pt x="553680" y="1829559"/>
                    <a:pt x="561496" y="1802304"/>
                    <a:pt x="573288" y="1774274"/>
                  </a:cubicBezTo>
                  <a:lnTo>
                    <a:pt x="606146" y="1690832"/>
                  </a:lnTo>
                  <a:cubicBezTo>
                    <a:pt x="618467" y="1663060"/>
                    <a:pt x="631716" y="1635417"/>
                    <a:pt x="644569" y="1607775"/>
                  </a:cubicBezTo>
                  <a:cubicBezTo>
                    <a:pt x="698625" y="1498368"/>
                    <a:pt x="763413" y="1391287"/>
                    <a:pt x="837874" y="1297638"/>
                  </a:cubicBezTo>
                  <a:cubicBezTo>
                    <a:pt x="910348" y="1201278"/>
                    <a:pt x="990107" y="1115897"/>
                    <a:pt x="1069602" y="1032194"/>
                  </a:cubicBezTo>
                  <a:cubicBezTo>
                    <a:pt x="1089079" y="1010624"/>
                    <a:pt x="1110012" y="990990"/>
                    <a:pt x="1130548" y="970839"/>
                  </a:cubicBezTo>
                  <a:lnTo>
                    <a:pt x="1192024" y="910129"/>
                  </a:lnTo>
                  <a:cubicBezTo>
                    <a:pt x="1212031" y="889462"/>
                    <a:pt x="1234024" y="870475"/>
                    <a:pt x="1255356" y="850841"/>
                  </a:cubicBezTo>
                  <a:lnTo>
                    <a:pt x="1319614" y="792068"/>
                  </a:lnTo>
                  <a:cubicBezTo>
                    <a:pt x="1340680" y="772176"/>
                    <a:pt x="1363469" y="753834"/>
                    <a:pt x="1385728" y="734975"/>
                  </a:cubicBezTo>
                  <a:lnTo>
                    <a:pt x="1452768" y="678528"/>
                  </a:lnTo>
                  <a:lnTo>
                    <a:pt x="1469594" y="664449"/>
                  </a:lnTo>
                  <a:lnTo>
                    <a:pt x="1487083" y="651015"/>
                  </a:lnTo>
                  <a:lnTo>
                    <a:pt x="1522193" y="624277"/>
                  </a:lnTo>
                  <a:lnTo>
                    <a:pt x="1592415" y="570671"/>
                  </a:lnTo>
                  <a:cubicBezTo>
                    <a:pt x="1640110" y="535925"/>
                    <a:pt x="1689531" y="503245"/>
                    <a:pt x="1738287" y="469402"/>
                  </a:cubicBezTo>
                  <a:cubicBezTo>
                    <a:pt x="1788634" y="438015"/>
                    <a:pt x="1839643" y="407013"/>
                    <a:pt x="1890918" y="376530"/>
                  </a:cubicBezTo>
                  <a:cubicBezTo>
                    <a:pt x="2098400" y="258209"/>
                    <a:pt x="2323503" y="166241"/>
                    <a:pt x="2555363" y="105274"/>
                  </a:cubicBezTo>
                  <a:cubicBezTo>
                    <a:pt x="2787223" y="44047"/>
                    <a:pt x="3024516" y="12013"/>
                    <a:pt x="3259291" y="3229"/>
                  </a:cubicBezTo>
                  <a:lnTo>
                    <a:pt x="3347265" y="903"/>
                  </a:lnTo>
                  <a:close/>
                </a:path>
              </a:pathLst>
            </a:custGeom>
            <a:gradFill flip="none" rotWithShape="1">
              <a:gsLst>
                <a:gs pos="2000">
                  <a:schemeClr val="bg1">
                    <a:alpha val="10000"/>
                  </a:schemeClr>
                </a:gs>
                <a:gs pos="16000">
                  <a:schemeClr val="accent6">
                    <a:alpha val="5000"/>
                  </a:schemeClr>
                </a:gs>
                <a:gs pos="100000">
                  <a:schemeClr val="bg1">
                    <a:alpha val="10000"/>
                  </a:schemeClr>
                </a:gs>
                <a:gs pos="85000">
                  <a:schemeClr val="accent1">
                    <a:alpha val="5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Shape 42">
              <a:extLst>
                <a:ext uri="{FF2B5EF4-FFF2-40B4-BE49-F238E27FC236}">
                  <a16:creationId xmlns:a16="http://schemas.microsoft.com/office/drawing/2014/main" id="{27CCEAF3-651B-4605-AE58-F96E227036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01023" y="52997"/>
              <a:ext cx="6093363" cy="6805004"/>
            </a:xfrm>
            <a:custGeom>
              <a:avLst/>
              <a:gdLst>
                <a:gd name="connsiteX0" fmla="*/ 3517682 w 5890491"/>
                <a:gd name="connsiteY0" fmla="*/ 0 h 6578439"/>
                <a:gd name="connsiteX1" fmla="*/ 5849513 w 5890491"/>
                <a:gd name="connsiteY1" fmla="*/ 841730 h 6578439"/>
                <a:gd name="connsiteX2" fmla="*/ 5890491 w 5890491"/>
                <a:gd name="connsiteY2" fmla="*/ 879061 h 6578439"/>
                <a:gd name="connsiteX3" fmla="*/ 5890491 w 5890491"/>
                <a:gd name="connsiteY3" fmla="*/ 2034114 h 6578439"/>
                <a:gd name="connsiteX4" fmla="*/ 5757065 w 5890491"/>
                <a:gd name="connsiteY4" fmla="*/ 1854938 h 6578439"/>
                <a:gd name="connsiteX5" fmla="*/ 5564060 w 5890491"/>
                <a:gd name="connsiteY5" fmla="*/ 1642182 h 6578439"/>
                <a:gd name="connsiteX6" fmla="*/ 3517551 w 5890491"/>
                <a:gd name="connsiteY6" fmla="*/ 790012 h 6578439"/>
                <a:gd name="connsiteX7" fmla="*/ 1611552 w 5890491"/>
                <a:gd name="connsiteY7" fmla="*/ 1543282 h 6578439"/>
                <a:gd name="connsiteX8" fmla="*/ 1340656 w 5890491"/>
                <a:gd name="connsiteY8" fmla="*/ 1897925 h 6578439"/>
                <a:gd name="connsiteX9" fmla="*/ 1201705 w 5890491"/>
                <a:gd name="connsiteY9" fmla="*/ 2361213 h 6578439"/>
                <a:gd name="connsiteX10" fmla="*/ 852705 w 5890491"/>
                <a:gd name="connsiteY10" fmla="*/ 3529176 h 6578439"/>
                <a:gd name="connsiteX11" fmla="*/ 863863 w 5890491"/>
                <a:gd name="connsiteY11" fmla="*/ 4437051 h 6578439"/>
                <a:gd name="connsiteX12" fmla="*/ 1413569 w 5890491"/>
                <a:gd name="connsiteY12" fmla="*/ 5357174 h 6578439"/>
                <a:gd name="connsiteX13" fmla="*/ 2339129 w 5890491"/>
                <a:gd name="connsiteY13" fmla="*/ 6143367 h 6578439"/>
                <a:gd name="connsiteX14" fmla="*/ 3439449 w 5890491"/>
                <a:gd name="connsiteY14" fmla="*/ 6420049 h 6578439"/>
                <a:gd name="connsiteX15" fmla="*/ 5251388 w 5890491"/>
                <a:gd name="connsiteY15" fmla="*/ 5349009 h 6578439"/>
                <a:gd name="connsiteX16" fmla="*/ 5657731 w 5890491"/>
                <a:gd name="connsiteY16" fmla="*/ 4959205 h 6578439"/>
                <a:gd name="connsiteX17" fmla="*/ 5836127 w 5890491"/>
                <a:gd name="connsiteY17" fmla="*/ 4792052 h 6578439"/>
                <a:gd name="connsiteX18" fmla="*/ 5890491 w 5890491"/>
                <a:gd name="connsiteY18" fmla="*/ 4738662 h 6578439"/>
                <a:gd name="connsiteX19" fmla="*/ 5890491 w 5890491"/>
                <a:gd name="connsiteY19" fmla="*/ 5821964 h 6578439"/>
                <a:gd name="connsiteX20" fmla="*/ 5802001 w 5890491"/>
                <a:gd name="connsiteY20" fmla="*/ 5907904 h 6578439"/>
                <a:gd name="connsiteX21" fmla="*/ 5294358 w 5890491"/>
                <a:gd name="connsiteY21" fmla="*/ 6397505 h 6578439"/>
                <a:gd name="connsiteX22" fmla="*/ 5077178 w 5890491"/>
                <a:gd name="connsiteY22" fmla="*/ 6578439 h 6578439"/>
                <a:gd name="connsiteX23" fmla="*/ 1567290 w 5890491"/>
                <a:gd name="connsiteY23" fmla="*/ 6578439 h 6578439"/>
                <a:gd name="connsiteX24" fmla="*/ 1508588 w 5890491"/>
                <a:gd name="connsiteY24" fmla="*/ 6535186 h 6578439"/>
                <a:gd name="connsiteX25" fmla="*/ 826498 w 5890491"/>
                <a:gd name="connsiteY25" fmla="*/ 5876034 h 6578439"/>
                <a:gd name="connsiteX26" fmla="*/ 122403 w 5890491"/>
                <a:gd name="connsiteY26" fmla="*/ 3255655 h 6578439"/>
                <a:gd name="connsiteX27" fmla="*/ 1061197 w 5890491"/>
                <a:gd name="connsiteY27" fmla="*/ 984650 h 6578439"/>
                <a:gd name="connsiteX28" fmla="*/ 3517682 w 5890491"/>
                <a:gd name="connsiteY28" fmla="*/ 0 h 65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90491" h="6578439">
                  <a:moveTo>
                    <a:pt x="3517682" y="0"/>
                  </a:moveTo>
                  <a:cubicBezTo>
                    <a:pt x="4402017" y="0"/>
                    <a:pt x="5213742" y="315483"/>
                    <a:pt x="5849513" y="841730"/>
                  </a:cubicBezTo>
                  <a:lnTo>
                    <a:pt x="5890491" y="879061"/>
                  </a:lnTo>
                  <a:lnTo>
                    <a:pt x="5890491" y="2034114"/>
                  </a:lnTo>
                  <a:lnTo>
                    <a:pt x="5757065" y="1854938"/>
                  </a:lnTo>
                  <a:cubicBezTo>
                    <a:pt x="5696443" y="1781264"/>
                    <a:pt x="5632076" y="1710299"/>
                    <a:pt x="5564060" y="1642182"/>
                  </a:cubicBezTo>
                  <a:cubicBezTo>
                    <a:pt x="5015393" y="1092636"/>
                    <a:pt x="4288592" y="790012"/>
                    <a:pt x="3517551" y="790012"/>
                  </a:cubicBezTo>
                  <a:cubicBezTo>
                    <a:pt x="2701750" y="790012"/>
                    <a:pt x="2131676" y="1015335"/>
                    <a:pt x="1611552" y="1543282"/>
                  </a:cubicBezTo>
                  <a:cubicBezTo>
                    <a:pt x="1435754" y="1721722"/>
                    <a:pt x="1375945" y="1822729"/>
                    <a:pt x="1340656" y="1897925"/>
                  </a:cubicBezTo>
                  <a:cubicBezTo>
                    <a:pt x="1289148" y="2007623"/>
                    <a:pt x="1252432" y="2155907"/>
                    <a:pt x="1201705" y="2361213"/>
                  </a:cubicBezTo>
                  <a:cubicBezTo>
                    <a:pt x="1133721" y="2635919"/>
                    <a:pt x="1040568" y="3012290"/>
                    <a:pt x="852705" y="3529176"/>
                  </a:cubicBezTo>
                  <a:cubicBezTo>
                    <a:pt x="749952" y="3811784"/>
                    <a:pt x="753584" y="4108747"/>
                    <a:pt x="863863" y="4437051"/>
                  </a:cubicBezTo>
                  <a:cubicBezTo>
                    <a:pt x="964800" y="4737438"/>
                    <a:pt x="1154869" y="5055603"/>
                    <a:pt x="1413569" y="5357174"/>
                  </a:cubicBezTo>
                  <a:cubicBezTo>
                    <a:pt x="1718326" y="5712343"/>
                    <a:pt x="2021008" y="5969404"/>
                    <a:pt x="2339129" y="6143367"/>
                  </a:cubicBezTo>
                  <a:cubicBezTo>
                    <a:pt x="2679565" y="6329577"/>
                    <a:pt x="3039591" y="6420049"/>
                    <a:pt x="3439449" y="6420049"/>
                  </a:cubicBezTo>
                  <a:cubicBezTo>
                    <a:pt x="4142246" y="6420049"/>
                    <a:pt x="4633828" y="5976251"/>
                    <a:pt x="5251388" y="5349009"/>
                  </a:cubicBezTo>
                  <a:cubicBezTo>
                    <a:pt x="5389949" y="5208364"/>
                    <a:pt x="5526047" y="5081677"/>
                    <a:pt x="5657731" y="4959205"/>
                  </a:cubicBezTo>
                  <a:cubicBezTo>
                    <a:pt x="5719520" y="4901722"/>
                    <a:pt x="5779200" y="4846206"/>
                    <a:pt x="5836127" y="4792052"/>
                  </a:cubicBezTo>
                  <a:lnTo>
                    <a:pt x="5890491" y="4738662"/>
                  </a:lnTo>
                  <a:lnTo>
                    <a:pt x="5890491" y="5821964"/>
                  </a:lnTo>
                  <a:lnTo>
                    <a:pt x="5802001" y="5907904"/>
                  </a:lnTo>
                  <a:cubicBezTo>
                    <a:pt x="5634962" y="6077456"/>
                    <a:pt x="5467509" y="6243625"/>
                    <a:pt x="5294358" y="6397505"/>
                  </a:cubicBezTo>
                  <a:lnTo>
                    <a:pt x="5077178" y="6578439"/>
                  </a:lnTo>
                  <a:lnTo>
                    <a:pt x="1567290" y="6578439"/>
                  </a:lnTo>
                  <a:lnTo>
                    <a:pt x="1508588" y="6535186"/>
                  </a:lnTo>
                  <a:cubicBezTo>
                    <a:pt x="1263991" y="6345442"/>
                    <a:pt x="1038054" y="6122666"/>
                    <a:pt x="826498" y="5876034"/>
                  </a:cubicBezTo>
                  <a:cubicBezTo>
                    <a:pt x="261613" y="5217713"/>
                    <a:pt x="-239182" y="4250314"/>
                    <a:pt x="122403" y="3255655"/>
                  </a:cubicBezTo>
                  <a:cubicBezTo>
                    <a:pt x="607497" y="1921629"/>
                    <a:pt x="393040" y="1662857"/>
                    <a:pt x="1061197" y="984650"/>
                  </a:cubicBezTo>
                  <a:cubicBezTo>
                    <a:pt x="1729484" y="306444"/>
                    <a:pt x="2498060" y="0"/>
                    <a:pt x="3517682" y="0"/>
                  </a:cubicBezTo>
                  <a:close/>
                </a:path>
              </a:pathLst>
            </a:custGeom>
            <a:gradFill flip="none" rotWithShape="1">
              <a:gsLst>
                <a:gs pos="2000">
                  <a:schemeClr val="bg1"/>
                </a:gs>
                <a:gs pos="16000">
                  <a:schemeClr val="accent6">
                    <a:alpha val="10000"/>
                  </a:schemeClr>
                </a:gs>
                <a:gs pos="100000">
                  <a:schemeClr val="bg1">
                    <a:alpha val="10000"/>
                  </a:schemeClr>
                </a:gs>
                <a:gs pos="85000">
                  <a:schemeClr val="accent1">
                    <a:alpha val="1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Freeform: Shape 43">
              <a:extLst>
                <a:ext uri="{FF2B5EF4-FFF2-40B4-BE49-F238E27FC236}">
                  <a16:creationId xmlns:a16="http://schemas.microsoft.com/office/drawing/2014/main" id="{ED519330-E5F1-4248-B58C-1AA0D9E6DA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01024" y="52997"/>
              <a:ext cx="6093362" cy="6805004"/>
            </a:xfrm>
            <a:custGeom>
              <a:avLst/>
              <a:gdLst>
                <a:gd name="connsiteX0" fmla="*/ 5890490 w 5890490"/>
                <a:gd name="connsiteY0" fmla="*/ 5389037 h 6578439"/>
                <a:gd name="connsiteX1" fmla="*/ 5890490 w 5890490"/>
                <a:gd name="connsiteY1" fmla="*/ 5855587 h 6578439"/>
                <a:gd name="connsiteX2" fmla="*/ 5784593 w 5890490"/>
                <a:gd name="connsiteY2" fmla="*/ 5962054 h 6578439"/>
                <a:gd name="connsiteX3" fmla="*/ 5663414 w 5890490"/>
                <a:gd name="connsiteY3" fmla="*/ 6082564 h 6578439"/>
                <a:gd name="connsiteX4" fmla="*/ 5147099 w 5890490"/>
                <a:gd name="connsiteY4" fmla="*/ 6547726 h 6578439"/>
                <a:gd name="connsiteX5" fmla="*/ 5105015 w 5890490"/>
                <a:gd name="connsiteY5" fmla="*/ 6578439 h 6578439"/>
                <a:gd name="connsiteX6" fmla="*/ 4385601 w 5890490"/>
                <a:gd name="connsiteY6" fmla="*/ 6578439 h 6578439"/>
                <a:gd name="connsiteX7" fmla="*/ 4507252 w 5890490"/>
                <a:gd name="connsiteY7" fmla="*/ 6515968 h 6578439"/>
                <a:gd name="connsiteX8" fmla="*/ 4909330 w 5890490"/>
                <a:gd name="connsiteY8" fmla="*/ 6253453 h 6578439"/>
                <a:gd name="connsiteX9" fmla="*/ 5411374 w 5890490"/>
                <a:gd name="connsiteY9" fmla="*/ 5828544 h 6578439"/>
                <a:gd name="connsiteX10" fmla="*/ 5533570 w 5890490"/>
                <a:gd name="connsiteY10" fmla="*/ 5714534 h 6578439"/>
                <a:gd name="connsiteX11" fmla="*/ 5657425 w 5890490"/>
                <a:gd name="connsiteY11" fmla="*/ 5597650 h 6578439"/>
                <a:gd name="connsiteX12" fmla="*/ 3336813 w 5890490"/>
                <a:gd name="connsiteY12" fmla="*/ 499 h 6578439"/>
                <a:gd name="connsiteX13" fmla="*/ 3513674 w 5890490"/>
                <a:gd name="connsiteY13" fmla="*/ 1202 h 6578439"/>
                <a:gd name="connsiteX14" fmla="*/ 3602743 w 5890490"/>
                <a:gd name="connsiteY14" fmla="*/ 4827 h 6578439"/>
                <a:gd name="connsiteX15" fmla="*/ 3647213 w 5890490"/>
                <a:gd name="connsiteY15" fmla="*/ 6703 h 6578439"/>
                <a:gd name="connsiteX16" fmla="*/ 3691684 w 5890490"/>
                <a:gd name="connsiteY16" fmla="*/ 9453 h 6578439"/>
                <a:gd name="connsiteX17" fmla="*/ 3868927 w 5890490"/>
                <a:gd name="connsiteY17" fmla="*/ 27080 h 6578439"/>
                <a:gd name="connsiteX18" fmla="*/ 5200872 w 5890490"/>
                <a:gd name="connsiteY18" fmla="*/ 472240 h 6578439"/>
                <a:gd name="connsiteX19" fmla="*/ 5772711 w 5890490"/>
                <a:gd name="connsiteY19" fmla="*/ 866334 h 6578439"/>
                <a:gd name="connsiteX20" fmla="*/ 5890490 w 5890490"/>
                <a:gd name="connsiteY20" fmla="*/ 972426 h 6578439"/>
                <a:gd name="connsiteX21" fmla="*/ 5890490 w 5890490"/>
                <a:gd name="connsiteY21" fmla="*/ 1158576 h 6578439"/>
                <a:gd name="connsiteX22" fmla="*/ 5676045 w 5890490"/>
                <a:gd name="connsiteY22" fmla="*/ 986969 h 6578439"/>
                <a:gd name="connsiteX23" fmla="*/ 5103776 w 5890490"/>
                <a:gd name="connsiteY23" fmla="*/ 655879 h 6578439"/>
                <a:gd name="connsiteX24" fmla="*/ 4482465 w 5890490"/>
                <a:gd name="connsiteY24" fmla="*/ 440363 h 6578439"/>
                <a:gd name="connsiteX25" fmla="*/ 4402444 w 5890490"/>
                <a:gd name="connsiteY25" fmla="*/ 422111 h 6578439"/>
                <a:gd name="connsiteX26" fmla="*/ 4322423 w 5890490"/>
                <a:gd name="connsiteY26" fmla="*/ 404610 h 6578439"/>
                <a:gd name="connsiteX27" fmla="*/ 4241892 w 5890490"/>
                <a:gd name="connsiteY27" fmla="*/ 389858 h 6578439"/>
                <a:gd name="connsiteX28" fmla="*/ 4201627 w 5890490"/>
                <a:gd name="connsiteY28" fmla="*/ 382483 h 6578439"/>
                <a:gd name="connsiteX29" fmla="*/ 4161234 w 5890490"/>
                <a:gd name="connsiteY29" fmla="*/ 375857 h 6578439"/>
                <a:gd name="connsiteX30" fmla="*/ 3999280 w 5890490"/>
                <a:gd name="connsiteY30" fmla="*/ 353606 h 6578439"/>
                <a:gd name="connsiteX31" fmla="*/ 3836817 w 5890490"/>
                <a:gd name="connsiteY31" fmla="*/ 338480 h 6578439"/>
                <a:gd name="connsiteX32" fmla="*/ 3673972 w 5890490"/>
                <a:gd name="connsiteY32" fmla="*/ 330604 h 6578439"/>
                <a:gd name="connsiteX33" fmla="*/ 3511126 w 5890490"/>
                <a:gd name="connsiteY33" fmla="*/ 328978 h 6578439"/>
                <a:gd name="connsiteX34" fmla="*/ 3183142 w 5890490"/>
                <a:gd name="connsiteY34" fmla="*/ 342854 h 6578439"/>
                <a:gd name="connsiteX35" fmla="*/ 2541444 w 5890490"/>
                <a:gd name="connsiteY35" fmla="*/ 439988 h 6578439"/>
                <a:gd name="connsiteX36" fmla="*/ 1933895 w 5890490"/>
                <a:gd name="connsiteY36" fmla="*/ 650505 h 6578439"/>
                <a:gd name="connsiteX37" fmla="*/ 1378079 w 5890490"/>
                <a:gd name="connsiteY37" fmla="*/ 983905 h 6578439"/>
                <a:gd name="connsiteX38" fmla="*/ 1312967 w 5890490"/>
                <a:gd name="connsiteY38" fmla="*/ 1033660 h 6578439"/>
                <a:gd name="connsiteX39" fmla="*/ 1248364 w 5890490"/>
                <a:gd name="connsiteY39" fmla="*/ 1084413 h 6578439"/>
                <a:gd name="connsiteX40" fmla="*/ 1185163 w 5890490"/>
                <a:gd name="connsiteY40" fmla="*/ 1137168 h 6578439"/>
                <a:gd name="connsiteX41" fmla="*/ 1122852 w 5890490"/>
                <a:gd name="connsiteY41" fmla="*/ 1190922 h 6578439"/>
                <a:gd name="connsiteX42" fmla="*/ 892092 w 5890490"/>
                <a:gd name="connsiteY42" fmla="*/ 1421440 h 6578439"/>
                <a:gd name="connsiteX43" fmla="*/ 707202 w 5890490"/>
                <a:gd name="connsiteY43" fmla="*/ 1684212 h 6578439"/>
                <a:gd name="connsiteX44" fmla="*/ 670121 w 5890490"/>
                <a:gd name="connsiteY44" fmla="*/ 1756093 h 6578439"/>
                <a:gd name="connsiteX45" fmla="*/ 637630 w 5890490"/>
                <a:gd name="connsiteY45" fmla="*/ 1830724 h 6578439"/>
                <a:gd name="connsiteX46" fmla="*/ 607685 w 5890490"/>
                <a:gd name="connsiteY46" fmla="*/ 1907105 h 6578439"/>
                <a:gd name="connsiteX47" fmla="*/ 580034 w 5890490"/>
                <a:gd name="connsiteY47" fmla="*/ 1984986 h 6578439"/>
                <a:gd name="connsiteX48" fmla="*/ 481919 w 5890490"/>
                <a:gd name="connsiteY48" fmla="*/ 2304386 h 6578439"/>
                <a:gd name="connsiteX49" fmla="*/ 433881 w 5890490"/>
                <a:gd name="connsiteY49" fmla="*/ 2465399 h 6578439"/>
                <a:gd name="connsiteX50" fmla="*/ 384442 w 5890490"/>
                <a:gd name="connsiteY50" fmla="*/ 2626163 h 6578439"/>
                <a:gd name="connsiteX51" fmla="*/ 166039 w 5890490"/>
                <a:gd name="connsiteY51" fmla="*/ 3261338 h 6578439"/>
                <a:gd name="connsiteX52" fmla="*/ 56202 w 5890490"/>
                <a:gd name="connsiteY52" fmla="*/ 3910265 h 6578439"/>
                <a:gd name="connsiteX53" fmla="*/ 93664 w 5890490"/>
                <a:gd name="connsiteY53" fmla="*/ 4237292 h 6578439"/>
                <a:gd name="connsiteX54" fmla="*/ 111758 w 5890490"/>
                <a:gd name="connsiteY54" fmla="*/ 4317548 h 6578439"/>
                <a:gd name="connsiteX55" fmla="*/ 133038 w 5890490"/>
                <a:gd name="connsiteY55" fmla="*/ 4397054 h 6578439"/>
                <a:gd name="connsiteX56" fmla="*/ 157757 w 5890490"/>
                <a:gd name="connsiteY56" fmla="*/ 4475560 h 6578439"/>
                <a:gd name="connsiteX57" fmla="*/ 185153 w 5890490"/>
                <a:gd name="connsiteY57" fmla="*/ 4553066 h 6578439"/>
                <a:gd name="connsiteX58" fmla="*/ 493642 w 5890490"/>
                <a:gd name="connsiteY58" fmla="*/ 5132239 h 6578439"/>
                <a:gd name="connsiteX59" fmla="*/ 914391 w 5890490"/>
                <a:gd name="connsiteY59" fmla="*/ 5636528 h 6578439"/>
                <a:gd name="connsiteX60" fmla="*/ 1402034 w 5890490"/>
                <a:gd name="connsiteY60" fmla="*/ 6076188 h 6578439"/>
                <a:gd name="connsiteX61" fmla="*/ 1664397 w 5890490"/>
                <a:gd name="connsiteY61" fmla="*/ 6267079 h 6578439"/>
                <a:gd name="connsiteX62" fmla="*/ 1938992 w 5890490"/>
                <a:gd name="connsiteY62" fmla="*/ 6434343 h 6578439"/>
                <a:gd name="connsiteX63" fmla="*/ 2225931 w 5890490"/>
                <a:gd name="connsiteY63" fmla="*/ 6574322 h 6578439"/>
                <a:gd name="connsiteX64" fmla="*/ 2236328 w 5890490"/>
                <a:gd name="connsiteY64" fmla="*/ 6578439 h 6578439"/>
                <a:gd name="connsiteX65" fmla="*/ 1504665 w 5890490"/>
                <a:gd name="connsiteY65" fmla="*/ 6578439 h 6578439"/>
                <a:gd name="connsiteX66" fmla="*/ 1456827 w 5890490"/>
                <a:gd name="connsiteY66" fmla="*/ 6543476 h 6578439"/>
                <a:gd name="connsiteX67" fmla="*/ 1188475 w 5890490"/>
                <a:gd name="connsiteY67" fmla="*/ 6314083 h 6578439"/>
                <a:gd name="connsiteX68" fmla="*/ 721728 w 5890490"/>
                <a:gd name="connsiteY68" fmla="*/ 5798666 h 6578439"/>
                <a:gd name="connsiteX69" fmla="*/ 344175 w 5890490"/>
                <a:gd name="connsiteY69" fmla="*/ 5219495 h 6578439"/>
                <a:gd name="connsiteX70" fmla="*/ 87293 w 5890490"/>
                <a:gd name="connsiteY70" fmla="*/ 4583569 h 6578439"/>
                <a:gd name="connsiteX71" fmla="*/ 65886 w 5890490"/>
                <a:gd name="connsiteY71" fmla="*/ 4500813 h 6578439"/>
                <a:gd name="connsiteX72" fmla="*/ 47409 w 5890490"/>
                <a:gd name="connsiteY72" fmla="*/ 4417431 h 6578439"/>
                <a:gd name="connsiteX73" fmla="*/ 39000 w 5890490"/>
                <a:gd name="connsiteY73" fmla="*/ 4375677 h 6578439"/>
                <a:gd name="connsiteX74" fmla="*/ 31610 w 5890490"/>
                <a:gd name="connsiteY74" fmla="*/ 4333674 h 6578439"/>
                <a:gd name="connsiteX75" fmla="*/ 18868 w 5890490"/>
                <a:gd name="connsiteY75" fmla="*/ 4249417 h 6578439"/>
                <a:gd name="connsiteX76" fmla="*/ 646 w 5890490"/>
                <a:gd name="connsiteY76" fmla="*/ 3910265 h 6578439"/>
                <a:gd name="connsiteX77" fmla="*/ 130234 w 5890490"/>
                <a:gd name="connsiteY77" fmla="*/ 3248337 h 6578439"/>
                <a:gd name="connsiteX78" fmla="*/ 335383 w 5890490"/>
                <a:gd name="connsiteY78" fmla="*/ 2611911 h 6578439"/>
                <a:gd name="connsiteX79" fmla="*/ 487272 w 5890490"/>
                <a:gd name="connsiteY79" fmla="*/ 1958609 h 6578439"/>
                <a:gd name="connsiteX80" fmla="*/ 508550 w 5890490"/>
                <a:gd name="connsiteY80" fmla="*/ 1876227 h 6578439"/>
                <a:gd name="connsiteX81" fmla="*/ 531742 w 5890490"/>
                <a:gd name="connsiteY81" fmla="*/ 1793721 h 6578439"/>
                <a:gd name="connsiteX82" fmla="*/ 558245 w 5890490"/>
                <a:gd name="connsiteY82" fmla="*/ 1711465 h 6578439"/>
                <a:gd name="connsiteX83" fmla="*/ 590100 w 5890490"/>
                <a:gd name="connsiteY83" fmla="*/ 1630332 h 6578439"/>
                <a:gd name="connsiteX84" fmla="*/ 758680 w 5890490"/>
                <a:gd name="connsiteY84" fmla="*/ 1322433 h 6578439"/>
                <a:gd name="connsiteX85" fmla="*/ 976317 w 5890490"/>
                <a:gd name="connsiteY85" fmla="*/ 1049286 h 6578439"/>
                <a:gd name="connsiteX86" fmla="*/ 1035314 w 5890490"/>
                <a:gd name="connsiteY86" fmla="*/ 985406 h 6578439"/>
                <a:gd name="connsiteX87" fmla="*/ 1095329 w 5890490"/>
                <a:gd name="connsiteY87" fmla="*/ 922526 h 6578439"/>
                <a:gd name="connsiteX88" fmla="*/ 1157384 w 5890490"/>
                <a:gd name="connsiteY88" fmla="*/ 861271 h 6578439"/>
                <a:gd name="connsiteX89" fmla="*/ 1220841 w 5890490"/>
                <a:gd name="connsiteY89" fmla="*/ 801017 h 6578439"/>
                <a:gd name="connsiteX90" fmla="*/ 1286462 w 5890490"/>
                <a:gd name="connsiteY90" fmla="*/ 742886 h 6578439"/>
                <a:gd name="connsiteX91" fmla="*/ 1353233 w 5890490"/>
                <a:gd name="connsiteY91" fmla="*/ 685632 h 6578439"/>
                <a:gd name="connsiteX92" fmla="*/ 1369924 w 5890490"/>
                <a:gd name="connsiteY92" fmla="*/ 671256 h 6578439"/>
                <a:gd name="connsiteX93" fmla="*/ 1387380 w 5890490"/>
                <a:gd name="connsiteY93" fmla="*/ 657755 h 6578439"/>
                <a:gd name="connsiteX94" fmla="*/ 1422422 w 5890490"/>
                <a:gd name="connsiteY94" fmla="*/ 630877 h 6578439"/>
                <a:gd name="connsiteX95" fmla="*/ 1492759 w 5890490"/>
                <a:gd name="connsiteY95" fmla="*/ 577248 h 6578439"/>
                <a:gd name="connsiteX96" fmla="*/ 1528820 w 5890490"/>
                <a:gd name="connsiteY96" fmla="*/ 551496 h 6578439"/>
                <a:gd name="connsiteX97" fmla="*/ 1565390 w 5890490"/>
                <a:gd name="connsiteY97" fmla="*/ 526370 h 6578439"/>
                <a:gd name="connsiteX98" fmla="*/ 1639040 w 5890490"/>
                <a:gd name="connsiteY98" fmla="*/ 476490 h 6578439"/>
                <a:gd name="connsiteX99" fmla="*/ 1792075 w 5890490"/>
                <a:gd name="connsiteY99" fmla="*/ 384859 h 6578439"/>
                <a:gd name="connsiteX100" fmla="*/ 2455943 w 5890490"/>
                <a:gd name="connsiteY100" fmla="*/ 117836 h 6578439"/>
                <a:gd name="connsiteX101" fmla="*/ 3159952 w 5890490"/>
                <a:gd name="connsiteY101" fmla="*/ 7203 h 6578439"/>
                <a:gd name="connsiteX102" fmla="*/ 3336813 w 5890490"/>
                <a:gd name="connsiteY102" fmla="*/ 499 h 6578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890490" h="6578439">
                  <a:moveTo>
                    <a:pt x="5890490" y="5389037"/>
                  </a:moveTo>
                  <a:lnTo>
                    <a:pt x="5890490" y="5855587"/>
                  </a:lnTo>
                  <a:lnTo>
                    <a:pt x="5784593" y="5962054"/>
                  </a:lnTo>
                  <a:cubicBezTo>
                    <a:pt x="5744454" y="6002308"/>
                    <a:pt x="5704062" y="6042436"/>
                    <a:pt x="5663414" y="6082564"/>
                  </a:cubicBezTo>
                  <a:cubicBezTo>
                    <a:pt x="5500314" y="6242577"/>
                    <a:pt x="5330970" y="6400714"/>
                    <a:pt x="5147099" y="6547726"/>
                  </a:cubicBezTo>
                  <a:lnTo>
                    <a:pt x="5105015" y="6578439"/>
                  </a:lnTo>
                  <a:lnTo>
                    <a:pt x="4385601" y="6578439"/>
                  </a:lnTo>
                  <a:lnTo>
                    <a:pt x="4507252" y="6515968"/>
                  </a:lnTo>
                  <a:cubicBezTo>
                    <a:pt x="4645901" y="6439679"/>
                    <a:pt x="4779837" y="6350961"/>
                    <a:pt x="4909330" y="6253453"/>
                  </a:cubicBezTo>
                  <a:cubicBezTo>
                    <a:pt x="5082369" y="6123567"/>
                    <a:pt x="5248145" y="5979180"/>
                    <a:pt x="5411374" y="5828544"/>
                  </a:cubicBezTo>
                  <a:cubicBezTo>
                    <a:pt x="5452149" y="5790791"/>
                    <a:pt x="5492924" y="5752788"/>
                    <a:pt x="5533570" y="5714534"/>
                  </a:cubicBezTo>
                  <a:lnTo>
                    <a:pt x="5657425" y="5597650"/>
                  </a:lnTo>
                  <a:close/>
                  <a:moveTo>
                    <a:pt x="3336813" y="499"/>
                  </a:moveTo>
                  <a:cubicBezTo>
                    <a:pt x="3395682" y="-392"/>
                    <a:pt x="3454550" y="-48"/>
                    <a:pt x="3513674" y="1202"/>
                  </a:cubicBezTo>
                  <a:lnTo>
                    <a:pt x="3602743" y="4827"/>
                  </a:lnTo>
                  <a:lnTo>
                    <a:pt x="3647213" y="6703"/>
                  </a:lnTo>
                  <a:cubicBezTo>
                    <a:pt x="3661994" y="7327"/>
                    <a:pt x="3676903" y="7703"/>
                    <a:pt x="3691684" y="9453"/>
                  </a:cubicBezTo>
                  <a:lnTo>
                    <a:pt x="3868927" y="27080"/>
                  </a:lnTo>
                  <a:cubicBezTo>
                    <a:pt x="4340645" y="85584"/>
                    <a:pt x="4795160" y="243221"/>
                    <a:pt x="5200872" y="472240"/>
                  </a:cubicBezTo>
                  <a:cubicBezTo>
                    <a:pt x="5403855" y="587124"/>
                    <a:pt x="5594988" y="719447"/>
                    <a:pt x="5772711" y="866334"/>
                  </a:cubicBezTo>
                  <a:lnTo>
                    <a:pt x="5890490" y="972426"/>
                  </a:lnTo>
                  <a:lnTo>
                    <a:pt x="5890490" y="1158576"/>
                  </a:lnTo>
                  <a:lnTo>
                    <a:pt x="5676045" y="986969"/>
                  </a:lnTo>
                  <a:cubicBezTo>
                    <a:pt x="5496587" y="857740"/>
                    <a:pt x="5304275" y="746699"/>
                    <a:pt x="5103776" y="655879"/>
                  </a:cubicBezTo>
                  <a:cubicBezTo>
                    <a:pt x="4903214" y="564747"/>
                    <a:pt x="4695006" y="492492"/>
                    <a:pt x="4482465" y="440363"/>
                  </a:cubicBezTo>
                  <a:lnTo>
                    <a:pt x="4402444" y="422111"/>
                  </a:lnTo>
                  <a:cubicBezTo>
                    <a:pt x="4375813" y="416111"/>
                    <a:pt x="4349436" y="408859"/>
                    <a:pt x="4322423" y="404610"/>
                  </a:cubicBezTo>
                  <a:lnTo>
                    <a:pt x="4241892" y="389858"/>
                  </a:lnTo>
                  <a:lnTo>
                    <a:pt x="4201627" y="382483"/>
                  </a:lnTo>
                  <a:cubicBezTo>
                    <a:pt x="4188248" y="379983"/>
                    <a:pt x="4174869" y="377483"/>
                    <a:pt x="4161234" y="375857"/>
                  </a:cubicBezTo>
                  <a:cubicBezTo>
                    <a:pt x="4107208" y="368482"/>
                    <a:pt x="4053308" y="360482"/>
                    <a:pt x="3999280" y="353606"/>
                  </a:cubicBezTo>
                  <a:cubicBezTo>
                    <a:pt x="3944999" y="348855"/>
                    <a:pt x="3890844" y="343854"/>
                    <a:pt x="3836817" y="338480"/>
                  </a:cubicBezTo>
                  <a:lnTo>
                    <a:pt x="3673972" y="330604"/>
                  </a:lnTo>
                  <a:cubicBezTo>
                    <a:pt x="3619690" y="329104"/>
                    <a:pt x="3565281" y="329604"/>
                    <a:pt x="3511126" y="328978"/>
                  </a:cubicBezTo>
                  <a:cubicBezTo>
                    <a:pt x="3402054" y="330728"/>
                    <a:pt x="3291706" y="334604"/>
                    <a:pt x="3183142" y="342854"/>
                  </a:cubicBezTo>
                  <a:cubicBezTo>
                    <a:pt x="2965505" y="358855"/>
                    <a:pt x="2750670" y="389733"/>
                    <a:pt x="2541444" y="439988"/>
                  </a:cubicBezTo>
                  <a:cubicBezTo>
                    <a:pt x="2332216" y="490117"/>
                    <a:pt x="2128850" y="559997"/>
                    <a:pt x="1933895" y="650505"/>
                  </a:cubicBezTo>
                  <a:cubicBezTo>
                    <a:pt x="1738939" y="741261"/>
                    <a:pt x="1553540" y="854146"/>
                    <a:pt x="1378079" y="983905"/>
                  </a:cubicBezTo>
                  <a:lnTo>
                    <a:pt x="1312967" y="1033660"/>
                  </a:lnTo>
                  <a:cubicBezTo>
                    <a:pt x="1291178" y="1050286"/>
                    <a:pt x="1269006" y="1066412"/>
                    <a:pt x="1248364" y="1084413"/>
                  </a:cubicBezTo>
                  <a:lnTo>
                    <a:pt x="1185163" y="1137168"/>
                  </a:lnTo>
                  <a:cubicBezTo>
                    <a:pt x="1164138" y="1154794"/>
                    <a:pt x="1142603" y="1172046"/>
                    <a:pt x="1122852" y="1190922"/>
                  </a:cubicBezTo>
                  <a:cubicBezTo>
                    <a:pt x="1041557" y="1264303"/>
                    <a:pt x="961663" y="1339309"/>
                    <a:pt x="892092" y="1421440"/>
                  </a:cubicBezTo>
                  <a:cubicBezTo>
                    <a:pt x="819589" y="1501822"/>
                    <a:pt x="759827" y="1590329"/>
                    <a:pt x="707202" y="1684212"/>
                  </a:cubicBezTo>
                  <a:cubicBezTo>
                    <a:pt x="694715" y="1708089"/>
                    <a:pt x="682227" y="1731841"/>
                    <a:pt x="670121" y="1756093"/>
                  </a:cubicBezTo>
                  <a:lnTo>
                    <a:pt x="637630" y="1830724"/>
                  </a:lnTo>
                  <a:cubicBezTo>
                    <a:pt x="626161" y="1855350"/>
                    <a:pt x="617624" y="1881603"/>
                    <a:pt x="607685" y="1907105"/>
                  </a:cubicBezTo>
                  <a:cubicBezTo>
                    <a:pt x="598128" y="1932857"/>
                    <a:pt x="588317" y="1958483"/>
                    <a:pt x="580034" y="1984986"/>
                  </a:cubicBezTo>
                  <a:cubicBezTo>
                    <a:pt x="544611" y="2089620"/>
                    <a:pt x="513393" y="2197128"/>
                    <a:pt x="481919" y="2304386"/>
                  </a:cubicBezTo>
                  <a:lnTo>
                    <a:pt x="433881" y="2465399"/>
                  </a:lnTo>
                  <a:lnTo>
                    <a:pt x="384442" y="2626163"/>
                  </a:lnTo>
                  <a:cubicBezTo>
                    <a:pt x="317672" y="2839680"/>
                    <a:pt x="243129" y="3050946"/>
                    <a:pt x="166039" y="3261338"/>
                  </a:cubicBezTo>
                  <a:cubicBezTo>
                    <a:pt x="88822" y="3468979"/>
                    <a:pt x="50850" y="3690248"/>
                    <a:pt x="56202" y="3910265"/>
                  </a:cubicBezTo>
                  <a:cubicBezTo>
                    <a:pt x="58495" y="4020274"/>
                    <a:pt x="71493" y="4129783"/>
                    <a:pt x="93664" y="4237292"/>
                  </a:cubicBezTo>
                  <a:cubicBezTo>
                    <a:pt x="99143" y="4264168"/>
                    <a:pt x="104623" y="4291045"/>
                    <a:pt x="111758" y="4317548"/>
                  </a:cubicBezTo>
                  <a:cubicBezTo>
                    <a:pt x="118384" y="4344176"/>
                    <a:pt x="124627" y="4370802"/>
                    <a:pt x="133038" y="4397054"/>
                  </a:cubicBezTo>
                  <a:cubicBezTo>
                    <a:pt x="140810" y="4423307"/>
                    <a:pt x="148456" y="4449683"/>
                    <a:pt x="157757" y="4475560"/>
                  </a:cubicBezTo>
                  <a:cubicBezTo>
                    <a:pt x="166549" y="4501562"/>
                    <a:pt x="175087" y="4527564"/>
                    <a:pt x="185153" y="4553066"/>
                  </a:cubicBezTo>
                  <a:cubicBezTo>
                    <a:pt x="262371" y="4758458"/>
                    <a:pt x="368895" y="4951974"/>
                    <a:pt x="493642" y="5132239"/>
                  </a:cubicBezTo>
                  <a:cubicBezTo>
                    <a:pt x="618389" y="5312627"/>
                    <a:pt x="760846" y="5480391"/>
                    <a:pt x="914391" y="5636528"/>
                  </a:cubicBezTo>
                  <a:cubicBezTo>
                    <a:pt x="1069081" y="5793166"/>
                    <a:pt x="1231544" y="5941677"/>
                    <a:pt x="1402034" y="6076188"/>
                  </a:cubicBezTo>
                  <a:cubicBezTo>
                    <a:pt x="1487535" y="6143320"/>
                    <a:pt x="1574565" y="6207574"/>
                    <a:pt x="1664397" y="6267079"/>
                  </a:cubicBezTo>
                  <a:cubicBezTo>
                    <a:pt x="1753592" y="6327459"/>
                    <a:pt x="1845336" y="6383088"/>
                    <a:pt x="1938992" y="6434343"/>
                  </a:cubicBezTo>
                  <a:cubicBezTo>
                    <a:pt x="2032647" y="6485659"/>
                    <a:pt x="2128309" y="6532600"/>
                    <a:pt x="2225931" y="6574322"/>
                  </a:cubicBezTo>
                  <a:lnTo>
                    <a:pt x="2236328" y="6578439"/>
                  </a:lnTo>
                  <a:lnTo>
                    <a:pt x="1504665" y="6578439"/>
                  </a:lnTo>
                  <a:lnTo>
                    <a:pt x="1456827" y="6543476"/>
                  </a:lnTo>
                  <a:cubicBezTo>
                    <a:pt x="1363554" y="6470595"/>
                    <a:pt x="1273848" y="6394340"/>
                    <a:pt x="1188475" y="6314083"/>
                  </a:cubicBezTo>
                  <a:cubicBezTo>
                    <a:pt x="1017856" y="6153445"/>
                    <a:pt x="863803" y="5979931"/>
                    <a:pt x="721728" y="5798666"/>
                  </a:cubicBezTo>
                  <a:cubicBezTo>
                    <a:pt x="579397" y="5616027"/>
                    <a:pt x="452103" y="5422511"/>
                    <a:pt x="344175" y="5219495"/>
                  </a:cubicBezTo>
                  <a:cubicBezTo>
                    <a:pt x="236505" y="5016354"/>
                    <a:pt x="147946" y="4803586"/>
                    <a:pt x="87293" y="4583569"/>
                  </a:cubicBezTo>
                  <a:cubicBezTo>
                    <a:pt x="79138" y="4556193"/>
                    <a:pt x="72639" y="4528440"/>
                    <a:pt x="65886" y="4500813"/>
                  </a:cubicBezTo>
                  <a:cubicBezTo>
                    <a:pt x="58751" y="4473311"/>
                    <a:pt x="53144" y="4445308"/>
                    <a:pt x="47409" y="4417431"/>
                  </a:cubicBezTo>
                  <a:cubicBezTo>
                    <a:pt x="44733" y="4403430"/>
                    <a:pt x="41294" y="4389679"/>
                    <a:pt x="39000" y="4375677"/>
                  </a:cubicBezTo>
                  <a:lnTo>
                    <a:pt x="31610" y="4333674"/>
                  </a:lnTo>
                  <a:cubicBezTo>
                    <a:pt x="26258" y="4305797"/>
                    <a:pt x="22563" y="4277544"/>
                    <a:pt x="18868" y="4249417"/>
                  </a:cubicBezTo>
                  <a:cubicBezTo>
                    <a:pt x="4214" y="4136784"/>
                    <a:pt x="-2158" y="4023275"/>
                    <a:pt x="646" y="3910265"/>
                  </a:cubicBezTo>
                  <a:cubicBezTo>
                    <a:pt x="5997" y="3683872"/>
                    <a:pt x="50596" y="3459605"/>
                    <a:pt x="130234" y="3248337"/>
                  </a:cubicBezTo>
                  <a:cubicBezTo>
                    <a:pt x="207961" y="3039196"/>
                    <a:pt x="278044" y="2827179"/>
                    <a:pt x="335383" y="2611911"/>
                  </a:cubicBezTo>
                  <a:cubicBezTo>
                    <a:pt x="393743" y="2396644"/>
                    <a:pt x="435792" y="2178627"/>
                    <a:pt x="487272" y="1958609"/>
                  </a:cubicBezTo>
                  <a:cubicBezTo>
                    <a:pt x="493259" y="1931107"/>
                    <a:pt x="501287" y="1903730"/>
                    <a:pt x="508550" y="1876227"/>
                  </a:cubicBezTo>
                  <a:cubicBezTo>
                    <a:pt x="516195" y="1848725"/>
                    <a:pt x="522312" y="1820972"/>
                    <a:pt x="531742" y="1793721"/>
                  </a:cubicBezTo>
                  <a:lnTo>
                    <a:pt x="558245" y="1711465"/>
                  </a:lnTo>
                  <a:cubicBezTo>
                    <a:pt x="568439" y="1684337"/>
                    <a:pt x="579652" y="1657459"/>
                    <a:pt x="590100" y="1630332"/>
                  </a:cubicBezTo>
                  <a:cubicBezTo>
                    <a:pt x="635080" y="1523075"/>
                    <a:pt x="690637" y="1417566"/>
                    <a:pt x="758680" y="1322433"/>
                  </a:cubicBezTo>
                  <a:cubicBezTo>
                    <a:pt x="824430" y="1225051"/>
                    <a:pt x="899610" y="1136168"/>
                    <a:pt x="976317" y="1049286"/>
                  </a:cubicBezTo>
                  <a:cubicBezTo>
                    <a:pt x="995049" y="1027035"/>
                    <a:pt x="1015436" y="1006533"/>
                    <a:pt x="1035314" y="985406"/>
                  </a:cubicBezTo>
                  <a:lnTo>
                    <a:pt x="1095329" y="922526"/>
                  </a:lnTo>
                  <a:cubicBezTo>
                    <a:pt x="1114953" y="901149"/>
                    <a:pt x="1136359" y="881397"/>
                    <a:pt x="1157384" y="861271"/>
                  </a:cubicBezTo>
                  <a:lnTo>
                    <a:pt x="1220841" y="801017"/>
                  </a:lnTo>
                  <a:cubicBezTo>
                    <a:pt x="1241610" y="780514"/>
                    <a:pt x="1264418" y="762014"/>
                    <a:pt x="1286462" y="742886"/>
                  </a:cubicBezTo>
                  <a:lnTo>
                    <a:pt x="1353233" y="685632"/>
                  </a:lnTo>
                  <a:lnTo>
                    <a:pt x="1369924" y="671256"/>
                  </a:lnTo>
                  <a:cubicBezTo>
                    <a:pt x="1375658" y="666631"/>
                    <a:pt x="1381520" y="662255"/>
                    <a:pt x="1387380" y="657755"/>
                  </a:cubicBezTo>
                  <a:lnTo>
                    <a:pt x="1422422" y="630877"/>
                  </a:lnTo>
                  <a:lnTo>
                    <a:pt x="1492759" y="577248"/>
                  </a:lnTo>
                  <a:cubicBezTo>
                    <a:pt x="1504355" y="567997"/>
                    <a:pt x="1516714" y="559997"/>
                    <a:pt x="1528820" y="551496"/>
                  </a:cubicBezTo>
                  <a:lnTo>
                    <a:pt x="1565390" y="526370"/>
                  </a:lnTo>
                  <a:lnTo>
                    <a:pt x="1639040" y="476490"/>
                  </a:lnTo>
                  <a:cubicBezTo>
                    <a:pt x="1689754" y="445613"/>
                    <a:pt x="1740723" y="414986"/>
                    <a:pt x="1792075" y="384859"/>
                  </a:cubicBezTo>
                  <a:cubicBezTo>
                    <a:pt x="2000282" y="268724"/>
                    <a:pt x="2224927" y="179467"/>
                    <a:pt x="2455943" y="117836"/>
                  </a:cubicBezTo>
                  <a:cubicBezTo>
                    <a:pt x="2687088" y="55957"/>
                    <a:pt x="2923964" y="21204"/>
                    <a:pt x="3159952" y="7203"/>
                  </a:cubicBezTo>
                  <a:cubicBezTo>
                    <a:pt x="3219076" y="3515"/>
                    <a:pt x="3277945" y="1389"/>
                    <a:pt x="3336813" y="499"/>
                  </a:cubicBezTo>
                  <a:close/>
                </a:path>
              </a:pathLst>
            </a:custGeom>
            <a:gradFill flip="none" rotWithShape="1">
              <a:gsLst>
                <a:gs pos="2000">
                  <a:schemeClr val="bg1">
                    <a:alpha val="10000"/>
                  </a:schemeClr>
                </a:gs>
                <a:gs pos="16000">
                  <a:schemeClr val="accent6">
                    <a:alpha val="5000"/>
                  </a:schemeClr>
                </a:gs>
                <a:gs pos="100000">
                  <a:schemeClr val="bg1">
                    <a:alpha val="10000"/>
                  </a:schemeClr>
                </a:gs>
                <a:gs pos="85000">
                  <a:schemeClr val="accent1">
                    <a:alpha val="1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7" name="Image 4">
            <a:extLst>
              <a:ext uri="{FF2B5EF4-FFF2-40B4-BE49-F238E27FC236}">
                <a16:creationId xmlns:a16="http://schemas.microsoft.com/office/drawing/2014/main" id="{DE5691FA-659A-46E5-8A50-591B710E0CE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69323" y="2849995"/>
            <a:ext cx="4141760" cy="1839267"/>
          </a:xfrm>
          <a:prstGeom prst="rect">
            <a:avLst/>
          </a:prstGeom>
          <a:ln>
            <a:noFill/>
          </a:ln>
        </p:spPr>
      </p:pic>
      <p:sp>
        <p:nvSpPr>
          <p:cNvPr id="15" name="Slide Number Placeholder 14">
            <a:extLst>
              <a:ext uri="{FF2B5EF4-FFF2-40B4-BE49-F238E27FC236}">
                <a16:creationId xmlns:a16="http://schemas.microsoft.com/office/drawing/2014/main" id="{EE1D996A-E750-4F0C-8249-766CC2FE12AE}"/>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E670B2A-D168-4DD7-89FB-F7F241F14F91}" type="slidenum">
              <a:rPr lang="en-US">
                <a:solidFill>
                  <a:schemeClr val="tx1">
                    <a:tint val="75000"/>
                  </a:schemeClr>
                </a:solidFill>
              </a:rPr>
              <a:pPr>
                <a:spcAft>
                  <a:spcPts val="600"/>
                </a:spcAft>
              </a:pPr>
              <a:t>51</a:t>
            </a:fld>
            <a:endParaRPr lang="en-US">
              <a:solidFill>
                <a:schemeClr val="tx1">
                  <a:tint val="75000"/>
                </a:schemeClr>
              </a:solidFill>
            </a:endParaRPr>
          </a:p>
        </p:txBody>
      </p:sp>
    </p:spTree>
    <p:extLst>
      <p:ext uri="{BB962C8B-B14F-4D97-AF65-F5344CB8AC3E}">
        <p14:creationId xmlns:p14="http://schemas.microsoft.com/office/powerpoint/2010/main" val="2544050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6" name="TextBox 32">
            <a:extLst>
              <a:ext uri="{FF2B5EF4-FFF2-40B4-BE49-F238E27FC236}">
                <a16:creationId xmlns:a16="http://schemas.microsoft.com/office/drawing/2014/main" id="{FB1D1E6C-840E-F808-A118-9C440E56A71E}"/>
              </a:ext>
            </a:extLst>
          </p:cNvPr>
          <p:cNvSpPr txBox="1">
            <a:spLocks noChangeArrowheads="1"/>
          </p:cNvSpPr>
          <p:nvPr/>
        </p:nvSpPr>
        <p:spPr bwMode="auto">
          <a:xfrm>
            <a:off x="398463" y="465138"/>
            <a:ext cx="11064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spAutoFit/>
          </a:bodyPr>
          <a:lstStyle>
            <a:lvl1pPr>
              <a:defRPr>
                <a:solidFill>
                  <a:schemeClr val="tx1"/>
                </a:solidFill>
                <a:latin typeface="Graphik" panose="020B0503030202060203" pitchFamily="34" charset="0"/>
              </a:defRPr>
            </a:lvl1pPr>
            <a:lvl2pPr marL="742950" indent="-285750">
              <a:defRPr>
                <a:solidFill>
                  <a:schemeClr val="tx1"/>
                </a:solidFill>
                <a:latin typeface="Graphik" panose="020B0503030202060203" pitchFamily="34" charset="0"/>
              </a:defRPr>
            </a:lvl2pPr>
            <a:lvl3pPr marL="1143000" indent="-228600">
              <a:defRPr>
                <a:solidFill>
                  <a:schemeClr val="tx1"/>
                </a:solidFill>
                <a:latin typeface="Graphik" panose="020B0503030202060203" pitchFamily="34" charset="0"/>
              </a:defRPr>
            </a:lvl3pPr>
            <a:lvl4pPr marL="1600200" indent="-228600">
              <a:defRPr>
                <a:solidFill>
                  <a:schemeClr val="tx1"/>
                </a:solidFill>
                <a:latin typeface="Graphik" panose="020B0503030202060203" pitchFamily="34" charset="0"/>
              </a:defRPr>
            </a:lvl4pPr>
            <a:lvl5pPr marL="2057400" indent="-228600">
              <a:defRPr>
                <a:solidFill>
                  <a:schemeClr val="tx1"/>
                </a:solidFill>
                <a:latin typeface="Graphik" panose="020B0503030202060203" pitchFamily="34" charset="0"/>
              </a:defRPr>
            </a:lvl5pPr>
            <a:lvl6pPr marL="2514600" indent="-228600" eaLnBrk="0" fontAlgn="base" hangingPunct="0">
              <a:spcBef>
                <a:spcPct val="0"/>
              </a:spcBef>
              <a:spcAft>
                <a:spcPct val="0"/>
              </a:spcAft>
              <a:defRPr>
                <a:solidFill>
                  <a:schemeClr val="tx1"/>
                </a:solidFill>
                <a:latin typeface="Graphik" panose="020B0503030202060203" pitchFamily="34" charset="0"/>
              </a:defRPr>
            </a:lvl6pPr>
            <a:lvl7pPr marL="2971800" indent="-228600" eaLnBrk="0" fontAlgn="base" hangingPunct="0">
              <a:spcBef>
                <a:spcPct val="0"/>
              </a:spcBef>
              <a:spcAft>
                <a:spcPct val="0"/>
              </a:spcAft>
              <a:defRPr>
                <a:solidFill>
                  <a:schemeClr val="tx1"/>
                </a:solidFill>
                <a:latin typeface="Graphik" panose="020B0503030202060203" pitchFamily="34" charset="0"/>
              </a:defRPr>
            </a:lvl7pPr>
            <a:lvl8pPr marL="3429000" indent="-228600" eaLnBrk="0" fontAlgn="base" hangingPunct="0">
              <a:spcBef>
                <a:spcPct val="0"/>
              </a:spcBef>
              <a:spcAft>
                <a:spcPct val="0"/>
              </a:spcAft>
              <a:defRPr>
                <a:solidFill>
                  <a:schemeClr val="tx1"/>
                </a:solidFill>
                <a:latin typeface="Graphik" panose="020B0503030202060203" pitchFamily="34" charset="0"/>
              </a:defRPr>
            </a:lvl8pPr>
            <a:lvl9pPr marL="3886200" indent="-228600" eaLnBrk="0" fontAlgn="base" hangingPunct="0">
              <a:spcBef>
                <a:spcPct val="0"/>
              </a:spcBef>
              <a:spcAft>
                <a:spcPct val="0"/>
              </a:spcAft>
              <a:defRPr>
                <a:solidFill>
                  <a:schemeClr val="tx1"/>
                </a:solidFill>
                <a:latin typeface="Graphik" panose="020B0503030202060203"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Graphik" panose="020B0503030202060203" pitchFamily="34" charset="0"/>
                <a:ea typeface="Graphik" panose="020B0503030202060203" pitchFamily="34" charset="0"/>
                <a:cs typeface="Graphik" panose="020B0503030202060203" pitchFamily="34" charset="0"/>
                <a:sym typeface="Graphik" panose="020B0503030202060203" pitchFamily="34" charset="0"/>
              </a:rPr>
              <a:t>High Level Data Summary </a:t>
            </a:r>
          </a:p>
        </p:txBody>
      </p:sp>
      <p:graphicFrame>
        <p:nvGraphicFramePr>
          <p:cNvPr id="5" name="Table 4">
            <a:extLst>
              <a:ext uri="{FF2B5EF4-FFF2-40B4-BE49-F238E27FC236}">
                <a16:creationId xmlns:a16="http://schemas.microsoft.com/office/drawing/2014/main" id="{4F9020E6-00A7-A677-14C3-10AA42B90A96}"/>
              </a:ext>
            </a:extLst>
          </p:cNvPr>
          <p:cNvGraphicFramePr>
            <a:graphicFrameLocks noGrp="1"/>
          </p:cNvGraphicFramePr>
          <p:nvPr/>
        </p:nvGraphicFramePr>
        <p:xfrm>
          <a:off x="6337033" y="1264036"/>
          <a:ext cx="5396973" cy="4929075"/>
        </p:xfrm>
        <a:graphic>
          <a:graphicData uri="http://schemas.openxmlformats.org/drawingml/2006/table">
            <a:tbl>
              <a:tblPr/>
              <a:tblGrid>
                <a:gridCol w="2554569">
                  <a:extLst>
                    <a:ext uri="{9D8B030D-6E8A-4147-A177-3AD203B41FA5}">
                      <a16:colId xmlns:a16="http://schemas.microsoft.com/office/drawing/2014/main" val="4069791608"/>
                    </a:ext>
                  </a:extLst>
                </a:gridCol>
                <a:gridCol w="947468">
                  <a:extLst>
                    <a:ext uri="{9D8B030D-6E8A-4147-A177-3AD203B41FA5}">
                      <a16:colId xmlns:a16="http://schemas.microsoft.com/office/drawing/2014/main" val="2532409426"/>
                    </a:ext>
                  </a:extLst>
                </a:gridCol>
                <a:gridCol w="947468">
                  <a:extLst>
                    <a:ext uri="{9D8B030D-6E8A-4147-A177-3AD203B41FA5}">
                      <a16:colId xmlns:a16="http://schemas.microsoft.com/office/drawing/2014/main" val="1797628870"/>
                    </a:ext>
                  </a:extLst>
                </a:gridCol>
                <a:gridCol w="947468">
                  <a:extLst>
                    <a:ext uri="{9D8B030D-6E8A-4147-A177-3AD203B41FA5}">
                      <a16:colId xmlns:a16="http://schemas.microsoft.com/office/drawing/2014/main" val="2185337812"/>
                    </a:ext>
                  </a:extLst>
                </a:gridCol>
              </a:tblGrid>
              <a:tr h="197163">
                <a:tc>
                  <a:txBody>
                    <a:bodyPr/>
                    <a:lstStyle/>
                    <a:p>
                      <a:pPr algn="ctr" fontAlgn="base"/>
                      <a:r>
                        <a:rPr lang="en-US" sz="800" b="1" i="1" u="none" strike="noStrike">
                          <a:solidFill>
                            <a:srgbClr val="313131"/>
                          </a:solidFill>
                          <a:effectLst/>
                          <a:highlight>
                            <a:srgbClr val="F2F2F2"/>
                          </a:highlight>
                          <a:latin typeface="Arial" panose="020B0604020202020204" pitchFamily="34" charset="0"/>
                        </a:rPr>
                        <a:t>Job family</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7469"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rgbClr val="F2F2F2"/>
                    </a:solidFill>
                  </a:tcPr>
                </a:tc>
                <a:tc>
                  <a:txBody>
                    <a:bodyPr/>
                    <a:lstStyle/>
                    <a:p>
                      <a:pPr algn="ctr" fontAlgn="base"/>
                      <a:r>
                        <a:rPr lang="en-US" sz="800" b="1" i="1" u="none" strike="noStrike">
                          <a:solidFill>
                            <a:srgbClr val="313131"/>
                          </a:solidFill>
                          <a:effectLst/>
                          <a:highlight>
                            <a:srgbClr val="F2F2F2"/>
                          </a:highlight>
                          <a:latin typeface="Arial" panose="020B0604020202020204" pitchFamily="34" charset="0"/>
                        </a:rPr>
                        <a:t>Low</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7469"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rgbClr val="F2F2F2"/>
                    </a:solidFill>
                  </a:tcPr>
                </a:tc>
                <a:tc>
                  <a:txBody>
                    <a:bodyPr/>
                    <a:lstStyle/>
                    <a:p>
                      <a:pPr algn="ctr" fontAlgn="base"/>
                      <a:r>
                        <a:rPr lang="en-US" sz="800" b="1" i="1" u="none" strike="noStrike">
                          <a:solidFill>
                            <a:srgbClr val="313131"/>
                          </a:solidFill>
                          <a:effectLst/>
                          <a:highlight>
                            <a:srgbClr val="F2F2F2"/>
                          </a:highlight>
                          <a:latin typeface="Arial" panose="020B0604020202020204" pitchFamily="34" charset="0"/>
                        </a:rPr>
                        <a:t>Moderate</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7469"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rgbClr val="F2F2F2"/>
                    </a:solidFill>
                  </a:tcPr>
                </a:tc>
                <a:tc>
                  <a:txBody>
                    <a:bodyPr/>
                    <a:lstStyle/>
                    <a:p>
                      <a:pPr algn="ctr" fontAlgn="base"/>
                      <a:r>
                        <a:rPr lang="en-US" sz="800" b="1" i="1" u="none" strike="noStrike">
                          <a:solidFill>
                            <a:srgbClr val="313131"/>
                          </a:solidFill>
                          <a:effectLst/>
                          <a:highlight>
                            <a:srgbClr val="F2F2F2"/>
                          </a:highlight>
                          <a:latin typeface="Arial" panose="020B0604020202020204" pitchFamily="34" charset="0"/>
                        </a:rPr>
                        <a:t>High</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7469"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778904791"/>
                  </a:ext>
                </a:extLst>
              </a:tr>
              <a:tr h="197163">
                <a:tc>
                  <a:txBody>
                    <a:bodyPr/>
                    <a:lstStyle/>
                    <a:p>
                      <a:pPr algn="l"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Business and Management </a:t>
                      </a:r>
                    </a:p>
                  </a:txBody>
                  <a:tcPr marL="9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37.5%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62.5%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812635110"/>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Entry</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25%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75%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476604310"/>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Mid</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33.3%</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66.7%</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3499886652"/>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Senior</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100%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2878833359"/>
                  </a:ext>
                </a:extLst>
              </a:tr>
              <a:tr h="197163">
                <a:tc>
                  <a:txBody>
                    <a:bodyPr/>
                    <a:lstStyle/>
                    <a:p>
                      <a:pPr algn="l"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Cybersecurity</a:t>
                      </a:r>
                    </a:p>
                  </a:txBody>
                  <a:tcPr marL="9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75%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25%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205693088"/>
                  </a:ext>
                </a:extLst>
              </a:tr>
              <a:tr h="197163">
                <a:tc>
                  <a:txBody>
                    <a:bodyPr/>
                    <a:lstStyle/>
                    <a:p>
                      <a:pPr marL="0" algn="l" defTabSz="685800" rtl="0" eaLnBrk="1" fontAlgn="b" latinLnBrk="0" hangingPunct="1"/>
                      <a:r>
                        <a:rPr lang="en-US" sz="800" u="none" strike="noStrike" kern="1200">
                          <a:solidFill>
                            <a:schemeClr val="tx1"/>
                          </a:solidFill>
                          <a:effectLst/>
                          <a:latin typeface="Arial" panose="020B0604020202020204" pitchFamily="34" charset="0"/>
                          <a:ea typeface="+mn-ea"/>
                          <a:cs typeface="Arial" panose="020B0604020202020204" pitchFamily="34" charset="0"/>
                        </a:rPr>
                        <a:t>Entry</a:t>
                      </a: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66.7%</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33.3%</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592173941"/>
                  </a:ext>
                </a:extLst>
              </a:tr>
              <a:tr h="197163">
                <a:tc>
                  <a:txBody>
                    <a:bodyPr/>
                    <a:lstStyle/>
                    <a:p>
                      <a:pPr marL="0" algn="l" defTabSz="685800" rtl="0" eaLnBrk="1" fontAlgn="b" latinLnBrk="0" hangingPunct="1"/>
                      <a:r>
                        <a:rPr lang="en-US" sz="800" u="none" strike="noStrike" kern="1200">
                          <a:solidFill>
                            <a:schemeClr val="tx1"/>
                          </a:solidFill>
                          <a:effectLst/>
                          <a:latin typeface="Arial" panose="020B0604020202020204" pitchFamily="34" charset="0"/>
                          <a:ea typeface="+mn-ea"/>
                          <a:cs typeface="Arial" panose="020B0604020202020204" pitchFamily="34" charset="0"/>
                        </a:rPr>
                        <a:t>Mid</a:t>
                      </a: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100%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640304687"/>
                  </a:ext>
                </a:extLst>
              </a:tr>
              <a:tr h="197163">
                <a:tc>
                  <a:txBody>
                    <a:bodyPr/>
                    <a:lstStyle/>
                    <a:p>
                      <a:pPr algn="l"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Data Science</a:t>
                      </a:r>
                    </a:p>
                  </a:txBody>
                  <a:tcPr marL="9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75%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25%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2182681295"/>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Entry</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100%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2944870499"/>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Mid</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50%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50%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357306577"/>
                  </a:ext>
                </a:extLst>
              </a:tr>
              <a:tr h="197163">
                <a:tc>
                  <a:txBody>
                    <a:bodyPr/>
                    <a:lstStyle/>
                    <a:p>
                      <a:pPr algn="l"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Design and User experience</a:t>
                      </a:r>
                    </a:p>
                  </a:txBody>
                  <a:tcPr marL="9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33.3%</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66.7%</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2613341975"/>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Entry</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50%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50%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188250606"/>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Mid</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100%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3870744169"/>
                  </a:ext>
                </a:extLst>
              </a:tr>
              <a:tr h="197163">
                <a:tc>
                  <a:txBody>
                    <a:bodyPr/>
                    <a:lstStyle/>
                    <a:p>
                      <a:pPr algn="l"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Infrastructure and Operations </a:t>
                      </a:r>
                    </a:p>
                  </a:txBody>
                  <a:tcPr marL="9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40%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40%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20%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3059082463"/>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Entry</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50%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25%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25%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2664968103"/>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Mid</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40%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40%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20%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3269662243"/>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Senior</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100%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327793057"/>
                  </a:ext>
                </a:extLst>
              </a:tr>
              <a:tr h="197163">
                <a:tc>
                  <a:txBody>
                    <a:bodyPr/>
                    <a:lstStyle/>
                    <a:p>
                      <a:pPr algn="l"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Software Development</a:t>
                      </a:r>
                    </a:p>
                  </a:txBody>
                  <a:tcPr marL="9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80%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20%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3422236475"/>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Entry</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77.8%</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22.2%</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654958812"/>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Mid</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66.7%</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33.3%</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2605964685"/>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Senior</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100%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514252050"/>
                  </a:ext>
                </a:extLst>
              </a:tr>
              <a:tr h="197163">
                <a:tc>
                  <a:txBody>
                    <a:bodyPr/>
                    <a:lstStyle/>
                    <a:p>
                      <a:pPr algn="l"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Testing and Quality Assurance</a:t>
                      </a:r>
                    </a:p>
                  </a:txBody>
                  <a:tcPr marL="9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33.3%</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1" u="none" strike="noStrike" kern="1200">
                          <a:solidFill>
                            <a:schemeClr val="accent2"/>
                          </a:solidFill>
                          <a:effectLst/>
                          <a:latin typeface="Arial" panose="020B0604020202020204" pitchFamily="34" charset="0"/>
                          <a:ea typeface="+mn-ea"/>
                          <a:cs typeface="Arial" panose="020B0604020202020204" pitchFamily="34" charset="0"/>
                        </a:rPr>
                        <a:t>66.7%</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311808901"/>
                  </a:ext>
                </a:extLst>
              </a:tr>
              <a:tr h="197163">
                <a:tc>
                  <a:txBody>
                    <a:bodyPr/>
                    <a:lstStyle/>
                    <a:p>
                      <a:pPr algn="l" fontAlgn="b"/>
                      <a:r>
                        <a:rPr lang="en-US" sz="800" u="none" strike="noStrike">
                          <a:effectLst/>
                          <a:latin typeface="Arial" panose="020B0604020202020204" pitchFamily="34" charset="0"/>
                          <a:cs typeface="Arial" panose="020B0604020202020204" pitchFamily="34" charset="0"/>
                        </a:rPr>
                        <a:t>Entry</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18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0%</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33.3%</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66.7%</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noFill/>
                  </a:tcPr>
                </a:tc>
                <a:extLst>
                  <a:ext uri="{0D108BD9-81ED-4DB2-BD59-A6C34878D82A}">
                    <a16:rowId xmlns:a16="http://schemas.microsoft.com/office/drawing/2014/main" val="148242809"/>
                  </a:ext>
                </a:extLst>
              </a:tr>
              <a:tr h="197163">
                <a:tc>
                  <a:txBody>
                    <a:bodyPr/>
                    <a:lstStyle/>
                    <a:p>
                      <a:pPr algn="l" fontAlgn="b"/>
                      <a:r>
                        <a:rPr lang="en-US" sz="800" b="1" u="none" strike="noStrike" kern="1200">
                          <a:solidFill>
                            <a:schemeClr val="accent3"/>
                          </a:solidFill>
                          <a:effectLst/>
                          <a:latin typeface="Arial" panose="020B0604020202020204" pitchFamily="34" charset="0"/>
                          <a:ea typeface="+mn-ea"/>
                          <a:cs typeface="Arial" panose="020B0604020202020204" pitchFamily="34" charset="0"/>
                        </a:rPr>
                        <a:t>Grand Total</a:t>
                      </a:r>
                    </a:p>
                  </a:txBody>
                  <a:tcPr marL="9000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rgbClr val="F2F2F2"/>
                    </a:solidFill>
                  </a:tcPr>
                </a:tc>
                <a:tc>
                  <a:txBody>
                    <a:bodyPr/>
                    <a:lstStyle/>
                    <a:p>
                      <a:pPr algn="ctr" fontAlgn="b"/>
                      <a:r>
                        <a:rPr lang="en-US" sz="800" b="1" i="0" u="none" strike="noStrike">
                          <a:solidFill>
                            <a:srgbClr val="000000"/>
                          </a:solidFill>
                          <a:effectLst/>
                          <a:latin typeface="Arial" panose="020B0604020202020204" pitchFamily="34" charset="0"/>
                          <a:cs typeface="Arial" panose="020B0604020202020204" pitchFamily="34" charset="0"/>
                        </a:rPr>
                        <a:t>8.5%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rgbClr val="F2F2F2"/>
                    </a:solidFill>
                  </a:tcPr>
                </a:tc>
                <a:tc>
                  <a:txBody>
                    <a:bodyPr/>
                    <a:lstStyle/>
                    <a:p>
                      <a:pPr algn="ctr" fontAlgn="b"/>
                      <a:r>
                        <a:rPr lang="en-US" sz="800" b="1" i="0" u="none" strike="noStrike">
                          <a:solidFill>
                            <a:srgbClr val="000000"/>
                          </a:solidFill>
                          <a:effectLst/>
                          <a:latin typeface="Arial" panose="020B0604020202020204" pitchFamily="34" charset="0"/>
                          <a:cs typeface="Arial" panose="020B0604020202020204" pitchFamily="34" charset="0"/>
                        </a:rPr>
                        <a:t>57.5%</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rgbClr val="F2F2F2"/>
                    </a:solidFill>
                  </a:tcPr>
                </a:tc>
                <a:tc>
                  <a:txBody>
                    <a:bodyPr/>
                    <a:lstStyle/>
                    <a:p>
                      <a:pPr algn="ctr" fontAlgn="b"/>
                      <a:r>
                        <a:rPr lang="en-US" sz="800" b="1" i="0" u="none" strike="noStrike">
                          <a:solidFill>
                            <a:srgbClr val="000000"/>
                          </a:solidFill>
                          <a:effectLst/>
                          <a:latin typeface="Arial" panose="020B0604020202020204" pitchFamily="34" charset="0"/>
                          <a:cs typeface="Arial" panose="020B0604020202020204" pitchFamily="34" charset="0"/>
                        </a:rPr>
                        <a:t>34%</a:t>
                      </a:r>
                    </a:p>
                  </a:txBody>
                  <a:tcPr marL="6350" marR="0" marT="36000" marB="36000"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383159716"/>
                  </a:ext>
                </a:extLst>
              </a:tr>
            </a:tbl>
          </a:graphicData>
        </a:graphic>
      </p:graphicFrame>
      <p:graphicFrame>
        <p:nvGraphicFramePr>
          <p:cNvPr id="2" name="Table 1">
            <a:extLst>
              <a:ext uri="{FF2B5EF4-FFF2-40B4-BE49-F238E27FC236}">
                <a16:creationId xmlns:a16="http://schemas.microsoft.com/office/drawing/2014/main" id="{498EA9D5-BFA9-B556-D1D8-849E48CFBCC0}"/>
              </a:ext>
            </a:extLst>
          </p:cNvPr>
          <p:cNvGraphicFramePr>
            <a:graphicFrameLocks noGrp="1"/>
          </p:cNvGraphicFramePr>
          <p:nvPr/>
        </p:nvGraphicFramePr>
        <p:xfrm>
          <a:off x="457994" y="1264035"/>
          <a:ext cx="5677441" cy="4929073"/>
        </p:xfrm>
        <a:graphic>
          <a:graphicData uri="http://schemas.openxmlformats.org/drawingml/2006/table">
            <a:tbl>
              <a:tblPr/>
              <a:tblGrid>
                <a:gridCol w="990066">
                  <a:extLst>
                    <a:ext uri="{9D8B030D-6E8A-4147-A177-3AD203B41FA5}">
                      <a16:colId xmlns:a16="http://schemas.microsoft.com/office/drawing/2014/main" val="3033444795"/>
                    </a:ext>
                  </a:extLst>
                </a:gridCol>
                <a:gridCol w="1580297">
                  <a:extLst>
                    <a:ext uri="{9D8B030D-6E8A-4147-A177-3AD203B41FA5}">
                      <a16:colId xmlns:a16="http://schemas.microsoft.com/office/drawing/2014/main" val="3799932252"/>
                    </a:ext>
                  </a:extLst>
                </a:gridCol>
                <a:gridCol w="1669579">
                  <a:extLst>
                    <a:ext uri="{9D8B030D-6E8A-4147-A177-3AD203B41FA5}">
                      <a16:colId xmlns:a16="http://schemas.microsoft.com/office/drawing/2014/main" val="556657425"/>
                    </a:ext>
                  </a:extLst>
                </a:gridCol>
                <a:gridCol w="1437499">
                  <a:extLst>
                    <a:ext uri="{9D8B030D-6E8A-4147-A177-3AD203B41FA5}">
                      <a16:colId xmlns:a16="http://schemas.microsoft.com/office/drawing/2014/main" val="3219872455"/>
                    </a:ext>
                  </a:extLst>
                </a:gridCol>
              </a:tblGrid>
              <a:tr h="185052">
                <a:tc>
                  <a:txBody>
                    <a:bodyPr/>
                    <a:lstStyle/>
                    <a:p>
                      <a:pPr algn="ctr" fontAlgn="base"/>
                      <a:r>
                        <a:rPr lang="en-US" sz="800" b="1" i="0">
                          <a:solidFill>
                            <a:srgbClr val="FFFFFF"/>
                          </a:solidFill>
                          <a:effectLst/>
                          <a:highlight>
                            <a:srgbClr val="3CAECE"/>
                          </a:highlight>
                          <a:latin typeface="Arial" panose="020B0604020202020204" pitchFamily="34" charset="0"/>
                        </a:rPr>
                        <a:t>Job family</a:t>
                      </a:r>
                      <a:r>
                        <a:rPr lang="en-US" sz="800" b="0" i="0">
                          <a:solidFill>
                            <a:srgbClr val="313131"/>
                          </a:solidFill>
                          <a:effectLst/>
                          <a:highlight>
                            <a:srgbClr val="3CAECE"/>
                          </a:highlight>
                          <a:latin typeface="Arial" panose="020B0604020202020204" pitchFamily="34" charset="0"/>
                        </a:rPr>
                        <a:t>​</a:t>
                      </a:r>
                      <a:endParaRPr lang="en-US" sz="800" b="0" i="0">
                        <a:solidFill>
                          <a:srgbClr val="313131"/>
                        </a:solidFill>
                        <a:effectLst/>
                        <a:highlight>
                          <a:srgbClr val="3CAECE"/>
                        </a:highlight>
                      </a:endParaRPr>
                    </a:p>
                  </a:txBody>
                  <a:tcPr marL="44101" marR="44101" marT="22051" marB="22051">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3CAECE"/>
                    </a:solidFill>
                  </a:tcPr>
                </a:tc>
                <a:tc>
                  <a:txBody>
                    <a:bodyPr/>
                    <a:lstStyle/>
                    <a:p>
                      <a:pPr algn="ctr" fontAlgn="base"/>
                      <a:r>
                        <a:rPr lang="en-US" sz="800" b="1" i="0">
                          <a:solidFill>
                            <a:srgbClr val="FFFFFF"/>
                          </a:solidFill>
                          <a:effectLst/>
                          <a:highlight>
                            <a:srgbClr val="3CAECE"/>
                          </a:highlight>
                          <a:latin typeface="Arial" panose="020B0604020202020204" pitchFamily="34" charset="0"/>
                        </a:rPr>
                        <a:t>Definition</a:t>
                      </a:r>
                      <a:r>
                        <a:rPr lang="en-US" sz="800" b="0" i="0">
                          <a:solidFill>
                            <a:srgbClr val="313131"/>
                          </a:solidFill>
                          <a:effectLst/>
                          <a:highlight>
                            <a:srgbClr val="3CAECE"/>
                          </a:highlight>
                          <a:latin typeface="Arial" panose="020B0604020202020204" pitchFamily="34" charset="0"/>
                        </a:rPr>
                        <a:t>​</a:t>
                      </a:r>
                      <a:endParaRPr lang="en-US" sz="800" b="0" i="0">
                        <a:solidFill>
                          <a:srgbClr val="313131"/>
                        </a:solidFill>
                        <a:effectLst/>
                        <a:highlight>
                          <a:srgbClr val="3CAECE"/>
                        </a:highlight>
                      </a:endParaRPr>
                    </a:p>
                  </a:txBody>
                  <a:tcPr marL="44101" marR="44101" marT="22051" marB="22051">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3CAECE"/>
                    </a:solidFill>
                  </a:tcPr>
                </a:tc>
                <a:tc gridSpan="2">
                  <a:txBody>
                    <a:bodyPr/>
                    <a:lstStyle/>
                    <a:p>
                      <a:pPr algn="ctr" fontAlgn="base"/>
                      <a:r>
                        <a:rPr lang="en-US" sz="800" b="1" i="0">
                          <a:solidFill>
                            <a:srgbClr val="FFFFFF"/>
                          </a:solidFill>
                          <a:effectLst/>
                          <a:highlight>
                            <a:srgbClr val="3CAECE"/>
                          </a:highlight>
                          <a:latin typeface="Arial" panose="020B0604020202020204" pitchFamily="34" charset="0"/>
                        </a:rPr>
                        <a:t>Job role</a:t>
                      </a:r>
                      <a:r>
                        <a:rPr lang="en-US" sz="800" b="0" i="0">
                          <a:solidFill>
                            <a:srgbClr val="313131"/>
                          </a:solidFill>
                          <a:effectLst/>
                          <a:highlight>
                            <a:srgbClr val="3CAECE"/>
                          </a:highlight>
                          <a:latin typeface="Arial" panose="020B0604020202020204" pitchFamily="34" charset="0"/>
                        </a:rPr>
                        <a:t>​</a:t>
                      </a:r>
                      <a:endParaRPr lang="en-US" sz="800" b="0" i="0">
                        <a:solidFill>
                          <a:srgbClr val="313131"/>
                        </a:solidFill>
                        <a:effectLst/>
                        <a:highlight>
                          <a:srgbClr val="3CAECE"/>
                        </a:highlight>
                      </a:endParaRPr>
                    </a:p>
                  </a:txBody>
                  <a:tcPr marL="44101" marR="44101" marT="22051" marB="22051">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3CAECE"/>
                    </a:solidFill>
                  </a:tcPr>
                </a:tc>
                <a:tc hMerge="1">
                  <a:txBody>
                    <a:bodyPr/>
                    <a:lstStyle/>
                    <a:p>
                      <a:endParaRPr lang="en-US"/>
                    </a:p>
                  </a:txBody>
                  <a:tcPr>
                    <a:lnL w="12700" cap="flat" cmpd="sng" algn="ctr">
                      <a:solidFill>
                        <a:srgbClr val="313131"/>
                      </a:solidFill>
                      <a:prstDash val="solid"/>
                      <a:round/>
                      <a:headEnd type="none" w="med" len="med"/>
                      <a:tailEnd type="none" w="med" len="med"/>
                    </a:lnL>
                  </a:tcPr>
                </a:tc>
                <a:extLst>
                  <a:ext uri="{0D108BD9-81ED-4DB2-BD59-A6C34878D82A}">
                    <a16:rowId xmlns:a16="http://schemas.microsoft.com/office/drawing/2014/main" val="3437130049"/>
                  </a:ext>
                </a:extLst>
              </a:tr>
              <a:tr h="724786">
                <a:tc>
                  <a:txBody>
                    <a:bodyPr/>
                    <a:lstStyle/>
                    <a:p>
                      <a:pPr algn="l" fontAlgn="base"/>
                      <a:r>
                        <a:rPr lang="en-US" sz="800" b="1" i="0">
                          <a:solidFill>
                            <a:srgbClr val="313131"/>
                          </a:solidFill>
                          <a:effectLst/>
                          <a:highlight>
                            <a:srgbClr val="F2F2F2"/>
                          </a:highlight>
                          <a:latin typeface="Arial" panose="020B0604020202020204" pitchFamily="34" charset="0"/>
                        </a:rPr>
                        <a:t>Business and Management </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2F2F2"/>
                    </a:solidFill>
                  </a:tcPr>
                </a:tc>
                <a:tc>
                  <a:txBody>
                    <a:bodyPr/>
                    <a:lstStyle/>
                    <a:p>
                      <a:pPr algn="l" fontAlgn="base"/>
                      <a:r>
                        <a:rPr lang="en-US" sz="800" b="0" i="0">
                          <a:solidFill>
                            <a:srgbClr val="313131"/>
                          </a:solidFill>
                          <a:effectLst/>
                          <a:highlight>
                            <a:srgbClr val="F7F7F7"/>
                          </a:highlight>
                          <a:latin typeface="Arial" panose="020B0604020202020204" pitchFamily="34" charset="0"/>
                        </a:rPr>
                        <a:t>Managing the development, business analysis and marketing of technology products and services​</a:t>
                      </a:r>
                      <a:endParaRPr lang="en-US" sz="800" b="0" i="0">
                        <a:solidFill>
                          <a:srgbClr val="313131"/>
                        </a:solidFill>
                        <a:effectLst/>
                        <a:highlight>
                          <a:srgbClr val="F7F7F7"/>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7F7F7"/>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Business Analyst​</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Business Intelligence Analyst​</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Business Systems Analyst​</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Customer Service Representative​​</a:t>
                      </a:r>
                    </a:p>
                  </a:txBody>
                  <a:tcPr marL="44101" marR="44101" marT="22051" marB="22051" anchor="ctr">
                    <a:lnL w="12700" cap="flat" cmpd="sng" algn="ctr">
                      <a:solidFill>
                        <a:srgbClr val="31313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313131"/>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Digital Marketing Specialist​</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Product Manager​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Project Manager​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Senior Product Manager​</a:t>
                      </a:r>
                    </a:p>
                  </a:txBody>
                  <a:tcPr marL="44101" marR="44101" marT="22051" marB="22051" anchor="ctr">
                    <a:lnL w="12700" cap="flat" cmpd="sng" algn="ctr">
                      <a:noFill/>
                      <a:prstDash val="solid"/>
                      <a:round/>
                      <a:headEnd type="none" w="med" len="med"/>
                      <a:tailEnd type="none" w="med" len="med"/>
                    </a:lnL>
                    <a:lnR w="12700" cap="flat" cmpd="sng" algn="ctr">
                      <a:solidFill>
                        <a:srgbClr val="313131"/>
                      </a:solidFill>
                      <a:prstDash val="solid"/>
                      <a:round/>
                      <a:headEnd type="none" w="med" len="med"/>
                      <a:tailEnd type="none" w="med" len="med"/>
                    </a:lnR>
                    <a:lnB w="635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2531601145"/>
                  </a:ext>
                </a:extLst>
              </a:tr>
              <a:tr h="462629">
                <a:tc>
                  <a:txBody>
                    <a:bodyPr/>
                    <a:lstStyle/>
                    <a:p>
                      <a:pPr algn="l" fontAlgn="base"/>
                      <a:r>
                        <a:rPr lang="en-US" sz="800" b="1" i="0">
                          <a:solidFill>
                            <a:srgbClr val="313131"/>
                          </a:solidFill>
                          <a:effectLst/>
                          <a:highlight>
                            <a:srgbClr val="F2F2F2"/>
                          </a:highlight>
                          <a:latin typeface="Arial" panose="020B0604020202020204" pitchFamily="34" charset="0"/>
                        </a:rPr>
                        <a:t>Cybersecurity</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2F2F2"/>
                    </a:solidFill>
                  </a:tcPr>
                </a:tc>
                <a:tc>
                  <a:txBody>
                    <a:bodyPr/>
                    <a:lstStyle/>
                    <a:p>
                      <a:pPr algn="l" fontAlgn="base"/>
                      <a:r>
                        <a:rPr lang="en-US" sz="800" b="0" i="0">
                          <a:solidFill>
                            <a:srgbClr val="313131"/>
                          </a:solidFill>
                          <a:effectLst/>
                          <a:highlight>
                            <a:srgbClr val="F7F7F7"/>
                          </a:highlight>
                          <a:latin typeface="Arial" panose="020B0604020202020204" pitchFamily="34" charset="0"/>
                        </a:rPr>
                        <a:t>Protecting systems, networks, and data from security breaches and cyberattacks​</a:t>
                      </a:r>
                      <a:endParaRPr lang="en-US" sz="800" b="0" i="0">
                        <a:solidFill>
                          <a:srgbClr val="313131"/>
                        </a:solidFill>
                        <a:effectLst/>
                        <a:highlight>
                          <a:srgbClr val="F7F7F7"/>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7F7F7"/>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Cybersecurity Analyst ​</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Information Security Specialist​</a:t>
                      </a:r>
                    </a:p>
                  </a:txBody>
                  <a:tcPr marL="44101" marR="44101" marT="22051" marB="22051" anchor="ctr">
                    <a:lnL w="12700" cap="flat" cmpd="sng" algn="ctr">
                      <a:solidFill>
                        <a:srgbClr val="31313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Ethical Hacker​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Soc Analyst Level 1​</a:t>
                      </a:r>
                    </a:p>
                  </a:txBody>
                  <a:tcPr marL="44101" marR="44101" marT="22051" marB="22051" anchor="ctr">
                    <a:lnL w="12700" cap="flat" cmpd="sng" algn="ctr">
                      <a:noFill/>
                      <a:prstDash val="solid"/>
                      <a:round/>
                      <a:headEnd type="none" w="med" len="med"/>
                      <a:tailEnd type="none" w="med" len="med"/>
                    </a:lnL>
                    <a:lnR w="12700" cap="flat" cmpd="sng" algn="ctr">
                      <a:solidFill>
                        <a:srgbClr val="313131"/>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4163913117"/>
                  </a:ext>
                </a:extLst>
              </a:tr>
              <a:tr h="429951">
                <a:tc>
                  <a:txBody>
                    <a:bodyPr/>
                    <a:lstStyle/>
                    <a:p>
                      <a:pPr algn="l" fontAlgn="base"/>
                      <a:r>
                        <a:rPr lang="en-US" sz="800" b="1" i="0">
                          <a:solidFill>
                            <a:srgbClr val="313131"/>
                          </a:solidFill>
                          <a:effectLst/>
                          <a:highlight>
                            <a:srgbClr val="F2F2F2"/>
                          </a:highlight>
                          <a:latin typeface="Arial" panose="020B0604020202020204" pitchFamily="34" charset="0"/>
                        </a:rPr>
                        <a:t>Data Science</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2F2F2"/>
                    </a:solidFill>
                  </a:tcPr>
                </a:tc>
                <a:tc>
                  <a:txBody>
                    <a:bodyPr/>
                    <a:lstStyle/>
                    <a:p>
                      <a:pPr algn="l" fontAlgn="base"/>
                      <a:r>
                        <a:rPr lang="en-US" sz="800" b="0" i="0">
                          <a:solidFill>
                            <a:srgbClr val="313131"/>
                          </a:solidFill>
                          <a:effectLst/>
                          <a:highlight>
                            <a:srgbClr val="F7F7F7"/>
                          </a:highlight>
                          <a:latin typeface="Arial" panose="020B0604020202020204" pitchFamily="34" charset="0"/>
                        </a:rPr>
                        <a:t>Analyzing and interpreting large sets of data to extract valuable insights​</a:t>
                      </a:r>
                      <a:endParaRPr lang="en-US" sz="800" b="0" i="0">
                        <a:solidFill>
                          <a:srgbClr val="313131"/>
                        </a:solidFill>
                        <a:effectLst/>
                        <a:highlight>
                          <a:srgbClr val="F7F7F7"/>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7F7F7"/>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Data Analyst​</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Data Engineer​</a:t>
                      </a:r>
                    </a:p>
                  </a:txBody>
                  <a:tcPr marL="44101" marR="44101" marT="22051" marB="22051" anchor="ctr">
                    <a:lnL w="12700" cap="flat" cmpd="sng" algn="ctr">
                      <a:solidFill>
                        <a:srgbClr val="31313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Data Scientist ​</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Data Specialist​</a:t>
                      </a:r>
                    </a:p>
                  </a:txBody>
                  <a:tcPr marL="44101" marR="44101" marT="22051" marB="22051" anchor="ctr">
                    <a:lnL w="12700" cap="flat" cmpd="sng" algn="ctr">
                      <a:noFill/>
                      <a:prstDash val="solid"/>
                      <a:round/>
                      <a:headEnd type="none" w="med" len="med"/>
                      <a:tailEnd type="none" w="med" len="med"/>
                    </a:lnL>
                    <a:lnR w="12700" cap="flat" cmpd="sng" algn="ctr">
                      <a:solidFill>
                        <a:srgbClr val="313131"/>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1824081622"/>
                  </a:ext>
                </a:extLst>
              </a:tr>
              <a:tr h="429951">
                <a:tc>
                  <a:txBody>
                    <a:bodyPr/>
                    <a:lstStyle/>
                    <a:p>
                      <a:pPr algn="l" fontAlgn="base"/>
                      <a:r>
                        <a:rPr lang="en-US" sz="800" b="1" i="0">
                          <a:solidFill>
                            <a:srgbClr val="313131"/>
                          </a:solidFill>
                          <a:effectLst/>
                          <a:highlight>
                            <a:srgbClr val="F2F2F2"/>
                          </a:highlight>
                          <a:latin typeface="Arial" panose="020B0604020202020204" pitchFamily="34" charset="0"/>
                        </a:rPr>
                        <a:t>Design and User Experience</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2F2F2"/>
                    </a:solidFill>
                  </a:tcPr>
                </a:tc>
                <a:tc>
                  <a:txBody>
                    <a:bodyPr/>
                    <a:lstStyle/>
                    <a:p>
                      <a:pPr algn="l" fontAlgn="base"/>
                      <a:r>
                        <a:rPr lang="en-US" sz="800" b="0" i="0">
                          <a:solidFill>
                            <a:srgbClr val="313131"/>
                          </a:solidFill>
                          <a:effectLst/>
                          <a:highlight>
                            <a:srgbClr val="F7F7F7"/>
                          </a:highlight>
                          <a:latin typeface="Arial" panose="020B0604020202020204" pitchFamily="34" charset="0"/>
                        </a:rPr>
                        <a:t>Designing the user experience and interface​</a:t>
                      </a:r>
                      <a:endParaRPr lang="en-US" sz="800" b="0" i="0">
                        <a:solidFill>
                          <a:srgbClr val="313131"/>
                        </a:solidFill>
                        <a:effectLst/>
                        <a:highlight>
                          <a:srgbClr val="F7F7F7"/>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7F7F7"/>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Design Engineer​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Product Design Engineer​</a:t>
                      </a:r>
                    </a:p>
                  </a:txBody>
                  <a:tcPr marL="44101" marR="44101" marT="22051" marB="22051" anchor="ctr">
                    <a:lnL w="12700" cap="flat" cmpd="sng" algn="ctr">
                      <a:solidFill>
                        <a:srgbClr val="31313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UX Designer​</a:t>
                      </a:r>
                    </a:p>
                  </a:txBody>
                  <a:tcPr marL="44101" marR="44101" marT="22051" marB="22051" anchor="ctr">
                    <a:lnL w="12700" cap="flat" cmpd="sng" algn="ctr">
                      <a:noFill/>
                      <a:prstDash val="solid"/>
                      <a:round/>
                      <a:headEnd type="none" w="med" len="med"/>
                      <a:tailEnd type="none" w="med" len="med"/>
                    </a:lnL>
                    <a:lnR w="12700" cap="flat" cmpd="sng" algn="ctr">
                      <a:solidFill>
                        <a:srgbClr val="313131"/>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563648962"/>
                  </a:ext>
                </a:extLst>
              </a:tr>
              <a:tr h="941533">
                <a:tc>
                  <a:txBody>
                    <a:bodyPr/>
                    <a:lstStyle/>
                    <a:p>
                      <a:pPr algn="l" fontAlgn="base"/>
                      <a:r>
                        <a:rPr lang="en-US" sz="800" b="1" i="0">
                          <a:solidFill>
                            <a:srgbClr val="313131"/>
                          </a:solidFill>
                          <a:effectLst/>
                          <a:highlight>
                            <a:srgbClr val="F2F2F2"/>
                          </a:highlight>
                          <a:latin typeface="Arial" panose="020B0604020202020204" pitchFamily="34" charset="0"/>
                        </a:rPr>
                        <a:t>Infrastructure and Operations </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2F2F2"/>
                    </a:solidFill>
                  </a:tcPr>
                </a:tc>
                <a:tc>
                  <a:txBody>
                    <a:bodyPr/>
                    <a:lstStyle/>
                    <a:p>
                      <a:pPr algn="l" fontAlgn="base"/>
                      <a:r>
                        <a:rPr lang="en-US" sz="800" b="0" i="0">
                          <a:solidFill>
                            <a:srgbClr val="313131"/>
                          </a:solidFill>
                          <a:effectLst/>
                          <a:highlight>
                            <a:srgbClr val="F7F7F7"/>
                          </a:highlight>
                          <a:latin typeface="Arial" panose="020B0604020202020204" pitchFamily="34" charset="0"/>
                        </a:rPr>
                        <a:t>Managing and maintaining computer networks, including installing and configuring network equipment and troubleshooting network issues​</a:t>
                      </a:r>
                      <a:endParaRPr lang="en-US" sz="800" b="0" i="0">
                        <a:solidFill>
                          <a:srgbClr val="313131"/>
                        </a:solidFill>
                        <a:effectLst/>
                        <a:highlight>
                          <a:srgbClr val="F7F7F7"/>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7F7F7"/>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Database Administrator​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Help Desk Analyst​</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IT Manager​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IT Support Technician​</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Network Administrator​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Network and IT Automation Engineer​</a:t>
                      </a:r>
                    </a:p>
                  </a:txBody>
                  <a:tcPr marL="44101" marR="44101" marT="22051" marB="22051" anchor="ctr">
                    <a:lnL w="12700" cap="flat" cmpd="sng" algn="ctr">
                      <a:solidFill>
                        <a:srgbClr val="31313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Network Support Technician​</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Senior Network Engineer​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Systems Administrator​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Systems Analyst​</a:t>
                      </a:r>
                    </a:p>
                  </a:txBody>
                  <a:tcPr marL="44101" marR="44101" marT="22051" marB="22051" anchor="ctr">
                    <a:lnL w="12700" cap="flat" cmpd="sng" algn="ctr">
                      <a:noFill/>
                      <a:prstDash val="solid"/>
                      <a:round/>
                      <a:headEnd type="none" w="med" len="med"/>
                      <a:tailEnd type="none" w="med" len="med"/>
                    </a:lnL>
                    <a:lnR w="12700" cap="flat" cmpd="sng" algn="ctr">
                      <a:solidFill>
                        <a:srgbClr val="313131"/>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747543055"/>
                  </a:ext>
                </a:extLst>
              </a:tr>
              <a:tr h="1325220">
                <a:tc>
                  <a:txBody>
                    <a:bodyPr/>
                    <a:lstStyle/>
                    <a:p>
                      <a:pPr algn="l" fontAlgn="base"/>
                      <a:r>
                        <a:rPr lang="en-US" sz="800" b="1" i="0">
                          <a:solidFill>
                            <a:srgbClr val="313131"/>
                          </a:solidFill>
                          <a:effectLst/>
                          <a:highlight>
                            <a:srgbClr val="F2F2F2"/>
                          </a:highlight>
                          <a:latin typeface="Arial" panose="020B0604020202020204" pitchFamily="34" charset="0"/>
                        </a:rPr>
                        <a:t>Software Development</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2F2F2"/>
                    </a:solidFill>
                  </a:tcPr>
                </a:tc>
                <a:tc>
                  <a:txBody>
                    <a:bodyPr/>
                    <a:lstStyle/>
                    <a:p>
                      <a:pPr algn="l" fontAlgn="base"/>
                      <a:r>
                        <a:rPr lang="en-US" sz="800" b="0" i="0">
                          <a:solidFill>
                            <a:srgbClr val="313131"/>
                          </a:solidFill>
                          <a:effectLst/>
                          <a:highlight>
                            <a:srgbClr val="F7F7F7"/>
                          </a:highlight>
                          <a:latin typeface="Arial" panose="020B0604020202020204" pitchFamily="34" charset="0"/>
                        </a:rPr>
                        <a:t>Designing, coding, testing, and maintaining software applications and systems​</a:t>
                      </a:r>
                      <a:endParaRPr lang="en-US" sz="800" b="0" i="0">
                        <a:solidFill>
                          <a:srgbClr val="313131"/>
                        </a:solidFill>
                        <a:effectLst/>
                        <a:highlight>
                          <a:srgbClr val="F7F7F7"/>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7F7F7"/>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AI / ML Engineer​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Application Developer​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Back End Developer​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Cloud Engineer​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Front End Developer ​</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Full Stack Developer​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Java Developer​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Principal Software Engineer​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Python Developer​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Software Architect​</a:t>
                      </a:r>
                    </a:p>
                  </a:txBody>
                  <a:tcPr marL="44101" marR="44101" marT="22051" marB="22051" anchor="ctr">
                    <a:lnL w="12700" cap="flat" cmpd="sng" algn="ctr">
                      <a:solidFill>
                        <a:srgbClr val="31313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Senior Software Development Engineer​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Senior Software Engineer​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Software Developer​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Software Engineer​</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Web Developer​</a:t>
                      </a:r>
                    </a:p>
                    <a:p>
                      <a:pPr algn="l" fontAlgn="base">
                        <a:buFont typeface="Arial" panose="020B0604020202020204" pitchFamily="34" charset="0"/>
                        <a:buNone/>
                      </a:pPr>
                      <a:endParaRPr lang="en-US" sz="800" b="0" i="0">
                        <a:solidFill>
                          <a:srgbClr val="313131"/>
                        </a:solidFill>
                        <a:effectLst/>
                        <a:highlight>
                          <a:srgbClr val="FFFFFF"/>
                        </a:highlight>
                        <a:latin typeface="Arial" panose="020B0604020202020204" pitchFamily="34" charset="0"/>
                      </a:endParaRPr>
                    </a:p>
                  </a:txBody>
                  <a:tcPr marL="44101" marR="44101" marT="22051" marB="22051" anchor="ctr">
                    <a:lnL w="12700" cap="flat" cmpd="sng" algn="ctr">
                      <a:noFill/>
                      <a:prstDash val="solid"/>
                      <a:round/>
                      <a:headEnd type="none" w="med" len="med"/>
                      <a:tailEnd type="none" w="med" len="med"/>
                    </a:lnL>
                    <a:lnR w="12700" cap="flat" cmpd="sng" algn="ctr">
                      <a:solidFill>
                        <a:srgbClr val="313131"/>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FFFF"/>
                    </a:solidFill>
                  </a:tcPr>
                </a:tc>
                <a:extLst>
                  <a:ext uri="{0D108BD9-81ED-4DB2-BD59-A6C34878D82A}">
                    <a16:rowId xmlns:a16="http://schemas.microsoft.com/office/drawing/2014/main" val="1127201138"/>
                  </a:ext>
                </a:extLst>
              </a:tr>
              <a:tr h="429951">
                <a:tc>
                  <a:txBody>
                    <a:bodyPr/>
                    <a:lstStyle/>
                    <a:p>
                      <a:pPr algn="l" fontAlgn="base"/>
                      <a:r>
                        <a:rPr lang="en-US" sz="800" b="1" i="0">
                          <a:solidFill>
                            <a:srgbClr val="313131"/>
                          </a:solidFill>
                          <a:effectLst/>
                          <a:highlight>
                            <a:srgbClr val="F2F2F2"/>
                          </a:highlight>
                          <a:latin typeface="Arial" panose="020B0604020202020204" pitchFamily="34" charset="0"/>
                        </a:rPr>
                        <a:t>Testing and Quality Assurance</a:t>
                      </a:r>
                      <a:r>
                        <a:rPr lang="en-US" sz="800" b="0" i="0">
                          <a:solidFill>
                            <a:srgbClr val="313131"/>
                          </a:solidFill>
                          <a:effectLst/>
                          <a:highlight>
                            <a:srgbClr val="F2F2F2"/>
                          </a:highlight>
                          <a:latin typeface="Arial" panose="020B0604020202020204" pitchFamily="34" charset="0"/>
                        </a:rPr>
                        <a:t>​</a:t>
                      </a:r>
                      <a:endParaRPr lang="en-US" sz="800" b="0" i="0">
                        <a:solidFill>
                          <a:srgbClr val="313131"/>
                        </a:solidFill>
                        <a:effectLst/>
                        <a:highlight>
                          <a:srgbClr val="F2F2F2"/>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2F2F2"/>
                    </a:solidFill>
                  </a:tcPr>
                </a:tc>
                <a:tc>
                  <a:txBody>
                    <a:bodyPr/>
                    <a:lstStyle/>
                    <a:p>
                      <a:pPr algn="l" fontAlgn="base"/>
                      <a:r>
                        <a:rPr lang="en-US" sz="800" b="0" i="0">
                          <a:solidFill>
                            <a:srgbClr val="313131"/>
                          </a:solidFill>
                          <a:effectLst/>
                          <a:highlight>
                            <a:srgbClr val="F7F7F7"/>
                          </a:highlight>
                          <a:latin typeface="Arial" panose="020B0604020202020204" pitchFamily="34" charset="0"/>
                        </a:rPr>
                        <a:t>Providing technical support and assistance to users ​</a:t>
                      </a:r>
                      <a:endParaRPr lang="en-US" sz="800" b="0" i="0">
                        <a:solidFill>
                          <a:srgbClr val="313131"/>
                        </a:solidFill>
                        <a:effectLst/>
                        <a:highlight>
                          <a:srgbClr val="F7F7F7"/>
                        </a:highlight>
                      </a:endParaRPr>
                    </a:p>
                  </a:txBody>
                  <a:tcPr marL="44101" marR="44101" marT="22051" marB="22051" anchor="ctr">
                    <a:lnL w="12700" cap="flat" cmpd="sng" algn="ctr">
                      <a:solidFill>
                        <a:srgbClr val="313131"/>
                      </a:solidFill>
                      <a:prstDash val="solid"/>
                      <a:round/>
                      <a:headEnd type="none" w="med" len="med"/>
                      <a:tailEnd type="none" w="med" len="med"/>
                    </a:lnL>
                    <a:lnR w="12700" cap="flat" cmpd="sng" algn="ctr">
                      <a:solidFill>
                        <a:srgbClr val="313131"/>
                      </a:solidFill>
                      <a:prstDash val="solid"/>
                      <a:round/>
                      <a:headEnd type="none" w="med" len="med"/>
                      <a:tailEnd type="none" w="med" len="med"/>
                    </a:lnR>
                    <a:lnT w="12700" cap="flat" cmpd="sng" algn="ctr">
                      <a:solidFill>
                        <a:srgbClr val="313131"/>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7F7F7"/>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Software Test and Debug​</a:t>
                      </a:r>
                    </a:p>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Technical Writer​</a:t>
                      </a:r>
                    </a:p>
                  </a:txBody>
                  <a:tcPr marL="44101" marR="44101" marT="22051" marB="22051" anchor="ctr">
                    <a:lnL w="12700" cap="flat" cmpd="sng" algn="ctr">
                      <a:solidFill>
                        <a:srgbClr val="31313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Char char="•"/>
                      </a:pPr>
                      <a:r>
                        <a:rPr lang="en-US" sz="800" b="0" i="0">
                          <a:solidFill>
                            <a:srgbClr val="313131"/>
                          </a:solidFill>
                          <a:effectLst/>
                          <a:highlight>
                            <a:srgbClr val="FFFFFF"/>
                          </a:highlight>
                          <a:latin typeface="Arial" panose="020B0604020202020204" pitchFamily="34" charset="0"/>
                        </a:rPr>
                        <a:t>Quality Assurance Analyst​</a:t>
                      </a:r>
                    </a:p>
                  </a:txBody>
                  <a:tcPr marL="44101" marR="44101" marT="22051" marB="22051" anchor="ctr">
                    <a:lnL w="12700" cap="flat" cmpd="sng" algn="ctr">
                      <a:noFill/>
                      <a:prstDash val="solid"/>
                      <a:round/>
                      <a:headEnd type="none" w="med" len="med"/>
                      <a:tailEnd type="none" w="med" len="med"/>
                    </a:lnL>
                    <a:lnR w="12700" cap="flat" cmpd="sng" algn="ctr">
                      <a:solidFill>
                        <a:srgbClr val="313131"/>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313131"/>
                      </a:solidFill>
                      <a:prstDash val="solid"/>
                      <a:round/>
                      <a:headEnd type="none" w="med" len="med"/>
                      <a:tailEnd type="none" w="med" len="med"/>
                    </a:lnB>
                    <a:solidFill>
                      <a:srgbClr val="FFFFFF"/>
                    </a:solidFill>
                  </a:tcPr>
                </a:tc>
                <a:extLst>
                  <a:ext uri="{0D108BD9-81ED-4DB2-BD59-A6C34878D82A}">
                    <a16:rowId xmlns:a16="http://schemas.microsoft.com/office/drawing/2014/main" val="1382770638"/>
                  </a:ext>
                </a:extLst>
              </a:tr>
            </a:tbl>
          </a:graphicData>
        </a:graphic>
      </p:graphicFrame>
      <p:sp>
        <p:nvSpPr>
          <p:cNvPr id="4" name="Straight Connector 5">
            <a:extLst>
              <a:ext uri="{FF2B5EF4-FFF2-40B4-BE49-F238E27FC236}">
                <a16:creationId xmlns:a16="http://schemas.microsoft.com/office/drawing/2014/main" id="{AF337594-8D91-0BC6-D3F2-1F5797AE9A0D}"/>
              </a:ext>
            </a:extLst>
          </p:cNvPr>
          <p:cNvSpPr>
            <a:spLocks noChangeShapeType="1"/>
          </p:cNvSpPr>
          <p:nvPr/>
        </p:nvSpPr>
        <p:spPr bwMode="auto">
          <a:xfrm>
            <a:off x="457994" y="908050"/>
            <a:ext cx="11156950" cy="0"/>
          </a:xfrm>
          <a:prstGeom prst="line">
            <a:avLst/>
          </a:prstGeom>
          <a:noFill/>
          <a:ln w="9525">
            <a:solidFill>
              <a:schemeClr val="accent2"/>
            </a:solidFill>
            <a:miter lim="800000"/>
            <a:headEnd/>
            <a:tailEnd/>
          </a:ln>
          <a:extLst>
            <a:ext uri="{909E8E84-426E-40DD-AFC4-6F175D3DCCD1}">
              <a14:hiddenFill xmlns:a14="http://schemas.microsoft.com/office/drawing/2010/main">
                <a:noFill/>
              </a14:hiddenFill>
            </a:ext>
          </a:extLst>
        </p:spPr>
        <p:txBody>
          <a:bodyPr lIns="45718" tIns="45718" rIns="45718" bIns="45718"/>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29C4E20F-B67C-983E-7CDE-C05CB7553EBF}"/>
              </a:ext>
            </a:extLst>
          </p:cNvPr>
          <p:cNvSpPr txBox="1"/>
          <p:nvPr/>
        </p:nvSpPr>
        <p:spPr>
          <a:xfrm>
            <a:off x="398463" y="901377"/>
            <a:ext cx="5736972" cy="306109"/>
          </a:xfrm>
          <a:prstGeom prst="rect">
            <a:avLst/>
          </a:prstGeom>
          <a:noFill/>
        </p:spPr>
        <p:txBody>
          <a:bodyPr wrap="square">
            <a:spAutoFit/>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kumimoji="0" lang="en-US" sz="14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sym typeface="Graphik"/>
              </a:rPr>
              <a:t>A. List of job roles across family groups</a:t>
            </a:r>
          </a:p>
        </p:txBody>
      </p:sp>
      <p:sp>
        <p:nvSpPr>
          <p:cNvPr id="9" name="TextBox 8">
            <a:extLst>
              <a:ext uri="{FF2B5EF4-FFF2-40B4-BE49-F238E27FC236}">
                <a16:creationId xmlns:a16="http://schemas.microsoft.com/office/drawing/2014/main" id="{64A3D62F-8B50-E6E1-F974-3F639F9A999C}"/>
              </a:ext>
            </a:extLst>
          </p:cNvPr>
          <p:cNvSpPr txBox="1"/>
          <p:nvPr/>
        </p:nvSpPr>
        <p:spPr>
          <a:xfrm>
            <a:off x="6337033" y="921432"/>
            <a:ext cx="5736972" cy="306109"/>
          </a:xfrm>
          <a:prstGeom prst="rect">
            <a:avLst/>
          </a:prstGeom>
          <a:noFill/>
        </p:spPr>
        <p:txBody>
          <a:bodyPr wrap="square">
            <a:spAutoFit/>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kumimoji="0" lang="en-US" sz="1400" b="1" i="0" u="none" strike="noStrike" kern="1200" cap="none" spc="0" normalizeH="0" baseline="0" noProof="0">
                <a:ln>
                  <a:noFill/>
                </a:ln>
                <a:solidFill>
                  <a:srgbClr val="3CAECE"/>
                </a:solidFill>
                <a:effectLst/>
                <a:uLnTx/>
                <a:uFillTx/>
                <a:latin typeface="Arial" panose="020B0604020202020204" pitchFamily="34" charset="0"/>
                <a:ea typeface="+mn-ea"/>
                <a:cs typeface="Arial" panose="020B0604020202020204" pitchFamily="34" charset="0"/>
                <a:sym typeface="Graphik"/>
              </a:rPr>
              <a:t>B. Level of AI transformation across job family groups</a:t>
            </a:r>
          </a:p>
        </p:txBody>
      </p:sp>
      <p:sp>
        <p:nvSpPr>
          <p:cNvPr id="6" name="Slide Number Placeholder 1">
            <a:extLst>
              <a:ext uri="{FF2B5EF4-FFF2-40B4-BE49-F238E27FC236}">
                <a16:creationId xmlns:a16="http://schemas.microsoft.com/office/drawing/2014/main" id="{866A783F-20D4-B57C-8D9F-A44D6BC1F65A}"/>
              </a:ext>
            </a:extLst>
          </p:cNvPr>
          <p:cNvSpPr>
            <a:spLocks noGrp="1"/>
          </p:cNvSpPr>
          <p:nvPr>
            <p:ph type="sldNum" sz="quarter" idx="12"/>
          </p:nvPr>
        </p:nvSpPr>
        <p:spPr>
          <a:xfrm>
            <a:off x="10106769" y="6556822"/>
            <a:ext cx="1247031" cy="153623"/>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ACBA99-DD9B-4CE7-AAC2-EC46A49DC45C}" type="slidenum">
              <a:rPr kumimoji="0" lang="en-US" sz="800" b="0" i="0" u="none" strike="noStrike" kern="1200" cap="none" spc="0" normalizeH="0" baseline="0" noProof="0" smtClean="0">
                <a:ln>
                  <a:noFill/>
                </a:ln>
                <a:solidFill>
                  <a:prstClr val="white"/>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0375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5C70777-402A-A409-826C-959D81EF57B9}"/>
              </a:ext>
            </a:extLst>
          </p:cNvPr>
          <p:cNvSpPr>
            <a:spLocks noGrp="1"/>
          </p:cNvSpPr>
          <p:nvPr>
            <p:ph type="title"/>
          </p:nvPr>
        </p:nvSpPr>
        <p:spPr>
          <a:xfrm>
            <a:off x="513171" y="521458"/>
            <a:ext cx="7284629" cy="340060"/>
          </a:xfrm>
        </p:spPr>
        <p:txBody>
          <a:bodyPr vert="horz" lIns="63305" tIns="31652" rIns="63305" bIns="31652" rtlCol="0" anchor="ctr">
            <a:noAutofit/>
          </a:bodyPr>
          <a:lstStyle/>
          <a:p>
            <a:r>
              <a:rPr lang="en-US" sz="2400">
                <a:solidFill>
                  <a:srgbClr val="000000"/>
                </a:solidFill>
                <a:latin typeface="Arial" panose="020B0604020202020204" pitchFamily="34" charset="0"/>
              </a:rPr>
              <a:t>JOB ROLE: </a:t>
            </a:r>
            <a:r>
              <a:rPr lang="en-US" sz="2400" spc="300">
                <a:solidFill>
                  <a:schemeClr val="accent3"/>
                </a:solidFill>
                <a:latin typeface="Arial" panose="020B0604020202020204" pitchFamily="34" charset="0"/>
              </a:rPr>
              <a:t>JAVA DEVELOPER</a:t>
            </a:r>
          </a:p>
        </p:txBody>
      </p:sp>
      <p:grpSp>
        <p:nvGrpSpPr>
          <p:cNvPr id="29" name="Group 21">
            <a:extLst>
              <a:ext uri="{FF2B5EF4-FFF2-40B4-BE49-F238E27FC236}">
                <a16:creationId xmlns:a16="http://schemas.microsoft.com/office/drawing/2014/main" id="{A1DFA656-2807-CCBF-2FB9-E0730EA464EC}"/>
              </a:ext>
            </a:extLst>
          </p:cNvPr>
          <p:cNvGrpSpPr/>
          <p:nvPr/>
        </p:nvGrpSpPr>
        <p:grpSpPr>
          <a:xfrm>
            <a:off x="11793134" y="1433255"/>
            <a:ext cx="74636" cy="4710768"/>
            <a:chOff x="9599" y="637956"/>
            <a:chExt cx="107806" cy="6804440"/>
          </a:xfrm>
        </p:grpSpPr>
        <p:sp>
          <p:nvSpPr>
            <p:cNvPr id="30" name="TextBox 29">
              <a:extLst>
                <a:ext uri="{FF2B5EF4-FFF2-40B4-BE49-F238E27FC236}">
                  <a16:creationId xmlns:a16="http://schemas.microsoft.com/office/drawing/2014/main" id="{AD7E4832-BC32-F4CB-C8F3-B1B8EBD24127}"/>
                </a:ext>
              </a:extLst>
            </p:cNvPr>
            <p:cNvSpPr txBox="1"/>
            <p:nvPr/>
          </p:nvSpPr>
          <p:spPr>
            <a:xfrm rot="16200000">
              <a:off x="-3005501" y="3653056"/>
              <a:ext cx="6138005" cy="107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marL="0" marR="0" lvl="1" indent="0" algn="l" defTabSz="316520" rtl="0" eaLnBrk="1" fontAlgn="auto" latinLnBrk="0" hangingPunct="0">
                <a:lnSpc>
                  <a:spcPct val="100000"/>
                </a:lnSpc>
                <a:spcBef>
                  <a:spcPts val="0"/>
                </a:spcBef>
                <a:spcAft>
                  <a:spcPts val="0"/>
                </a:spcAft>
                <a:buClrTx/>
                <a:buSzTx/>
                <a:buFontTx/>
                <a:buNone/>
                <a:tabLst/>
                <a:defRPr sz="700" b="1" spc="300">
                  <a:solidFill>
                    <a:srgbClr val="FFFFFF"/>
                  </a:solidFill>
                  <a:latin typeface="Graphik"/>
                  <a:ea typeface="Graphik"/>
                  <a:cs typeface="Graphik"/>
                  <a:sym typeface="Graphik"/>
                </a:defRPr>
              </a:pPr>
              <a:r>
                <a:rPr kumimoji="0" lang="en-US" sz="485" b="1" i="0" u="none" strike="noStrike" kern="0" cap="none" spc="208" normalizeH="0" baseline="0" noProof="0">
                  <a:ln>
                    <a:noFill/>
                  </a:ln>
                  <a:solidFill>
                    <a:srgbClr val="3CAECE"/>
                  </a:solidFill>
                  <a:effectLst/>
                  <a:uLnTx/>
                  <a:uFillTx/>
                  <a:latin typeface="Arial" panose="020B0604020202020204" pitchFamily="34" charset="0"/>
                  <a:cs typeface="Arial" panose="020B0604020202020204" pitchFamily="34" charset="0"/>
                  <a:sym typeface="Graphik"/>
                </a:rPr>
                <a:t>				JOB FAMILY GROUP: SOFTWARE DEVELOPMENT</a:t>
              </a:r>
            </a:p>
          </p:txBody>
        </p:sp>
        <p:sp>
          <p:nvSpPr>
            <p:cNvPr id="31" name="Straight Connector 30">
              <a:extLst>
                <a:ext uri="{FF2B5EF4-FFF2-40B4-BE49-F238E27FC236}">
                  <a16:creationId xmlns:a16="http://schemas.microsoft.com/office/drawing/2014/main" id="{4986E2DD-5733-09A2-DE56-FF3A7B540AD4}"/>
                </a:ext>
              </a:extLst>
            </p:cNvPr>
            <p:cNvSpPr/>
            <p:nvPr/>
          </p:nvSpPr>
          <p:spPr>
            <a:xfrm flipH="1">
              <a:off x="63500" y="5126242"/>
              <a:ext cx="2" cy="2316154"/>
            </a:xfrm>
            <a:prstGeom prst="line">
              <a:avLst/>
            </a:prstGeom>
            <a:noFill/>
            <a:ln w="9525" cap="flat">
              <a:solidFill>
                <a:schemeClr val="accent2"/>
              </a:solidFill>
              <a:prstDash val="solid"/>
              <a:miter lim="800000"/>
            </a:ln>
            <a:effectLst/>
          </p:spPr>
          <p:txBody>
            <a:bodyPr wrap="square" lIns="31651" tIns="31651" rIns="31651" bIns="31651" numCol="1" anchor="t">
              <a:noAutofit/>
            </a:bodyPr>
            <a:lstStyle/>
            <a:p>
              <a:pPr marL="0" marR="0" lvl="0" indent="0" algn="l" defTabSz="633039" rtl="0" eaLnBrk="1" fontAlgn="auto" latinLnBrk="0" hangingPunct="0">
                <a:lnSpc>
                  <a:spcPct val="100000"/>
                </a:lnSpc>
                <a:spcBef>
                  <a:spcPts val="0"/>
                </a:spcBef>
                <a:spcAft>
                  <a:spcPts val="0"/>
                </a:spcAft>
                <a:buClrTx/>
                <a:buSzTx/>
                <a:buFontTx/>
                <a:buNone/>
                <a:tabLst/>
                <a:defRPr/>
              </a:pPr>
              <a:endParaRPr kumimoji="0" lang="en-US" sz="1246" b="0" i="0" u="none" strike="noStrike" kern="0" cap="none" spc="0" normalizeH="0" baseline="0" noProof="0">
                <a:ln>
                  <a:noFill/>
                </a:ln>
                <a:solidFill>
                  <a:srgbClr val="3CAECE"/>
                </a:solidFill>
                <a:effectLst/>
                <a:uLnTx/>
                <a:uFillTx/>
                <a:latin typeface="Helvetica"/>
                <a:ea typeface="Calibri"/>
                <a:cs typeface="Helvetica"/>
                <a:sym typeface="Helvetica"/>
              </a:endParaRPr>
            </a:p>
          </p:txBody>
        </p:sp>
      </p:grpSp>
      <p:sp>
        <p:nvSpPr>
          <p:cNvPr id="42" name="TextBox 41">
            <a:extLst>
              <a:ext uri="{FF2B5EF4-FFF2-40B4-BE49-F238E27FC236}">
                <a16:creationId xmlns:a16="http://schemas.microsoft.com/office/drawing/2014/main" id="{3C62264E-AA72-28A8-EFD7-CB33AC9A60D0}"/>
              </a:ext>
            </a:extLst>
          </p:cNvPr>
          <p:cNvSpPr txBox="1"/>
          <p:nvPr/>
        </p:nvSpPr>
        <p:spPr>
          <a:xfrm>
            <a:off x="11614392" y="1527440"/>
            <a:ext cx="435521" cy="198837"/>
          </a:xfrm>
          <a:prstGeom prst="rect">
            <a:avLst/>
          </a:prstGeom>
          <a:noFill/>
        </p:spPr>
        <p:txBody>
          <a:bodyPr wrap="square">
            <a:spAutoFit/>
          </a:bodyPr>
          <a:lstStyle/>
          <a:p>
            <a:pPr marL="0" marR="0" lvl="0" indent="0" algn="ctr" defTabSz="316520" rtl="0" eaLnBrk="1" fontAlgn="auto" latinLnBrk="0" hangingPunct="1">
              <a:lnSpc>
                <a:spcPct val="100000"/>
              </a:lnSpc>
              <a:spcBef>
                <a:spcPts val="0"/>
              </a:spcBef>
              <a:spcAft>
                <a:spcPts val="0"/>
              </a:spcAft>
              <a:buClrTx/>
              <a:buSzTx/>
              <a:buFontTx/>
              <a:buNone/>
              <a:tabLst/>
              <a:defRPr/>
            </a:pPr>
            <a:r>
              <a:rPr kumimoji="0" lang="es-AR" sz="692" b="0" i="0" u="none" strike="noStrike" kern="1200" cap="none" spc="208" normalizeH="0" baseline="0" noProof="0">
                <a:ln>
                  <a:noFill/>
                </a:ln>
                <a:solidFill>
                  <a:srgbClr val="3CAECE"/>
                </a:solidFill>
                <a:effectLst/>
                <a:uLnTx/>
                <a:uFillTx/>
                <a:latin typeface="Arial" panose="020B0604020202020204" pitchFamily="34" charset="0"/>
                <a:ea typeface="+mn-ea"/>
                <a:cs typeface="Arial" panose="020B0604020202020204" pitchFamily="34" charset="0"/>
              </a:rPr>
              <a:t>1/2</a:t>
            </a:r>
            <a:endParaRPr kumimoji="0" lang="en-US" sz="692" b="0" i="0" u="none" strike="noStrike" kern="1200" cap="none" spc="208" normalizeH="0" baseline="0" noProof="0">
              <a:ln>
                <a:noFill/>
              </a:ln>
              <a:solidFill>
                <a:srgbClr val="3CAECE"/>
              </a:solidFill>
              <a:effectLst/>
              <a:uLnTx/>
              <a:uFillTx/>
              <a:latin typeface="Arial" panose="020B0604020202020204" pitchFamily="34" charset="0"/>
              <a:ea typeface="+mn-ea"/>
              <a:cs typeface="Arial" panose="020B0604020202020204" pitchFamily="34" charset="0"/>
            </a:endParaRPr>
          </a:p>
        </p:txBody>
      </p:sp>
      <p:grpSp>
        <p:nvGrpSpPr>
          <p:cNvPr id="54" name="Graphic 48" descr="Internet Of Things outline">
            <a:extLst>
              <a:ext uri="{FF2B5EF4-FFF2-40B4-BE49-F238E27FC236}">
                <a16:creationId xmlns:a16="http://schemas.microsoft.com/office/drawing/2014/main" id="{D0866AD4-66CA-7EAD-4316-360E2FF382A5}"/>
              </a:ext>
            </a:extLst>
          </p:cNvPr>
          <p:cNvGrpSpPr/>
          <p:nvPr/>
        </p:nvGrpSpPr>
        <p:grpSpPr>
          <a:xfrm>
            <a:off x="11700063" y="1710369"/>
            <a:ext cx="260776" cy="162303"/>
            <a:chOff x="-1021835" y="1431975"/>
            <a:chExt cx="857249" cy="533537"/>
          </a:xfrm>
          <a:solidFill>
            <a:schemeClr val="accent2"/>
          </a:solidFill>
        </p:grpSpPr>
        <p:sp>
          <p:nvSpPr>
            <p:cNvPr id="55" name="Freeform: Shape 54">
              <a:extLst>
                <a:ext uri="{FF2B5EF4-FFF2-40B4-BE49-F238E27FC236}">
                  <a16:creationId xmlns:a16="http://schemas.microsoft.com/office/drawing/2014/main" id="{7478DCBF-C8A9-2AA5-28D7-BDEC0F7B4FB8}"/>
                </a:ext>
              </a:extLst>
            </p:cNvPr>
            <p:cNvSpPr/>
            <p:nvPr/>
          </p:nvSpPr>
          <p:spPr>
            <a:xfrm>
              <a:off x="-945634" y="1546551"/>
              <a:ext cx="171458" cy="185060"/>
            </a:xfrm>
            <a:custGeom>
              <a:avLst/>
              <a:gdLst>
                <a:gd name="connsiteX0" fmla="*/ 38109 w 171458"/>
                <a:gd name="connsiteY0" fmla="*/ 76076 h 185060"/>
                <a:gd name="connsiteX1" fmla="*/ 74856 w 171458"/>
                <a:gd name="connsiteY1" fmla="*/ 47501 h 185060"/>
                <a:gd name="connsiteX2" fmla="*/ 123834 w 171458"/>
                <a:gd name="connsiteY2" fmla="*/ 47501 h 185060"/>
                <a:gd name="connsiteX3" fmla="*/ 152409 w 171458"/>
                <a:gd name="connsiteY3" fmla="*/ 76076 h 185060"/>
                <a:gd name="connsiteX4" fmla="*/ 152409 w 171458"/>
                <a:gd name="connsiteY4" fmla="*/ 185061 h 185060"/>
                <a:gd name="connsiteX5" fmla="*/ 165287 w 171458"/>
                <a:gd name="connsiteY5" fmla="*/ 181756 h 185060"/>
                <a:gd name="connsiteX6" fmla="*/ 171459 w 171458"/>
                <a:gd name="connsiteY6" fmla="*/ 165668 h 185060"/>
                <a:gd name="connsiteX7" fmla="*/ 171459 w 171458"/>
                <a:gd name="connsiteY7" fmla="*/ 76076 h 185060"/>
                <a:gd name="connsiteX8" fmla="*/ 123834 w 171458"/>
                <a:gd name="connsiteY8" fmla="*/ 28451 h 185060"/>
                <a:gd name="connsiteX9" fmla="*/ 74847 w 171458"/>
                <a:gd name="connsiteY9" fmla="*/ 28451 h 185060"/>
                <a:gd name="connsiteX10" fmla="*/ 28451 w 171458"/>
                <a:gd name="connsiteY10" fmla="*/ 1239 h 185060"/>
                <a:gd name="connsiteX11" fmla="*/ 1238 w 171458"/>
                <a:gd name="connsiteY11" fmla="*/ 47634 h 185060"/>
                <a:gd name="connsiteX12" fmla="*/ 38109 w 171458"/>
                <a:gd name="connsiteY12" fmla="*/ 76076 h 18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458" h="185060">
                  <a:moveTo>
                    <a:pt x="38109" y="76076"/>
                  </a:moveTo>
                  <a:cubicBezTo>
                    <a:pt x="55429" y="76011"/>
                    <a:pt x="70526" y="64271"/>
                    <a:pt x="74856" y="47501"/>
                  </a:cubicBezTo>
                  <a:lnTo>
                    <a:pt x="123834" y="47501"/>
                  </a:lnTo>
                  <a:cubicBezTo>
                    <a:pt x="139616" y="47501"/>
                    <a:pt x="152409" y="60294"/>
                    <a:pt x="152409" y="76076"/>
                  </a:cubicBezTo>
                  <a:lnTo>
                    <a:pt x="152409" y="185061"/>
                  </a:lnTo>
                  <a:cubicBezTo>
                    <a:pt x="156638" y="183765"/>
                    <a:pt x="160924" y="182641"/>
                    <a:pt x="165287" y="181756"/>
                  </a:cubicBezTo>
                  <a:cubicBezTo>
                    <a:pt x="167038" y="176281"/>
                    <a:pt x="169098" y="170910"/>
                    <a:pt x="171459" y="165668"/>
                  </a:cubicBezTo>
                  <a:lnTo>
                    <a:pt x="171459" y="76076"/>
                  </a:lnTo>
                  <a:cubicBezTo>
                    <a:pt x="171427" y="49786"/>
                    <a:pt x="150124" y="28482"/>
                    <a:pt x="123834" y="28451"/>
                  </a:cubicBezTo>
                  <a:lnTo>
                    <a:pt x="74847" y="28451"/>
                  </a:lnTo>
                  <a:cubicBezTo>
                    <a:pt x="69549" y="8124"/>
                    <a:pt x="48778" y="-4059"/>
                    <a:pt x="28451" y="1239"/>
                  </a:cubicBezTo>
                  <a:cubicBezTo>
                    <a:pt x="8125" y="6536"/>
                    <a:pt x="-4058" y="27308"/>
                    <a:pt x="1238" y="47634"/>
                  </a:cubicBezTo>
                  <a:cubicBezTo>
                    <a:pt x="5610" y="64410"/>
                    <a:pt x="20773" y="76106"/>
                    <a:pt x="38109" y="76076"/>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CFF0EFE5-2C80-B398-3042-CAF54642FC9C}"/>
                </a:ext>
              </a:extLst>
            </p:cNvPr>
            <p:cNvSpPr/>
            <p:nvPr/>
          </p:nvSpPr>
          <p:spPr>
            <a:xfrm>
              <a:off x="-1021835" y="1755825"/>
              <a:ext cx="157752" cy="181126"/>
            </a:xfrm>
            <a:custGeom>
              <a:avLst/>
              <a:gdLst>
                <a:gd name="connsiteX0" fmla="*/ 146399 w 157752"/>
                <a:gd name="connsiteY0" fmla="*/ 162077 h 181126"/>
                <a:gd name="connsiteX1" fmla="*/ 76209 w 157752"/>
                <a:gd name="connsiteY1" fmla="*/ 162077 h 181126"/>
                <a:gd name="connsiteX2" fmla="*/ 47634 w 157752"/>
                <a:gd name="connsiteY2" fmla="*/ 133502 h 181126"/>
                <a:gd name="connsiteX3" fmla="*/ 47634 w 157752"/>
                <a:gd name="connsiteY3" fmla="*/ 74999 h 181126"/>
                <a:gd name="connsiteX4" fmla="*/ 75000 w 157752"/>
                <a:gd name="connsiteY4" fmla="*/ 28584 h 181126"/>
                <a:gd name="connsiteX5" fmla="*/ 28584 w 157752"/>
                <a:gd name="connsiteY5" fmla="*/ 1219 h 181126"/>
                <a:gd name="connsiteX6" fmla="*/ 1219 w 157752"/>
                <a:gd name="connsiteY6" fmla="*/ 47634 h 181126"/>
                <a:gd name="connsiteX7" fmla="*/ 28584 w 157752"/>
                <a:gd name="connsiteY7" fmla="*/ 74999 h 181126"/>
                <a:gd name="connsiteX8" fmla="*/ 28584 w 157752"/>
                <a:gd name="connsiteY8" fmla="*/ 133502 h 181126"/>
                <a:gd name="connsiteX9" fmla="*/ 76209 w 157752"/>
                <a:gd name="connsiteY9" fmla="*/ 181127 h 181126"/>
                <a:gd name="connsiteX10" fmla="*/ 157753 w 157752"/>
                <a:gd name="connsiteY10" fmla="*/ 181127 h 181126"/>
                <a:gd name="connsiteX11" fmla="*/ 146399 w 157752"/>
                <a:gd name="connsiteY11" fmla="*/ 162077 h 18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52" h="181126">
                  <a:moveTo>
                    <a:pt x="146399" y="162077"/>
                  </a:moveTo>
                  <a:lnTo>
                    <a:pt x="76209" y="162077"/>
                  </a:lnTo>
                  <a:cubicBezTo>
                    <a:pt x="60428" y="162077"/>
                    <a:pt x="47634" y="149284"/>
                    <a:pt x="47634" y="133502"/>
                  </a:cubicBezTo>
                  <a:lnTo>
                    <a:pt x="47634" y="74999"/>
                  </a:lnTo>
                  <a:cubicBezTo>
                    <a:pt x="68008" y="69739"/>
                    <a:pt x="80260" y="48958"/>
                    <a:pt x="75000" y="28584"/>
                  </a:cubicBezTo>
                  <a:cubicBezTo>
                    <a:pt x="69739" y="8210"/>
                    <a:pt x="48958" y="-4041"/>
                    <a:pt x="28584" y="1219"/>
                  </a:cubicBezTo>
                  <a:cubicBezTo>
                    <a:pt x="8210" y="6479"/>
                    <a:pt x="-4041" y="27260"/>
                    <a:pt x="1219" y="47634"/>
                  </a:cubicBezTo>
                  <a:cubicBezTo>
                    <a:pt x="4684" y="61055"/>
                    <a:pt x="15164" y="71534"/>
                    <a:pt x="28584" y="74999"/>
                  </a:cubicBezTo>
                  <a:lnTo>
                    <a:pt x="28584" y="133502"/>
                  </a:lnTo>
                  <a:cubicBezTo>
                    <a:pt x="28616" y="159792"/>
                    <a:pt x="49920" y="181096"/>
                    <a:pt x="76209" y="181127"/>
                  </a:cubicBezTo>
                  <a:lnTo>
                    <a:pt x="157753" y="181127"/>
                  </a:lnTo>
                  <a:cubicBezTo>
                    <a:pt x="153447" y="175102"/>
                    <a:pt x="149650" y="168730"/>
                    <a:pt x="146399" y="162077"/>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7AB090FC-AC6E-BE03-9CAF-7D32025A53A8}"/>
                </a:ext>
              </a:extLst>
            </p:cNvPr>
            <p:cNvSpPr/>
            <p:nvPr/>
          </p:nvSpPr>
          <p:spPr>
            <a:xfrm>
              <a:off x="-650360" y="1431975"/>
              <a:ext cx="76218" cy="193947"/>
            </a:xfrm>
            <a:custGeom>
              <a:avLst/>
              <a:gdLst>
                <a:gd name="connsiteX0" fmla="*/ 28584 w 76218"/>
                <a:gd name="connsiteY0" fmla="*/ 74999 h 193947"/>
                <a:gd name="connsiteX1" fmla="*/ 28584 w 76218"/>
                <a:gd name="connsiteY1" fmla="*/ 191328 h 193947"/>
                <a:gd name="connsiteX2" fmla="*/ 47634 w 76218"/>
                <a:gd name="connsiteY2" fmla="*/ 193948 h 193947"/>
                <a:gd name="connsiteX3" fmla="*/ 47634 w 76218"/>
                <a:gd name="connsiteY3" fmla="*/ 74999 h 193947"/>
                <a:gd name="connsiteX4" fmla="*/ 75000 w 76218"/>
                <a:gd name="connsiteY4" fmla="*/ 28584 h 193947"/>
                <a:gd name="connsiteX5" fmla="*/ 28584 w 76218"/>
                <a:gd name="connsiteY5" fmla="*/ 1219 h 193947"/>
                <a:gd name="connsiteX6" fmla="*/ 1219 w 76218"/>
                <a:gd name="connsiteY6" fmla="*/ 47634 h 193947"/>
                <a:gd name="connsiteX7" fmla="*/ 28584 w 76218"/>
                <a:gd name="connsiteY7" fmla="*/ 74999 h 19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18" h="193947">
                  <a:moveTo>
                    <a:pt x="28584" y="74999"/>
                  </a:moveTo>
                  <a:lnTo>
                    <a:pt x="28584" y="191328"/>
                  </a:lnTo>
                  <a:cubicBezTo>
                    <a:pt x="34983" y="191803"/>
                    <a:pt x="41345" y="192677"/>
                    <a:pt x="47634" y="193948"/>
                  </a:cubicBezTo>
                  <a:lnTo>
                    <a:pt x="47634" y="74999"/>
                  </a:lnTo>
                  <a:cubicBezTo>
                    <a:pt x="68008" y="69739"/>
                    <a:pt x="80260" y="48958"/>
                    <a:pt x="75000" y="28584"/>
                  </a:cubicBezTo>
                  <a:cubicBezTo>
                    <a:pt x="69739" y="8210"/>
                    <a:pt x="48958" y="-4041"/>
                    <a:pt x="28584" y="1219"/>
                  </a:cubicBezTo>
                  <a:cubicBezTo>
                    <a:pt x="8210" y="6480"/>
                    <a:pt x="-4042" y="27260"/>
                    <a:pt x="1219" y="47634"/>
                  </a:cubicBezTo>
                  <a:cubicBezTo>
                    <a:pt x="4684" y="61055"/>
                    <a:pt x="15164" y="71534"/>
                    <a:pt x="28584" y="74999"/>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56CCE68F-31C2-C4F8-BEEB-0CBFA289F976}"/>
                </a:ext>
              </a:extLst>
            </p:cNvPr>
            <p:cNvSpPr/>
            <p:nvPr/>
          </p:nvSpPr>
          <p:spPr>
            <a:xfrm>
              <a:off x="-459851" y="1508174"/>
              <a:ext cx="180984" cy="185889"/>
            </a:xfrm>
            <a:custGeom>
              <a:avLst/>
              <a:gdLst>
                <a:gd name="connsiteX0" fmla="*/ 19050 w 180984"/>
                <a:gd name="connsiteY0" fmla="*/ 171602 h 185889"/>
                <a:gd name="connsiteX1" fmla="*/ 47625 w 180984"/>
                <a:gd name="connsiteY1" fmla="*/ 143027 h 185889"/>
                <a:gd name="connsiteX2" fmla="*/ 104775 w 180984"/>
                <a:gd name="connsiteY2" fmla="*/ 143027 h 185889"/>
                <a:gd name="connsiteX3" fmla="*/ 152400 w 180984"/>
                <a:gd name="connsiteY3" fmla="*/ 95402 h 185889"/>
                <a:gd name="connsiteX4" fmla="*/ 152400 w 180984"/>
                <a:gd name="connsiteY4" fmla="*/ 75000 h 185889"/>
                <a:gd name="connsiteX5" fmla="*/ 179765 w 180984"/>
                <a:gd name="connsiteY5" fmla="*/ 28584 h 185889"/>
                <a:gd name="connsiteX6" fmla="*/ 133350 w 180984"/>
                <a:gd name="connsiteY6" fmla="*/ 1219 h 185889"/>
                <a:gd name="connsiteX7" fmla="*/ 105985 w 180984"/>
                <a:gd name="connsiteY7" fmla="*/ 47634 h 185889"/>
                <a:gd name="connsiteX8" fmla="*/ 133350 w 180984"/>
                <a:gd name="connsiteY8" fmla="*/ 75000 h 185889"/>
                <a:gd name="connsiteX9" fmla="*/ 133350 w 180984"/>
                <a:gd name="connsiteY9" fmla="*/ 95402 h 185889"/>
                <a:gd name="connsiteX10" fmla="*/ 104775 w 180984"/>
                <a:gd name="connsiteY10" fmla="*/ 123977 h 185889"/>
                <a:gd name="connsiteX11" fmla="*/ 47625 w 180984"/>
                <a:gd name="connsiteY11" fmla="*/ 123977 h 185889"/>
                <a:gd name="connsiteX12" fmla="*/ 0 w 180984"/>
                <a:gd name="connsiteY12" fmla="*/ 171602 h 185889"/>
                <a:gd name="connsiteX13" fmla="*/ 0 w 180984"/>
                <a:gd name="connsiteY13" fmla="*/ 176155 h 185889"/>
                <a:gd name="connsiteX14" fmla="*/ 19050 w 180984"/>
                <a:gd name="connsiteY14" fmla="*/ 185890 h 185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984" h="185889">
                  <a:moveTo>
                    <a:pt x="19050" y="171602"/>
                  </a:moveTo>
                  <a:cubicBezTo>
                    <a:pt x="19050" y="155820"/>
                    <a:pt x="31843" y="143027"/>
                    <a:pt x="47625" y="143027"/>
                  </a:cubicBezTo>
                  <a:lnTo>
                    <a:pt x="104775" y="143027"/>
                  </a:lnTo>
                  <a:cubicBezTo>
                    <a:pt x="131065" y="142996"/>
                    <a:pt x="152369" y="121692"/>
                    <a:pt x="152400" y="95402"/>
                  </a:cubicBezTo>
                  <a:lnTo>
                    <a:pt x="152400" y="75000"/>
                  </a:lnTo>
                  <a:cubicBezTo>
                    <a:pt x="172774" y="69739"/>
                    <a:pt x="185026" y="48958"/>
                    <a:pt x="179765" y="28584"/>
                  </a:cubicBezTo>
                  <a:cubicBezTo>
                    <a:pt x="174505" y="8210"/>
                    <a:pt x="153724" y="-4042"/>
                    <a:pt x="133350" y="1219"/>
                  </a:cubicBezTo>
                  <a:cubicBezTo>
                    <a:pt x="112976" y="6480"/>
                    <a:pt x="100724" y="27260"/>
                    <a:pt x="105985" y="47634"/>
                  </a:cubicBezTo>
                  <a:cubicBezTo>
                    <a:pt x="109450" y="61055"/>
                    <a:pt x="119929" y="71535"/>
                    <a:pt x="133350" y="75000"/>
                  </a:cubicBezTo>
                  <a:lnTo>
                    <a:pt x="133350" y="95402"/>
                  </a:lnTo>
                  <a:cubicBezTo>
                    <a:pt x="133350" y="111184"/>
                    <a:pt x="120557" y="123977"/>
                    <a:pt x="104775" y="123977"/>
                  </a:cubicBezTo>
                  <a:lnTo>
                    <a:pt x="47625" y="123977"/>
                  </a:lnTo>
                  <a:cubicBezTo>
                    <a:pt x="21335" y="124009"/>
                    <a:pt x="31" y="145312"/>
                    <a:pt x="0" y="171602"/>
                  </a:cubicBezTo>
                  <a:lnTo>
                    <a:pt x="0" y="176155"/>
                  </a:lnTo>
                  <a:cubicBezTo>
                    <a:pt x="6595" y="178898"/>
                    <a:pt x="12964" y="182152"/>
                    <a:pt x="19050" y="185890"/>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A711BFCC-9E05-E550-60AA-607230BD0996}"/>
                </a:ext>
              </a:extLst>
            </p:cNvPr>
            <p:cNvSpPr/>
            <p:nvPr/>
          </p:nvSpPr>
          <p:spPr>
            <a:xfrm>
              <a:off x="-320309" y="1784551"/>
              <a:ext cx="155723" cy="76075"/>
            </a:xfrm>
            <a:custGeom>
              <a:avLst/>
              <a:gdLst>
                <a:gd name="connsiteX0" fmla="*/ 117634 w 155723"/>
                <a:gd name="connsiteY0" fmla="*/ 0 h 76075"/>
                <a:gd name="connsiteX1" fmla="*/ 80886 w 155723"/>
                <a:gd name="connsiteY1" fmla="*/ 28575 h 76075"/>
                <a:gd name="connsiteX2" fmla="*/ 0 w 155723"/>
                <a:gd name="connsiteY2" fmla="*/ 28575 h 76075"/>
                <a:gd name="connsiteX3" fmla="*/ 10316 w 155723"/>
                <a:gd name="connsiteY3" fmla="*/ 47625 h 76075"/>
                <a:gd name="connsiteX4" fmla="*/ 80877 w 155723"/>
                <a:gd name="connsiteY4" fmla="*/ 47625 h 76075"/>
                <a:gd name="connsiteX5" fmla="*/ 127272 w 155723"/>
                <a:gd name="connsiteY5" fmla="*/ 74837 h 76075"/>
                <a:gd name="connsiteX6" fmla="*/ 154485 w 155723"/>
                <a:gd name="connsiteY6" fmla="*/ 28442 h 76075"/>
                <a:gd name="connsiteX7" fmla="*/ 117634 w 155723"/>
                <a:gd name="connsiteY7" fmla="*/ 0 h 7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3" h="76075">
                  <a:moveTo>
                    <a:pt x="117634" y="0"/>
                  </a:moveTo>
                  <a:cubicBezTo>
                    <a:pt x="100314" y="65"/>
                    <a:pt x="85216" y="11804"/>
                    <a:pt x="80886" y="28575"/>
                  </a:cubicBezTo>
                  <a:lnTo>
                    <a:pt x="0" y="28575"/>
                  </a:lnTo>
                  <a:cubicBezTo>
                    <a:pt x="4019" y="34594"/>
                    <a:pt x="7471" y="40971"/>
                    <a:pt x="10316" y="47625"/>
                  </a:cubicBezTo>
                  <a:lnTo>
                    <a:pt x="80877" y="47625"/>
                  </a:lnTo>
                  <a:cubicBezTo>
                    <a:pt x="86175" y="67951"/>
                    <a:pt x="106946" y="80135"/>
                    <a:pt x="127272" y="74837"/>
                  </a:cubicBezTo>
                  <a:cubicBezTo>
                    <a:pt x="147598" y="69540"/>
                    <a:pt x="159782" y="48768"/>
                    <a:pt x="154485" y="28442"/>
                  </a:cubicBezTo>
                  <a:cubicBezTo>
                    <a:pt x="150115" y="11673"/>
                    <a:pt x="134963" y="-21"/>
                    <a:pt x="117634" y="0"/>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A1B4DA90-60C0-8EFB-5C91-546E934B1314}"/>
                </a:ext>
              </a:extLst>
            </p:cNvPr>
            <p:cNvSpPr/>
            <p:nvPr/>
          </p:nvSpPr>
          <p:spPr>
            <a:xfrm>
              <a:off x="-860288" y="1651201"/>
              <a:ext cx="530900" cy="314311"/>
            </a:xfrm>
            <a:custGeom>
              <a:avLst/>
              <a:gdLst>
                <a:gd name="connsiteX0" fmla="*/ 21419 w 530900"/>
                <a:gd name="connsiteY0" fmla="*/ 145172 h 314311"/>
                <a:gd name="connsiteX1" fmla="*/ 10360 w 530900"/>
                <a:gd name="connsiteY1" fmla="*/ 253833 h 314311"/>
                <a:gd name="connsiteX2" fmla="*/ 102153 w 530900"/>
                <a:gd name="connsiteY2" fmla="*/ 314021 h 314311"/>
                <a:gd name="connsiteX3" fmla="*/ 102762 w 530900"/>
                <a:gd name="connsiteY3" fmla="*/ 314021 h 314311"/>
                <a:gd name="connsiteX4" fmla="*/ 130775 w 530900"/>
                <a:gd name="connsiteY4" fmla="*/ 314307 h 314311"/>
                <a:gd name="connsiteX5" fmla="*/ 441767 w 530900"/>
                <a:gd name="connsiteY5" fmla="*/ 314307 h 314311"/>
                <a:gd name="connsiteX6" fmla="*/ 530896 w 530900"/>
                <a:gd name="connsiteY6" fmla="*/ 227025 h 314311"/>
                <a:gd name="connsiteX7" fmla="*/ 453320 w 530900"/>
                <a:gd name="connsiteY7" fmla="*/ 138533 h 314311"/>
                <a:gd name="connsiteX8" fmla="*/ 409791 w 530900"/>
                <a:gd name="connsiteY8" fmla="*/ 70600 h 314311"/>
                <a:gd name="connsiteX9" fmla="*/ 348298 w 530900"/>
                <a:gd name="connsiteY9" fmla="*/ 51303 h 314311"/>
                <a:gd name="connsiteX10" fmla="*/ 327981 w 530900"/>
                <a:gd name="connsiteY10" fmla="*/ 53208 h 314311"/>
                <a:gd name="connsiteX11" fmla="*/ 225654 w 530900"/>
                <a:gd name="connsiteY11" fmla="*/ 1 h 314311"/>
                <a:gd name="connsiteX12" fmla="*/ 196765 w 530900"/>
                <a:gd name="connsiteY12" fmla="*/ 3373 h 314311"/>
                <a:gd name="connsiteX13" fmla="*/ 103039 w 530900"/>
                <a:gd name="connsiteY13" fmla="*/ 103061 h 314311"/>
                <a:gd name="connsiteX14" fmla="*/ 21419 w 530900"/>
                <a:gd name="connsiteY14" fmla="*/ 145172 h 314311"/>
                <a:gd name="connsiteX15" fmla="*/ 106706 w 530900"/>
                <a:gd name="connsiteY15" fmla="*/ 122045 h 314311"/>
                <a:gd name="connsiteX16" fmla="*/ 120374 w 530900"/>
                <a:gd name="connsiteY16" fmla="*/ 123112 h 314311"/>
                <a:gd name="connsiteX17" fmla="*/ 120477 w 530900"/>
                <a:gd name="connsiteY17" fmla="*/ 123047 h 314311"/>
                <a:gd name="connsiteX18" fmla="*/ 120479 w 530900"/>
                <a:gd name="connsiteY18" fmla="*/ 123026 h 314311"/>
                <a:gd name="connsiteX19" fmla="*/ 120479 w 530900"/>
                <a:gd name="connsiteY19" fmla="*/ 120035 h 314311"/>
                <a:gd name="connsiteX20" fmla="*/ 201108 w 530900"/>
                <a:gd name="connsiteY20" fmla="*/ 21928 h 314311"/>
                <a:gd name="connsiteX21" fmla="*/ 319018 w 530900"/>
                <a:gd name="connsiteY21" fmla="*/ 75268 h 314311"/>
                <a:gd name="connsiteX22" fmla="*/ 319132 w 530900"/>
                <a:gd name="connsiteY22" fmla="*/ 75268 h 314311"/>
                <a:gd name="connsiteX23" fmla="*/ 398847 w 530900"/>
                <a:gd name="connsiteY23" fmla="*/ 86221 h 314311"/>
                <a:gd name="connsiteX24" fmla="*/ 435909 w 530900"/>
                <a:gd name="connsiteY24" fmla="*/ 155258 h 314311"/>
                <a:gd name="connsiteX25" fmla="*/ 435909 w 530900"/>
                <a:gd name="connsiteY25" fmla="*/ 157049 h 314311"/>
                <a:gd name="connsiteX26" fmla="*/ 436014 w 530900"/>
                <a:gd name="connsiteY26" fmla="*/ 157125 h 314311"/>
                <a:gd name="connsiteX27" fmla="*/ 441729 w 530900"/>
                <a:gd name="connsiteY27" fmla="*/ 156859 h 314311"/>
                <a:gd name="connsiteX28" fmla="*/ 511744 w 530900"/>
                <a:gd name="connsiteY28" fmla="*/ 225251 h 314311"/>
                <a:gd name="connsiteX29" fmla="*/ 443353 w 530900"/>
                <a:gd name="connsiteY29" fmla="*/ 295266 h 314311"/>
                <a:gd name="connsiteX30" fmla="*/ 441729 w 530900"/>
                <a:gd name="connsiteY30" fmla="*/ 295266 h 314311"/>
                <a:gd name="connsiteX31" fmla="*/ 130966 w 530900"/>
                <a:gd name="connsiteY31" fmla="*/ 295266 h 314311"/>
                <a:gd name="connsiteX32" fmla="*/ 102962 w 530900"/>
                <a:gd name="connsiteY32" fmla="*/ 294981 h 314311"/>
                <a:gd name="connsiteX33" fmla="*/ 27534 w 530900"/>
                <a:gd name="connsiteY33" fmla="*/ 245584 h 314311"/>
                <a:gd name="connsiteX34" fmla="*/ 36583 w 530900"/>
                <a:gd name="connsiteY34" fmla="*/ 156687 h 314311"/>
                <a:gd name="connsiteX35" fmla="*/ 106706 w 530900"/>
                <a:gd name="connsiteY35" fmla="*/ 122045 h 314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0900" h="314311">
                  <a:moveTo>
                    <a:pt x="21419" y="145172"/>
                  </a:moveTo>
                  <a:cubicBezTo>
                    <a:pt x="-2443" y="176416"/>
                    <a:pt x="-6718" y="218422"/>
                    <a:pt x="10360" y="253833"/>
                  </a:cubicBezTo>
                  <a:cubicBezTo>
                    <a:pt x="27461" y="289337"/>
                    <a:pt x="62774" y="312492"/>
                    <a:pt x="102153" y="314021"/>
                  </a:cubicBezTo>
                  <a:lnTo>
                    <a:pt x="102762" y="314021"/>
                  </a:lnTo>
                  <a:lnTo>
                    <a:pt x="130775" y="314307"/>
                  </a:lnTo>
                  <a:lnTo>
                    <a:pt x="441767" y="314307"/>
                  </a:lnTo>
                  <a:cubicBezTo>
                    <a:pt x="490481" y="314818"/>
                    <a:pt x="530386" y="275739"/>
                    <a:pt x="530896" y="227025"/>
                  </a:cubicBezTo>
                  <a:cubicBezTo>
                    <a:pt x="531367" y="182068"/>
                    <a:pt x="497952" y="143950"/>
                    <a:pt x="453320" y="138533"/>
                  </a:cubicBezTo>
                  <a:cubicBezTo>
                    <a:pt x="448384" y="111016"/>
                    <a:pt x="432727" y="86583"/>
                    <a:pt x="409791" y="70600"/>
                  </a:cubicBezTo>
                  <a:cubicBezTo>
                    <a:pt x="391767" y="57994"/>
                    <a:pt x="370293" y="51255"/>
                    <a:pt x="348298" y="51303"/>
                  </a:cubicBezTo>
                  <a:cubicBezTo>
                    <a:pt x="341481" y="51296"/>
                    <a:pt x="334678" y="51933"/>
                    <a:pt x="327981" y="53208"/>
                  </a:cubicBezTo>
                  <a:cubicBezTo>
                    <a:pt x="304691" y="19731"/>
                    <a:pt x="266435" y="-161"/>
                    <a:pt x="225654" y="1"/>
                  </a:cubicBezTo>
                  <a:cubicBezTo>
                    <a:pt x="215926" y="5"/>
                    <a:pt x="206231" y="1136"/>
                    <a:pt x="196765" y="3373"/>
                  </a:cubicBezTo>
                  <a:cubicBezTo>
                    <a:pt x="148229" y="14575"/>
                    <a:pt x="111230" y="53928"/>
                    <a:pt x="103039" y="103061"/>
                  </a:cubicBezTo>
                  <a:cubicBezTo>
                    <a:pt x="70908" y="104204"/>
                    <a:pt x="40971" y="119649"/>
                    <a:pt x="21419" y="145172"/>
                  </a:cubicBezTo>
                  <a:close/>
                  <a:moveTo>
                    <a:pt x="106706" y="122045"/>
                  </a:moveTo>
                  <a:cubicBezTo>
                    <a:pt x="111282" y="122046"/>
                    <a:pt x="115853" y="122403"/>
                    <a:pt x="120374" y="123112"/>
                  </a:cubicBezTo>
                  <a:cubicBezTo>
                    <a:pt x="120420" y="123122"/>
                    <a:pt x="120466" y="123094"/>
                    <a:pt x="120477" y="123047"/>
                  </a:cubicBezTo>
                  <a:cubicBezTo>
                    <a:pt x="120478" y="123040"/>
                    <a:pt x="120479" y="123033"/>
                    <a:pt x="120479" y="123026"/>
                  </a:cubicBezTo>
                  <a:cubicBezTo>
                    <a:pt x="120479" y="122512"/>
                    <a:pt x="120479" y="120711"/>
                    <a:pt x="120479" y="120035"/>
                  </a:cubicBezTo>
                  <a:cubicBezTo>
                    <a:pt x="121996" y="72832"/>
                    <a:pt x="155093" y="32561"/>
                    <a:pt x="201108" y="21928"/>
                  </a:cubicBezTo>
                  <a:cubicBezTo>
                    <a:pt x="247971" y="10792"/>
                    <a:pt x="296441" y="32718"/>
                    <a:pt x="319018" y="75268"/>
                  </a:cubicBezTo>
                  <a:cubicBezTo>
                    <a:pt x="319052" y="75293"/>
                    <a:pt x="319098" y="75293"/>
                    <a:pt x="319132" y="75268"/>
                  </a:cubicBezTo>
                  <a:cubicBezTo>
                    <a:pt x="345926" y="65953"/>
                    <a:pt x="375559" y="70025"/>
                    <a:pt x="398847" y="86221"/>
                  </a:cubicBezTo>
                  <a:cubicBezTo>
                    <a:pt x="421551" y="101965"/>
                    <a:pt x="435332" y="127637"/>
                    <a:pt x="435909" y="155258"/>
                  </a:cubicBezTo>
                  <a:cubicBezTo>
                    <a:pt x="435909" y="155573"/>
                    <a:pt x="435909" y="156706"/>
                    <a:pt x="435909" y="157049"/>
                  </a:cubicBezTo>
                  <a:cubicBezTo>
                    <a:pt x="435909" y="157106"/>
                    <a:pt x="435909" y="157135"/>
                    <a:pt x="436014" y="157125"/>
                  </a:cubicBezTo>
                  <a:cubicBezTo>
                    <a:pt x="437910" y="156903"/>
                    <a:pt x="439820" y="156814"/>
                    <a:pt x="441729" y="156859"/>
                  </a:cubicBezTo>
                  <a:cubicBezTo>
                    <a:pt x="479949" y="156410"/>
                    <a:pt x="511296" y="187030"/>
                    <a:pt x="511744" y="225251"/>
                  </a:cubicBezTo>
                  <a:cubicBezTo>
                    <a:pt x="512193" y="263471"/>
                    <a:pt x="481573" y="294818"/>
                    <a:pt x="443353" y="295266"/>
                  </a:cubicBezTo>
                  <a:cubicBezTo>
                    <a:pt x="442812" y="295273"/>
                    <a:pt x="442270" y="295273"/>
                    <a:pt x="441729" y="295266"/>
                  </a:cubicBezTo>
                  <a:lnTo>
                    <a:pt x="130966" y="295266"/>
                  </a:lnTo>
                  <a:lnTo>
                    <a:pt x="102962" y="294981"/>
                  </a:lnTo>
                  <a:cubicBezTo>
                    <a:pt x="70628" y="293705"/>
                    <a:pt x="41627" y="274713"/>
                    <a:pt x="27534" y="245584"/>
                  </a:cubicBezTo>
                  <a:cubicBezTo>
                    <a:pt x="13613" y="216604"/>
                    <a:pt x="17109" y="182268"/>
                    <a:pt x="36583" y="156687"/>
                  </a:cubicBezTo>
                  <a:cubicBezTo>
                    <a:pt x="53260" y="134818"/>
                    <a:pt x="79202" y="122001"/>
                    <a:pt x="106706" y="122045"/>
                  </a:cubicBezTo>
                  <a:close/>
                </a:path>
              </a:pathLst>
            </a:custGeom>
            <a:solidFill>
              <a:schemeClr val="tx1"/>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sp>
        <p:nvSpPr>
          <p:cNvPr id="19" name="TextBox 18">
            <a:extLst>
              <a:ext uri="{FF2B5EF4-FFF2-40B4-BE49-F238E27FC236}">
                <a16:creationId xmlns:a16="http://schemas.microsoft.com/office/drawing/2014/main" id="{1B86C4AF-5E88-563C-9FB4-3490308AC1C3}"/>
              </a:ext>
            </a:extLst>
          </p:cNvPr>
          <p:cNvSpPr txBox="1"/>
          <p:nvPr/>
        </p:nvSpPr>
        <p:spPr>
          <a:xfrm>
            <a:off x="457994" y="2216200"/>
            <a:ext cx="11242069" cy="2561228"/>
          </a:xfrm>
          <a:prstGeom prst="rect">
            <a:avLst/>
          </a:prstGeom>
          <a:noFill/>
        </p:spPr>
        <p:txBody>
          <a:bodyPr wrap="square" lIns="0" tIns="52338" rIns="0" bIns="0" numCol="2" spcCol="182880" rtlCol="0">
            <a:spAutoFit/>
          </a:bodyPr>
          <a:lstStyle/>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Agile methodology: </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Implement and follow agile practices such as scrum to manage projects and improve development efficiency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Continuous integration and continuous delivery (CI/CD): </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Set up and manage CI/CD pipelines to automate testing and deployment processes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Documentation maintenance:</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 Create and maintain software documentation, ensuring that all processes and code are clearly documented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Interpersonal collaboration:</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 Work collaboratively with other team members, including cross-functional collaboration, to achieve project goals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Java programming:</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 Write and optimize java code, utilizing advanced features like java Enums, java stream API, and java files API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Problem solving: </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Address and resolve complex software issues and bugs, employing strong analytical and problem-solving skills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Software design patterns: </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Apply design patterns and architectural principles to develop maintainable and scalable software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Software development: </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Design, code, and debug applications in various software languages including Java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System integration: </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Integrate software components into a fully functional software system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1"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Testing:</a:t>
            </a: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 Conduct software testing to ensure quality and identify defects, including development testing and unit testing </a:t>
            </a:r>
          </a:p>
        </p:txBody>
      </p:sp>
      <p:sp>
        <p:nvSpPr>
          <p:cNvPr id="20" name="TextBox 19">
            <a:extLst>
              <a:ext uri="{FF2B5EF4-FFF2-40B4-BE49-F238E27FC236}">
                <a16:creationId xmlns:a16="http://schemas.microsoft.com/office/drawing/2014/main" id="{160F6FDB-9EC5-E595-A5E7-C24624E9554A}"/>
              </a:ext>
            </a:extLst>
          </p:cNvPr>
          <p:cNvSpPr txBox="1"/>
          <p:nvPr/>
        </p:nvSpPr>
        <p:spPr>
          <a:xfrm>
            <a:off x="457995" y="2000756"/>
            <a:ext cx="1318846" cy="215444"/>
          </a:xfrm>
          <a:prstGeom prst="rect">
            <a:avLst/>
          </a:prstGeom>
          <a:noFill/>
        </p:spPr>
        <p:txBody>
          <a:bodyPr wrap="square" lIns="0" tIns="0" rIns="0" bIns="0" rtlCol="0">
            <a:spAutoFit/>
          </a:bodyPr>
          <a:lstStyle/>
          <a:p>
            <a:pPr marL="0" marR="0" lvl="0" indent="0" algn="l" defTabSz="31652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8320"/>
                </a:solidFill>
                <a:effectLst/>
                <a:uLnTx/>
                <a:uFillTx/>
                <a:latin typeface="Arial" panose="020B0604020202020204" pitchFamily="34" charset="0"/>
                <a:ea typeface="+mn-ea"/>
                <a:cs typeface="+mn-cs"/>
              </a:rPr>
              <a:t>Principal tasks</a:t>
            </a:r>
          </a:p>
        </p:txBody>
      </p:sp>
      <p:sp>
        <p:nvSpPr>
          <p:cNvPr id="9" name="TextBox 8">
            <a:extLst>
              <a:ext uri="{FF2B5EF4-FFF2-40B4-BE49-F238E27FC236}">
                <a16:creationId xmlns:a16="http://schemas.microsoft.com/office/drawing/2014/main" id="{8976BF82-EE29-1077-0912-D27C41E48FD4}"/>
              </a:ext>
            </a:extLst>
          </p:cNvPr>
          <p:cNvSpPr txBox="1"/>
          <p:nvPr/>
        </p:nvSpPr>
        <p:spPr>
          <a:xfrm>
            <a:off x="457994" y="4789136"/>
            <a:ext cx="1318846" cy="321142"/>
          </a:xfrm>
          <a:prstGeom prst="rect">
            <a:avLst/>
          </a:prstGeom>
          <a:noFill/>
        </p:spPr>
        <p:txBody>
          <a:bodyPr wrap="square" lIns="62308" tIns="52338" rIns="0" bIns="52338" rtlCol="0">
            <a:spAutoFit/>
          </a:bodyPr>
          <a:lstStyle/>
          <a:p>
            <a:pPr marL="0" marR="0" lvl="0" indent="0" algn="l" defTabSz="31652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8320"/>
                </a:solidFill>
                <a:effectLst/>
                <a:uLnTx/>
                <a:uFillTx/>
                <a:latin typeface="Arial" panose="020B0604020202020204" pitchFamily="34" charset="0"/>
                <a:ea typeface="+mn-ea"/>
                <a:cs typeface="+mn-cs"/>
              </a:rPr>
              <a:t>Principal skills</a:t>
            </a:r>
          </a:p>
        </p:txBody>
      </p:sp>
      <p:sp>
        <p:nvSpPr>
          <p:cNvPr id="10" name="TextBox 9">
            <a:extLst>
              <a:ext uri="{FF2B5EF4-FFF2-40B4-BE49-F238E27FC236}">
                <a16:creationId xmlns:a16="http://schemas.microsoft.com/office/drawing/2014/main" id="{E0758913-0D14-D4F3-9C8C-747493BCF4B4}"/>
              </a:ext>
            </a:extLst>
          </p:cNvPr>
          <p:cNvSpPr txBox="1"/>
          <p:nvPr/>
        </p:nvSpPr>
        <p:spPr>
          <a:xfrm>
            <a:off x="514053" y="5110278"/>
            <a:ext cx="11186010" cy="1165447"/>
          </a:xfrm>
          <a:prstGeom prst="rect">
            <a:avLst/>
          </a:prstGeom>
          <a:noFill/>
        </p:spPr>
        <p:txBody>
          <a:bodyPr wrap="square" lIns="62308" tIns="0" rIns="0" bIns="0" numCol="4" spcCol="183600" rtlCol="0">
            <a:spAutoFit/>
          </a:bodyPr>
          <a:lstStyle/>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Adaptability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Agile methodology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Communication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Creativity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Demonstrating responsibility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Development design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Engineering software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Enterprise software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Interpersonal collaboration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Java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Leadership demonstration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Problem-solving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Software development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Software integration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Software product management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System architecture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Testing </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mn-ea"/>
                <a:cs typeface="Times New Roman" panose="02020603050405020304" pitchFamily="18" charset="0"/>
              </a:rPr>
              <a:t>Web development </a:t>
            </a:r>
          </a:p>
        </p:txBody>
      </p:sp>
      <p:sp>
        <p:nvSpPr>
          <p:cNvPr id="2" name="TextBox 1">
            <a:extLst>
              <a:ext uri="{FF2B5EF4-FFF2-40B4-BE49-F238E27FC236}">
                <a16:creationId xmlns:a16="http://schemas.microsoft.com/office/drawing/2014/main" id="{04BB7397-796F-3553-5594-1AB290F0F1D1}"/>
              </a:ext>
            </a:extLst>
          </p:cNvPr>
          <p:cNvSpPr txBox="1"/>
          <p:nvPr/>
        </p:nvSpPr>
        <p:spPr>
          <a:xfrm>
            <a:off x="1822842" y="1047082"/>
            <a:ext cx="2113608" cy="215444"/>
          </a:xfrm>
          <a:prstGeom prst="rect">
            <a:avLst/>
          </a:prstGeom>
          <a:noFill/>
        </p:spPr>
        <p:txBody>
          <a:bodyPr wrap="square" lIns="0" tIns="0" rIns="0" bIns="0" rtlCol="0">
            <a:spAutoFit/>
          </a:bodyPr>
          <a:lstStyle/>
          <a:p>
            <a:pPr marL="0" marR="0" lvl="0" indent="0" algn="l" defTabSz="31652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8320"/>
                </a:solidFill>
                <a:effectLst/>
                <a:uLnTx/>
                <a:uFillTx/>
                <a:latin typeface="Arial" panose="020B0604020202020204" pitchFamily="34" charset="0"/>
                <a:ea typeface="+mn-ea"/>
                <a:cs typeface="+mn-cs"/>
              </a:rPr>
              <a:t>Job description</a:t>
            </a:r>
          </a:p>
        </p:txBody>
      </p:sp>
      <p:sp>
        <p:nvSpPr>
          <p:cNvPr id="3" name="TextBox 2">
            <a:extLst>
              <a:ext uri="{FF2B5EF4-FFF2-40B4-BE49-F238E27FC236}">
                <a16:creationId xmlns:a16="http://schemas.microsoft.com/office/drawing/2014/main" id="{B16164C7-743E-F4BF-E614-00239C0E58FD}"/>
              </a:ext>
            </a:extLst>
          </p:cNvPr>
          <p:cNvSpPr txBox="1"/>
          <p:nvPr/>
        </p:nvSpPr>
        <p:spPr>
          <a:xfrm>
            <a:off x="1822841" y="1309073"/>
            <a:ext cx="9857465" cy="338554"/>
          </a:xfrm>
          <a:prstGeom prst="rect">
            <a:avLst/>
          </a:prstGeom>
          <a:noFill/>
        </p:spPr>
        <p:txBody>
          <a:bodyPr wrap="square" lIns="0" tIns="0" rIns="0" bIns="0" numCol="1" rtlCol="0">
            <a:spAutoFit/>
          </a:bodyPr>
          <a:lstStyle/>
          <a:p>
            <a:pPr marL="0" marR="0" lvl="0" indent="0" algn="l" defTabSz="457200" rtl="0" eaLnBrk="1" fontAlgn="auto" latinLnBrk="0" hangingPunct="1">
              <a:lnSpc>
                <a:spcPct val="100000"/>
              </a:lnSpc>
              <a:spcBef>
                <a:spcPts val="0"/>
              </a:spcBef>
              <a:spcAft>
                <a:spcPts val="0"/>
              </a:spcAft>
              <a:buClr>
                <a:srgbClr val="3CAECE"/>
              </a:buClr>
              <a:buSzTx/>
              <a:buFontTx/>
              <a:buNone/>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ea typeface="Aptos" panose="020B0004020202020204" pitchFamily="34" charset="0"/>
                <a:cs typeface="Times New Roman" panose="02020603050405020304" pitchFamily="18" charset="0"/>
              </a:rPr>
              <a:t>A Java developer is a software engineer specializing in developing applications using the Java programming language. They are responsible for designing, coding, and testing software solutions, as well as troubleshooting and maintaining existing Java-based applications.</a:t>
            </a:r>
          </a:p>
        </p:txBody>
      </p:sp>
      <p:grpSp>
        <p:nvGrpSpPr>
          <p:cNvPr id="11" name="Group 10">
            <a:extLst>
              <a:ext uri="{FF2B5EF4-FFF2-40B4-BE49-F238E27FC236}">
                <a16:creationId xmlns:a16="http://schemas.microsoft.com/office/drawing/2014/main" id="{20C768C6-8F4B-CE63-38FF-552756A8070F}"/>
              </a:ext>
            </a:extLst>
          </p:cNvPr>
          <p:cNvGrpSpPr/>
          <p:nvPr/>
        </p:nvGrpSpPr>
        <p:grpSpPr>
          <a:xfrm>
            <a:off x="457994" y="1047082"/>
            <a:ext cx="1186656" cy="849270"/>
            <a:chOff x="457994" y="1047082"/>
            <a:chExt cx="730592" cy="685275"/>
          </a:xfrm>
        </p:grpSpPr>
        <p:sp>
          <p:nvSpPr>
            <p:cNvPr id="37" name="Rectangle: Rounded Corners 36">
              <a:extLst>
                <a:ext uri="{FF2B5EF4-FFF2-40B4-BE49-F238E27FC236}">
                  <a16:creationId xmlns:a16="http://schemas.microsoft.com/office/drawing/2014/main" id="{89347A8A-90B3-18BD-11FC-408AB2888403}"/>
                </a:ext>
              </a:extLst>
            </p:cNvPr>
            <p:cNvSpPr>
              <a:spLocks/>
            </p:cNvSpPr>
            <p:nvPr/>
          </p:nvSpPr>
          <p:spPr>
            <a:xfrm>
              <a:off x="457994" y="1047082"/>
              <a:ext cx="730592" cy="685275"/>
            </a:xfrm>
            <a:prstGeom prst="roundRect">
              <a:avLst>
                <a:gd name="adj" fmla="val 0"/>
              </a:avLst>
            </a:prstGeom>
            <a:solidFill>
              <a:schemeClr val="bg1"/>
            </a:solidFill>
            <a:ln>
              <a:solidFill>
                <a:schemeClr val="bg2"/>
              </a:solidFill>
            </a:ln>
            <a:effectLst>
              <a:outerShdw blurRad="3556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31652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Title 1">
              <a:extLst>
                <a:ext uri="{FF2B5EF4-FFF2-40B4-BE49-F238E27FC236}">
                  <a16:creationId xmlns:a16="http://schemas.microsoft.com/office/drawing/2014/main" id="{F6A9A7D8-D288-6B46-FC72-7EE1E320DDD1}"/>
                </a:ext>
              </a:extLst>
            </p:cNvPr>
            <p:cNvSpPr txBox="1">
              <a:spLocks/>
            </p:cNvSpPr>
            <p:nvPr/>
          </p:nvSpPr>
          <p:spPr>
            <a:xfrm>
              <a:off x="506125" y="1058923"/>
              <a:ext cx="634330" cy="299761"/>
            </a:xfrm>
            <a:prstGeom prst="rect">
              <a:avLst/>
            </a:prstGeom>
          </p:spPr>
          <p:txBody>
            <a:bodyPr vert="horz" lIns="0" tIns="31652" rIns="0" bIns="31652" rtlCol="0" anchor="ctr">
              <a:noAutofit/>
            </a:bodyPr>
            <a:lstStyle>
              <a:lvl1pPr algn="l" defTabSz="685800" rtl="0" eaLnBrk="1" latinLnBrk="0" hangingPunct="1">
                <a:lnSpc>
                  <a:spcPct val="90000"/>
                </a:lnSpc>
                <a:spcBef>
                  <a:spcPct val="0"/>
                </a:spcBef>
                <a:buNone/>
                <a:defRPr sz="2300" kern="1200">
                  <a:solidFill>
                    <a:schemeClr val="tx1"/>
                  </a:solidFill>
                  <a:latin typeface="Arial Black" panose="020B0A04020102020204" pitchFamily="34" charset="0"/>
                  <a:ea typeface="+mj-ea"/>
                  <a:cs typeface="Arial" panose="020B0604020202020204" pitchFamily="34" charset="0"/>
                </a:defRPr>
              </a:lvl1pPr>
            </a:lstStyle>
            <a:p>
              <a:pPr marL="0" marR="0" lvl="0" indent="0" algn="ctr" defTabSz="474779" rtl="0" eaLnBrk="1" fontAlgn="auto" latinLnBrk="0" hangingPunct="1">
                <a:lnSpc>
                  <a:spcPct val="90000"/>
                </a:lnSpc>
                <a:spcBef>
                  <a:spcPct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j-ea"/>
                  <a:cs typeface="Arial" panose="020B0604020202020204" pitchFamily="34" charset="0"/>
                </a:rPr>
                <a:t>Potential transformation</a:t>
              </a:r>
              <a:endParaRPr kumimoji="0" lang="en-US" sz="1000" b="1" i="0" u="none" strike="noStrike" kern="1200" cap="none" spc="0" normalizeH="0" baseline="0" noProof="0">
                <a:ln>
                  <a:noFill/>
                </a:ln>
                <a:solidFill>
                  <a:srgbClr val="313131"/>
                </a:solidFill>
                <a:effectLst/>
                <a:uLnTx/>
                <a:uFillTx/>
                <a:latin typeface="Arial" panose="020B0604020202020204" pitchFamily="34" charset="0"/>
                <a:ea typeface="+mj-ea"/>
                <a:cs typeface="Arial" panose="020B0604020202020204" pitchFamily="34" charset="0"/>
              </a:endParaRPr>
            </a:p>
          </p:txBody>
        </p:sp>
        <p:sp>
          <p:nvSpPr>
            <p:cNvPr id="4" name="Title 1">
              <a:extLst>
                <a:ext uri="{FF2B5EF4-FFF2-40B4-BE49-F238E27FC236}">
                  <a16:creationId xmlns:a16="http://schemas.microsoft.com/office/drawing/2014/main" id="{B00B0F07-FBE9-3087-CD84-98C6ABBF7034}"/>
                </a:ext>
              </a:extLst>
            </p:cNvPr>
            <p:cNvSpPr txBox="1">
              <a:spLocks/>
            </p:cNvSpPr>
            <p:nvPr/>
          </p:nvSpPr>
          <p:spPr>
            <a:xfrm>
              <a:off x="506125" y="1561688"/>
              <a:ext cx="634330" cy="126602"/>
            </a:xfrm>
            <a:prstGeom prst="rect">
              <a:avLst/>
            </a:prstGeom>
          </p:spPr>
          <p:txBody>
            <a:bodyPr vert="horz" lIns="0" tIns="31652" rIns="0" bIns="31652" rtlCol="0" anchor="ctr">
              <a:noAutofit/>
            </a:bodyPr>
            <a:lstStyle>
              <a:lvl1pPr algn="l" defTabSz="685800" rtl="0" eaLnBrk="1" latinLnBrk="0" hangingPunct="1">
                <a:lnSpc>
                  <a:spcPct val="90000"/>
                </a:lnSpc>
                <a:spcBef>
                  <a:spcPct val="0"/>
                </a:spcBef>
                <a:buNone/>
                <a:defRPr sz="2300" kern="1200">
                  <a:solidFill>
                    <a:schemeClr val="tx1"/>
                  </a:solidFill>
                  <a:latin typeface="Arial Black" panose="020B0A04020102020204" pitchFamily="34" charset="0"/>
                  <a:ea typeface="+mj-ea"/>
                  <a:cs typeface="Arial" panose="020B0604020202020204" pitchFamily="34" charset="0"/>
                </a:defRPr>
              </a:lvl1pPr>
            </a:lstStyle>
            <a:p>
              <a:pPr marL="0" marR="0" lvl="0" indent="0" algn="ctr" defTabSz="474779" rtl="0" eaLnBrk="1" fontAlgn="auto" latinLnBrk="0" hangingPunct="1">
                <a:lnSpc>
                  <a:spcPct val="90000"/>
                </a:lnSpc>
                <a:spcBef>
                  <a:spcPct val="0"/>
                </a:spcBef>
                <a:spcAft>
                  <a:spcPts val="0"/>
                </a:spcAft>
                <a:buClrTx/>
                <a:buSzTx/>
                <a:buFontTx/>
                <a:buNone/>
                <a:tabLst/>
                <a:defRPr/>
              </a:pPr>
              <a:r>
                <a:rPr kumimoji="0" lang="en-US" sz="1000" b="1" i="0" u="none" strike="noStrike" kern="1200" cap="none" spc="0" normalizeH="0" baseline="0" noProof="0">
                  <a:ln>
                    <a:noFill/>
                  </a:ln>
                  <a:solidFill>
                    <a:srgbClr val="3CAECE"/>
                  </a:solidFill>
                  <a:effectLst/>
                  <a:uLnTx/>
                  <a:uFillTx/>
                  <a:latin typeface="Arial" panose="020B0604020202020204" pitchFamily="34" charset="0"/>
                  <a:ea typeface="+mj-ea"/>
                  <a:cs typeface="Arial" panose="020B0604020202020204" pitchFamily="34" charset="0"/>
                </a:rPr>
                <a:t>Moderate</a:t>
              </a:r>
            </a:p>
          </p:txBody>
        </p:sp>
        <p:grpSp>
          <p:nvGrpSpPr>
            <p:cNvPr id="6" name="Group 5">
              <a:extLst>
                <a:ext uri="{FF2B5EF4-FFF2-40B4-BE49-F238E27FC236}">
                  <a16:creationId xmlns:a16="http://schemas.microsoft.com/office/drawing/2014/main" id="{F95DDE21-9A86-FF20-38C0-D924E4F28711}"/>
                </a:ext>
              </a:extLst>
            </p:cNvPr>
            <p:cNvGrpSpPr/>
            <p:nvPr/>
          </p:nvGrpSpPr>
          <p:grpSpPr>
            <a:xfrm>
              <a:off x="506125" y="1388407"/>
              <a:ext cx="634330" cy="143559"/>
              <a:chOff x="726797" y="1944978"/>
              <a:chExt cx="1498600" cy="207363"/>
            </a:xfrm>
          </p:grpSpPr>
          <p:pic>
            <p:nvPicPr>
              <p:cNvPr id="7" name="Graphic 22">
                <a:extLst>
                  <a:ext uri="{FF2B5EF4-FFF2-40B4-BE49-F238E27FC236}">
                    <a16:creationId xmlns:a16="http://schemas.microsoft.com/office/drawing/2014/main" id="{5B9A617B-0C84-1510-7D04-C55283C6B56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26797" y="2126203"/>
                <a:ext cx="1498600" cy="26138"/>
              </a:xfrm>
              <a:custGeom>
                <a:avLst/>
                <a:gdLst>
                  <a:gd name="connsiteX0" fmla="*/ -275 w 6856094"/>
                  <a:gd name="connsiteY0" fmla="*/ -225 h 3019682"/>
                  <a:gd name="connsiteX1" fmla="*/ 6855820 w 6856094"/>
                  <a:gd name="connsiteY1" fmla="*/ -225 h 3019682"/>
                  <a:gd name="connsiteX2" fmla="*/ 6855820 w 6856094"/>
                  <a:gd name="connsiteY2" fmla="*/ 3019457 h 3019682"/>
                  <a:gd name="connsiteX3" fmla="*/ -275 w 6856094"/>
                  <a:gd name="connsiteY3" fmla="*/ 3019457 h 3019682"/>
                </a:gdLst>
                <a:ahLst/>
                <a:cxnLst>
                  <a:cxn ang="0">
                    <a:pos x="connsiteX0" y="connsiteY0"/>
                  </a:cxn>
                  <a:cxn ang="0">
                    <a:pos x="connsiteX1" y="connsiteY1"/>
                  </a:cxn>
                  <a:cxn ang="0">
                    <a:pos x="connsiteX2" y="connsiteY2"/>
                  </a:cxn>
                  <a:cxn ang="0">
                    <a:pos x="connsiteX3" y="connsiteY3"/>
                  </a:cxn>
                </a:cxnLst>
                <a:rect l="l" t="t" r="r" b="b"/>
                <a:pathLst>
                  <a:path w="6856094" h="3019682">
                    <a:moveTo>
                      <a:pt x="-275" y="-225"/>
                    </a:moveTo>
                    <a:lnTo>
                      <a:pt x="6855820" y="-225"/>
                    </a:lnTo>
                    <a:lnTo>
                      <a:pt x="6855820" y="3019457"/>
                    </a:lnTo>
                    <a:lnTo>
                      <a:pt x="-275" y="3019457"/>
                    </a:lnTo>
                    <a:close/>
                  </a:path>
                </a:pathLst>
              </a:custGeom>
            </p:spPr>
          </p:pic>
          <p:sp>
            <p:nvSpPr>
              <p:cNvPr id="15" name="Isosceles Triangle 14">
                <a:extLst>
                  <a:ext uri="{FF2B5EF4-FFF2-40B4-BE49-F238E27FC236}">
                    <a16:creationId xmlns:a16="http://schemas.microsoft.com/office/drawing/2014/main" id="{D95535A7-FEEB-AC7E-7BEF-FE90E68ED1E0}"/>
                  </a:ext>
                </a:extLst>
              </p:cNvPr>
              <p:cNvSpPr/>
              <p:nvPr/>
            </p:nvSpPr>
            <p:spPr>
              <a:xfrm flipV="1">
                <a:off x="1369255" y="1944978"/>
                <a:ext cx="213684" cy="143375"/>
              </a:xfrm>
              <a:prstGeom prst="triangl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31652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sp>
        <p:nvSpPr>
          <p:cNvPr id="16" name="Slide Number Placeholder 5">
            <a:extLst>
              <a:ext uri="{FF2B5EF4-FFF2-40B4-BE49-F238E27FC236}">
                <a16:creationId xmlns:a16="http://schemas.microsoft.com/office/drawing/2014/main" id="{3E88608F-7DE7-6157-66B6-CC1D3935E35C}"/>
              </a:ext>
            </a:extLst>
          </p:cNvPr>
          <p:cNvSpPr>
            <a:spLocks noGrp="1"/>
          </p:cNvSpPr>
          <p:nvPr>
            <p:ph type="sldNum" sz="quarter" idx="4"/>
          </p:nvPr>
        </p:nvSpPr>
        <p:spPr>
          <a:xfrm>
            <a:off x="7075244" y="6622282"/>
            <a:ext cx="1068265" cy="153623"/>
          </a:xfrm>
          <a:prstGeom prst="rect">
            <a:avLst/>
          </a:prstGeom>
        </p:spPr>
        <p:txBody>
          <a:bodyPr vert="horz" lIns="63305" tIns="31652" rIns="63305" bIns="31652" rtlCol="0" anchor="ctr"/>
          <a:lstStyle>
            <a:lvl1pPr algn="r">
              <a:defRPr sz="623">
                <a:solidFill>
                  <a:schemeClr val="bg1"/>
                </a:solidFill>
                <a:latin typeface="Arial" panose="020B0604020202020204" pitchFamily="34" charset="0"/>
              </a:defRPr>
            </a:lvl1pPr>
          </a:lstStyle>
          <a:p>
            <a:pPr marL="0" marR="0" lvl="0" indent="0" algn="r" defTabSz="316520" rtl="0" eaLnBrk="1" fontAlgn="auto" latinLnBrk="0" hangingPunct="1">
              <a:lnSpc>
                <a:spcPct val="100000"/>
              </a:lnSpc>
              <a:spcBef>
                <a:spcPts val="0"/>
              </a:spcBef>
              <a:spcAft>
                <a:spcPts val="0"/>
              </a:spcAft>
              <a:buClrTx/>
              <a:buSzTx/>
              <a:buFontTx/>
              <a:buNone/>
              <a:tabLst/>
              <a:defRPr/>
            </a:pPr>
            <a:fld id="{AD737D13-8B4C-4D26-A9FE-7958B4840CF6}" type="slidenum">
              <a:rPr kumimoji="0" lang="en-US" sz="623" b="0" i="0" u="none" strike="noStrike" kern="1200" cap="none" spc="0" normalizeH="0" baseline="0" noProof="0">
                <a:ln>
                  <a:noFill/>
                </a:ln>
                <a:solidFill>
                  <a:prstClr val="white"/>
                </a:solidFill>
                <a:effectLst/>
                <a:uLnTx/>
                <a:uFillTx/>
                <a:latin typeface="Arial" panose="020B0604020202020204" pitchFamily="34" charset="0"/>
                <a:ea typeface="+mn-ea"/>
                <a:cs typeface="+mn-cs"/>
              </a:rPr>
              <a:pPr marL="0" marR="0" lvl="0" indent="0" algn="r" defTabSz="316520" rtl="0" eaLnBrk="1" fontAlgn="auto" latinLnBrk="0" hangingPunct="1">
                <a:lnSpc>
                  <a:spcPct val="100000"/>
                </a:lnSpc>
                <a:spcBef>
                  <a:spcPts val="0"/>
                </a:spcBef>
                <a:spcAft>
                  <a:spcPts val="0"/>
                </a:spcAft>
                <a:buClrTx/>
                <a:buSzTx/>
                <a:buFontTx/>
                <a:buNone/>
                <a:tabLst/>
                <a:defRPr/>
              </a:pPr>
              <a:t>7</a:t>
            </a:fld>
            <a:endParaRPr kumimoji="0" lang="en-US" sz="623"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 name="Straight Connector 5">
            <a:extLst>
              <a:ext uri="{FF2B5EF4-FFF2-40B4-BE49-F238E27FC236}">
                <a16:creationId xmlns:a16="http://schemas.microsoft.com/office/drawing/2014/main" id="{5809D2C6-DF76-ADBA-E763-E68061B9152C}"/>
              </a:ext>
            </a:extLst>
          </p:cNvPr>
          <p:cNvSpPr>
            <a:spLocks noChangeShapeType="1"/>
          </p:cNvSpPr>
          <p:nvPr/>
        </p:nvSpPr>
        <p:spPr bwMode="auto">
          <a:xfrm>
            <a:off x="457994" y="908050"/>
            <a:ext cx="11156950" cy="0"/>
          </a:xfrm>
          <a:prstGeom prst="line">
            <a:avLst/>
          </a:prstGeom>
          <a:noFill/>
          <a:ln w="9525">
            <a:solidFill>
              <a:schemeClr val="accent2"/>
            </a:solidFill>
            <a:miter lim="800000"/>
            <a:headEnd/>
            <a:tailEnd/>
          </a:ln>
          <a:extLst>
            <a:ext uri="{909E8E84-426E-40DD-AFC4-6F175D3DCCD1}">
              <a14:hiddenFill xmlns:a14="http://schemas.microsoft.com/office/drawing/2010/main">
                <a:noFill/>
              </a14:hiddenFill>
            </a:ext>
          </a:extLst>
        </p:spPr>
        <p:txBody>
          <a:bodyPr lIns="45718" tIns="45718" rIns="45718" bIns="45718"/>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24131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5C70777-402A-A409-826C-959D81EF57B9}"/>
              </a:ext>
            </a:extLst>
          </p:cNvPr>
          <p:cNvSpPr>
            <a:spLocks noGrp="1"/>
          </p:cNvSpPr>
          <p:nvPr>
            <p:ph type="title"/>
          </p:nvPr>
        </p:nvSpPr>
        <p:spPr>
          <a:xfrm>
            <a:off x="513171" y="521458"/>
            <a:ext cx="7284629" cy="340060"/>
          </a:xfrm>
        </p:spPr>
        <p:txBody>
          <a:bodyPr vert="horz" lIns="63305" tIns="31652" rIns="63305" bIns="31652" rtlCol="0" anchor="ctr">
            <a:noAutofit/>
          </a:bodyPr>
          <a:lstStyle/>
          <a:p>
            <a:r>
              <a:rPr lang="en-US" sz="2400">
                <a:solidFill>
                  <a:srgbClr val="000000"/>
                </a:solidFill>
                <a:latin typeface="Arial" panose="020B0604020202020204" pitchFamily="34" charset="0"/>
              </a:rPr>
              <a:t>JOB ROLE: </a:t>
            </a:r>
            <a:r>
              <a:rPr lang="en-US" sz="2400" spc="300">
                <a:solidFill>
                  <a:schemeClr val="accent3"/>
                </a:solidFill>
                <a:latin typeface="Arial" panose="020B0604020202020204" pitchFamily="34" charset="0"/>
              </a:rPr>
              <a:t>JAVA DEVELOPER</a:t>
            </a:r>
          </a:p>
        </p:txBody>
      </p:sp>
      <p:grpSp>
        <p:nvGrpSpPr>
          <p:cNvPr id="29" name="Group 21">
            <a:extLst>
              <a:ext uri="{FF2B5EF4-FFF2-40B4-BE49-F238E27FC236}">
                <a16:creationId xmlns:a16="http://schemas.microsoft.com/office/drawing/2014/main" id="{A1DFA656-2807-CCBF-2FB9-E0730EA464EC}"/>
              </a:ext>
            </a:extLst>
          </p:cNvPr>
          <p:cNvGrpSpPr/>
          <p:nvPr/>
        </p:nvGrpSpPr>
        <p:grpSpPr>
          <a:xfrm>
            <a:off x="11793134" y="1433255"/>
            <a:ext cx="74636" cy="4710768"/>
            <a:chOff x="9599" y="637956"/>
            <a:chExt cx="107806" cy="6804440"/>
          </a:xfrm>
        </p:grpSpPr>
        <p:sp>
          <p:nvSpPr>
            <p:cNvPr id="30" name="TextBox 29">
              <a:extLst>
                <a:ext uri="{FF2B5EF4-FFF2-40B4-BE49-F238E27FC236}">
                  <a16:creationId xmlns:a16="http://schemas.microsoft.com/office/drawing/2014/main" id="{AD7E4832-BC32-F4CB-C8F3-B1B8EBD24127}"/>
                </a:ext>
              </a:extLst>
            </p:cNvPr>
            <p:cNvSpPr txBox="1"/>
            <p:nvPr/>
          </p:nvSpPr>
          <p:spPr>
            <a:xfrm rot="16200000">
              <a:off x="-3005501" y="3653056"/>
              <a:ext cx="6138005" cy="107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marL="0" marR="0" lvl="1" indent="0" algn="l" defTabSz="316520" rtl="0" eaLnBrk="1" fontAlgn="auto" latinLnBrk="0" hangingPunct="0">
                <a:lnSpc>
                  <a:spcPct val="100000"/>
                </a:lnSpc>
                <a:spcBef>
                  <a:spcPts val="0"/>
                </a:spcBef>
                <a:spcAft>
                  <a:spcPts val="0"/>
                </a:spcAft>
                <a:buClrTx/>
                <a:buSzTx/>
                <a:buFontTx/>
                <a:buNone/>
                <a:tabLst/>
                <a:defRPr sz="700" b="1" spc="300">
                  <a:solidFill>
                    <a:srgbClr val="FFFFFF"/>
                  </a:solidFill>
                  <a:latin typeface="Graphik"/>
                  <a:ea typeface="Graphik"/>
                  <a:cs typeface="Graphik"/>
                  <a:sym typeface="Graphik"/>
                </a:defRPr>
              </a:pPr>
              <a:r>
                <a:rPr kumimoji="0" lang="en-US" sz="485" b="1" i="0" u="none" strike="noStrike" kern="0" cap="none" spc="208" normalizeH="0" baseline="0" noProof="0">
                  <a:ln>
                    <a:noFill/>
                  </a:ln>
                  <a:solidFill>
                    <a:srgbClr val="3CAECE"/>
                  </a:solidFill>
                  <a:effectLst/>
                  <a:uLnTx/>
                  <a:uFillTx/>
                  <a:latin typeface="Arial" panose="020B0604020202020204" pitchFamily="34" charset="0"/>
                  <a:cs typeface="Arial" panose="020B0604020202020204" pitchFamily="34" charset="0"/>
                  <a:sym typeface="Graphik"/>
                </a:rPr>
                <a:t>				JOB FAMILY GROUP: SOFTWARE DEVELOPMENT</a:t>
              </a:r>
            </a:p>
          </p:txBody>
        </p:sp>
        <p:sp>
          <p:nvSpPr>
            <p:cNvPr id="31" name="Straight Connector 30">
              <a:extLst>
                <a:ext uri="{FF2B5EF4-FFF2-40B4-BE49-F238E27FC236}">
                  <a16:creationId xmlns:a16="http://schemas.microsoft.com/office/drawing/2014/main" id="{4986E2DD-5733-09A2-DE56-FF3A7B540AD4}"/>
                </a:ext>
              </a:extLst>
            </p:cNvPr>
            <p:cNvSpPr/>
            <p:nvPr/>
          </p:nvSpPr>
          <p:spPr>
            <a:xfrm flipH="1">
              <a:off x="63500" y="5126242"/>
              <a:ext cx="2" cy="2316154"/>
            </a:xfrm>
            <a:prstGeom prst="line">
              <a:avLst/>
            </a:prstGeom>
            <a:noFill/>
            <a:ln w="9525" cap="flat">
              <a:solidFill>
                <a:schemeClr val="accent2"/>
              </a:solidFill>
              <a:prstDash val="solid"/>
              <a:miter lim="800000"/>
            </a:ln>
            <a:effectLst/>
          </p:spPr>
          <p:txBody>
            <a:bodyPr wrap="square" lIns="31651" tIns="31651" rIns="31651" bIns="31651" numCol="1" anchor="t">
              <a:noAutofit/>
            </a:bodyPr>
            <a:lstStyle/>
            <a:p>
              <a:pPr marL="0" marR="0" lvl="0" indent="0" algn="l" defTabSz="633039" rtl="0" eaLnBrk="1" fontAlgn="auto" latinLnBrk="0" hangingPunct="0">
                <a:lnSpc>
                  <a:spcPct val="100000"/>
                </a:lnSpc>
                <a:spcBef>
                  <a:spcPts val="0"/>
                </a:spcBef>
                <a:spcAft>
                  <a:spcPts val="0"/>
                </a:spcAft>
                <a:buClrTx/>
                <a:buSzTx/>
                <a:buFontTx/>
                <a:buNone/>
                <a:tabLst/>
                <a:defRPr/>
              </a:pPr>
              <a:endParaRPr kumimoji="0" lang="en-US" sz="1246" b="0" i="0" u="none" strike="noStrike" kern="0" cap="none" spc="0" normalizeH="0" baseline="0" noProof="0">
                <a:ln>
                  <a:noFill/>
                </a:ln>
                <a:solidFill>
                  <a:srgbClr val="3CAECE"/>
                </a:solidFill>
                <a:effectLst/>
                <a:uLnTx/>
                <a:uFillTx/>
                <a:latin typeface="Helvetica"/>
                <a:ea typeface="Calibri"/>
                <a:cs typeface="Helvetica"/>
                <a:sym typeface="Helvetica"/>
              </a:endParaRPr>
            </a:p>
          </p:txBody>
        </p:sp>
      </p:grpSp>
      <p:sp>
        <p:nvSpPr>
          <p:cNvPr id="42" name="TextBox 41">
            <a:extLst>
              <a:ext uri="{FF2B5EF4-FFF2-40B4-BE49-F238E27FC236}">
                <a16:creationId xmlns:a16="http://schemas.microsoft.com/office/drawing/2014/main" id="{3C62264E-AA72-28A8-EFD7-CB33AC9A60D0}"/>
              </a:ext>
            </a:extLst>
          </p:cNvPr>
          <p:cNvSpPr txBox="1"/>
          <p:nvPr/>
        </p:nvSpPr>
        <p:spPr>
          <a:xfrm>
            <a:off x="11614392" y="1527440"/>
            <a:ext cx="435521" cy="198837"/>
          </a:xfrm>
          <a:prstGeom prst="rect">
            <a:avLst/>
          </a:prstGeom>
          <a:noFill/>
        </p:spPr>
        <p:txBody>
          <a:bodyPr wrap="square">
            <a:spAutoFit/>
          </a:bodyPr>
          <a:lstStyle/>
          <a:p>
            <a:pPr marL="0" marR="0" lvl="0" indent="0" algn="ctr" defTabSz="316520" rtl="0" eaLnBrk="1" fontAlgn="auto" latinLnBrk="0" hangingPunct="1">
              <a:lnSpc>
                <a:spcPct val="100000"/>
              </a:lnSpc>
              <a:spcBef>
                <a:spcPts val="0"/>
              </a:spcBef>
              <a:spcAft>
                <a:spcPts val="0"/>
              </a:spcAft>
              <a:buClrTx/>
              <a:buSzTx/>
              <a:buFontTx/>
              <a:buNone/>
              <a:tabLst/>
              <a:defRPr/>
            </a:pPr>
            <a:r>
              <a:rPr kumimoji="0" lang="es-AR" sz="692" b="0" i="0" u="none" strike="noStrike" kern="1200" cap="none" spc="208" normalizeH="0" baseline="0" noProof="0">
                <a:ln>
                  <a:noFill/>
                </a:ln>
                <a:solidFill>
                  <a:srgbClr val="3CAECE"/>
                </a:solidFill>
                <a:effectLst/>
                <a:uLnTx/>
                <a:uFillTx/>
                <a:latin typeface="Arial" panose="020B0604020202020204" pitchFamily="34" charset="0"/>
                <a:ea typeface="+mn-ea"/>
                <a:cs typeface="Arial" panose="020B0604020202020204" pitchFamily="34" charset="0"/>
              </a:rPr>
              <a:t>2/2</a:t>
            </a:r>
            <a:endParaRPr kumimoji="0" lang="en-US" sz="692" b="0" i="0" u="none" strike="noStrike" kern="1200" cap="none" spc="208" normalizeH="0" baseline="0" noProof="0">
              <a:ln>
                <a:noFill/>
              </a:ln>
              <a:solidFill>
                <a:srgbClr val="3CAECE"/>
              </a:solidFill>
              <a:effectLst/>
              <a:uLnTx/>
              <a:uFillTx/>
              <a:latin typeface="Arial" panose="020B0604020202020204" pitchFamily="34" charset="0"/>
              <a:ea typeface="+mn-ea"/>
              <a:cs typeface="Arial" panose="020B0604020202020204" pitchFamily="34" charset="0"/>
            </a:endParaRPr>
          </a:p>
        </p:txBody>
      </p:sp>
      <p:grpSp>
        <p:nvGrpSpPr>
          <p:cNvPr id="54" name="Graphic 48" descr="Internet Of Things outline">
            <a:extLst>
              <a:ext uri="{FF2B5EF4-FFF2-40B4-BE49-F238E27FC236}">
                <a16:creationId xmlns:a16="http://schemas.microsoft.com/office/drawing/2014/main" id="{D0866AD4-66CA-7EAD-4316-360E2FF382A5}"/>
              </a:ext>
            </a:extLst>
          </p:cNvPr>
          <p:cNvGrpSpPr/>
          <p:nvPr/>
        </p:nvGrpSpPr>
        <p:grpSpPr>
          <a:xfrm>
            <a:off x="11700063" y="1710369"/>
            <a:ext cx="260776" cy="162303"/>
            <a:chOff x="-1021835" y="1431975"/>
            <a:chExt cx="857249" cy="533537"/>
          </a:xfrm>
          <a:solidFill>
            <a:schemeClr val="accent2"/>
          </a:solidFill>
        </p:grpSpPr>
        <p:sp>
          <p:nvSpPr>
            <p:cNvPr id="55" name="Freeform: Shape 54">
              <a:extLst>
                <a:ext uri="{FF2B5EF4-FFF2-40B4-BE49-F238E27FC236}">
                  <a16:creationId xmlns:a16="http://schemas.microsoft.com/office/drawing/2014/main" id="{7478DCBF-C8A9-2AA5-28D7-BDEC0F7B4FB8}"/>
                </a:ext>
              </a:extLst>
            </p:cNvPr>
            <p:cNvSpPr/>
            <p:nvPr/>
          </p:nvSpPr>
          <p:spPr>
            <a:xfrm>
              <a:off x="-945634" y="1546551"/>
              <a:ext cx="171458" cy="185060"/>
            </a:xfrm>
            <a:custGeom>
              <a:avLst/>
              <a:gdLst>
                <a:gd name="connsiteX0" fmla="*/ 38109 w 171458"/>
                <a:gd name="connsiteY0" fmla="*/ 76076 h 185060"/>
                <a:gd name="connsiteX1" fmla="*/ 74856 w 171458"/>
                <a:gd name="connsiteY1" fmla="*/ 47501 h 185060"/>
                <a:gd name="connsiteX2" fmla="*/ 123834 w 171458"/>
                <a:gd name="connsiteY2" fmla="*/ 47501 h 185060"/>
                <a:gd name="connsiteX3" fmla="*/ 152409 w 171458"/>
                <a:gd name="connsiteY3" fmla="*/ 76076 h 185060"/>
                <a:gd name="connsiteX4" fmla="*/ 152409 w 171458"/>
                <a:gd name="connsiteY4" fmla="*/ 185061 h 185060"/>
                <a:gd name="connsiteX5" fmla="*/ 165287 w 171458"/>
                <a:gd name="connsiteY5" fmla="*/ 181756 h 185060"/>
                <a:gd name="connsiteX6" fmla="*/ 171459 w 171458"/>
                <a:gd name="connsiteY6" fmla="*/ 165668 h 185060"/>
                <a:gd name="connsiteX7" fmla="*/ 171459 w 171458"/>
                <a:gd name="connsiteY7" fmla="*/ 76076 h 185060"/>
                <a:gd name="connsiteX8" fmla="*/ 123834 w 171458"/>
                <a:gd name="connsiteY8" fmla="*/ 28451 h 185060"/>
                <a:gd name="connsiteX9" fmla="*/ 74847 w 171458"/>
                <a:gd name="connsiteY9" fmla="*/ 28451 h 185060"/>
                <a:gd name="connsiteX10" fmla="*/ 28451 w 171458"/>
                <a:gd name="connsiteY10" fmla="*/ 1239 h 185060"/>
                <a:gd name="connsiteX11" fmla="*/ 1238 w 171458"/>
                <a:gd name="connsiteY11" fmla="*/ 47634 h 185060"/>
                <a:gd name="connsiteX12" fmla="*/ 38109 w 171458"/>
                <a:gd name="connsiteY12" fmla="*/ 76076 h 18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458" h="185060">
                  <a:moveTo>
                    <a:pt x="38109" y="76076"/>
                  </a:moveTo>
                  <a:cubicBezTo>
                    <a:pt x="55429" y="76011"/>
                    <a:pt x="70526" y="64271"/>
                    <a:pt x="74856" y="47501"/>
                  </a:cubicBezTo>
                  <a:lnTo>
                    <a:pt x="123834" y="47501"/>
                  </a:lnTo>
                  <a:cubicBezTo>
                    <a:pt x="139616" y="47501"/>
                    <a:pt x="152409" y="60294"/>
                    <a:pt x="152409" y="76076"/>
                  </a:cubicBezTo>
                  <a:lnTo>
                    <a:pt x="152409" y="185061"/>
                  </a:lnTo>
                  <a:cubicBezTo>
                    <a:pt x="156638" y="183765"/>
                    <a:pt x="160924" y="182641"/>
                    <a:pt x="165287" y="181756"/>
                  </a:cubicBezTo>
                  <a:cubicBezTo>
                    <a:pt x="167038" y="176281"/>
                    <a:pt x="169098" y="170910"/>
                    <a:pt x="171459" y="165668"/>
                  </a:cubicBezTo>
                  <a:lnTo>
                    <a:pt x="171459" y="76076"/>
                  </a:lnTo>
                  <a:cubicBezTo>
                    <a:pt x="171427" y="49786"/>
                    <a:pt x="150124" y="28482"/>
                    <a:pt x="123834" y="28451"/>
                  </a:cubicBezTo>
                  <a:lnTo>
                    <a:pt x="74847" y="28451"/>
                  </a:lnTo>
                  <a:cubicBezTo>
                    <a:pt x="69549" y="8124"/>
                    <a:pt x="48778" y="-4059"/>
                    <a:pt x="28451" y="1239"/>
                  </a:cubicBezTo>
                  <a:cubicBezTo>
                    <a:pt x="8125" y="6536"/>
                    <a:pt x="-4058" y="27308"/>
                    <a:pt x="1238" y="47634"/>
                  </a:cubicBezTo>
                  <a:cubicBezTo>
                    <a:pt x="5610" y="64410"/>
                    <a:pt x="20773" y="76106"/>
                    <a:pt x="38109" y="76076"/>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CFF0EFE5-2C80-B398-3042-CAF54642FC9C}"/>
                </a:ext>
              </a:extLst>
            </p:cNvPr>
            <p:cNvSpPr/>
            <p:nvPr/>
          </p:nvSpPr>
          <p:spPr>
            <a:xfrm>
              <a:off x="-1021835" y="1755825"/>
              <a:ext cx="157752" cy="181126"/>
            </a:xfrm>
            <a:custGeom>
              <a:avLst/>
              <a:gdLst>
                <a:gd name="connsiteX0" fmla="*/ 146399 w 157752"/>
                <a:gd name="connsiteY0" fmla="*/ 162077 h 181126"/>
                <a:gd name="connsiteX1" fmla="*/ 76209 w 157752"/>
                <a:gd name="connsiteY1" fmla="*/ 162077 h 181126"/>
                <a:gd name="connsiteX2" fmla="*/ 47634 w 157752"/>
                <a:gd name="connsiteY2" fmla="*/ 133502 h 181126"/>
                <a:gd name="connsiteX3" fmla="*/ 47634 w 157752"/>
                <a:gd name="connsiteY3" fmla="*/ 74999 h 181126"/>
                <a:gd name="connsiteX4" fmla="*/ 75000 w 157752"/>
                <a:gd name="connsiteY4" fmla="*/ 28584 h 181126"/>
                <a:gd name="connsiteX5" fmla="*/ 28584 w 157752"/>
                <a:gd name="connsiteY5" fmla="*/ 1219 h 181126"/>
                <a:gd name="connsiteX6" fmla="*/ 1219 w 157752"/>
                <a:gd name="connsiteY6" fmla="*/ 47634 h 181126"/>
                <a:gd name="connsiteX7" fmla="*/ 28584 w 157752"/>
                <a:gd name="connsiteY7" fmla="*/ 74999 h 181126"/>
                <a:gd name="connsiteX8" fmla="*/ 28584 w 157752"/>
                <a:gd name="connsiteY8" fmla="*/ 133502 h 181126"/>
                <a:gd name="connsiteX9" fmla="*/ 76209 w 157752"/>
                <a:gd name="connsiteY9" fmla="*/ 181127 h 181126"/>
                <a:gd name="connsiteX10" fmla="*/ 157753 w 157752"/>
                <a:gd name="connsiteY10" fmla="*/ 181127 h 181126"/>
                <a:gd name="connsiteX11" fmla="*/ 146399 w 157752"/>
                <a:gd name="connsiteY11" fmla="*/ 162077 h 18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52" h="181126">
                  <a:moveTo>
                    <a:pt x="146399" y="162077"/>
                  </a:moveTo>
                  <a:lnTo>
                    <a:pt x="76209" y="162077"/>
                  </a:lnTo>
                  <a:cubicBezTo>
                    <a:pt x="60428" y="162077"/>
                    <a:pt x="47634" y="149284"/>
                    <a:pt x="47634" y="133502"/>
                  </a:cubicBezTo>
                  <a:lnTo>
                    <a:pt x="47634" y="74999"/>
                  </a:lnTo>
                  <a:cubicBezTo>
                    <a:pt x="68008" y="69739"/>
                    <a:pt x="80260" y="48958"/>
                    <a:pt x="75000" y="28584"/>
                  </a:cubicBezTo>
                  <a:cubicBezTo>
                    <a:pt x="69739" y="8210"/>
                    <a:pt x="48958" y="-4041"/>
                    <a:pt x="28584" y="1219"/>
                  </a:cubicBezTo>
                  <a:cubicBezTo>
                    <a:pt x="8210" y="6479"/>
                    <a:pt x="-4041" y="27260"/>
                    <a:pt x="1219" y="47634"/>
                  </a:cubicBezTo>
                  <a:cubicBezTo>
                    <a:pt x="4684" y="61055"/>
                    <a:pt x="15164" y="71534"/>
                    <a:pt x="28584" y="74999"/>
                  </a:cubicBezTo>
                  <a:lnTo>
                    <a:pt x="28584" y="133502"/>
                  </a:lnTo>
                  <a:cubicBezTo>
                    <a:pt x="28616" y="159792"/>
                    <a:pt x="49920" y="181096"/>
                    <a:pt x="76209" y="181127"/>
                  </a:cubicBezTo>
                  <a:lnTo>
                    <a:pt x="157753" y="181127"/>
                  </a:lnTo>
                  <a:cubicBezTo>
                    <a:pt x="153447" y="175102"/>
                    <a:pt x="149650" y="168730"/>
                    <a:pt x="146399" y="162077"/>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7AB090FC-AC6E-BE03-9CAF-7D32025A53A8}"/>
                </a:ext>
              </a:extLst>
            </p:cNvPr>
            <p:cNvSpPr/>
            <p:nvPr/>
          </p:nvSpPr>
          <p:spPr>
            <a:xfrm>
              <a:off x="-650360" y="1431975"/>
              <a:ext cx="76218" cy="193947"/>
            </a:xfrm>
            <a:custGeom>
              <a:avLst/>
              <a:gdLst>
                <a:gd name="connsiteX0" fmla="*/ 28584 w 76218"/>
                <a:gd name="connsiteY0" fmla="*/ 74999 h 193947"/>
                <a:gd name="connsiteX1" fmla="*/ 28584 w 76218"/>
                <a:gd name="connsiteY1" fmla="*/ 191328 h 193947"/>
                <a:gd name="connsiteX2" fmla="*/ 47634 w 76218"/>
                <a:gd name="connsiteY2" fmla="*/ 193948 h 193947"/>
                <a:gd name="connsiteX3" fmla="*/ 47634 w 76218"/>
                <a:gd name="connsiteY3" fmla="*/ 74999 h 193947"/>
                <a:gd name="connsiteX4" fmla="*/ 75000 w 76218"/>
                <a:gd name="connsiteY4" fmla="*/ 28584 h 193947"/>
                <a:gd name="connsiteX5" fmla="*/ 28584 w 76218"/>
                <a:gd name="connsiteY5" fmla="*/ 1219 h 193947"/>
                <a:gd name="connsiteX6" fmla="*/ 1219 w 76218"/>
                <a:gd name="connsiteY6" fmla="*/ 47634 h 193947"/>
                <a:gd name="connsiteX7" fmla="*/ 28584 w 76218"/>
                <a:gd name="connsiteY7" fmla="*/ 74999 h 19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18" h="193947">
                  <a:moveTo>
                    <a:pt x="28584" y="74999"/>
                  </a:moveTo>
                  <a:lnTo>
                    <a:pt x="28584" y="191328"/>
                  </a:lnTo>
                  <a:cubicBezTo>
                    <a:pt x="34983" y="191803"/>
                    <a:pt x="41345" y="192677"/>
                    <a:pt x="47634" y="193948"/>
                  </a:cubicBezTo>
                  <a:lnTo>
                    <a:pt x="47634" y="74999"/>
                  </a:lnTo>
                  <a:cubicBezTo>
                    <a:pt x="68008" y="69739"/>
                    <a:pt x="80260" y="48958"/>
                    <a:pt x="75000" y="28584"/>
                  </a:cubicBezTo>
                  <a:cubicBezTo>
                    <a:pt x="69739" y="8210"/>
                    <a:pt x="48958" y="-4041"/>
                    <a:pt x="28584" y="1219"/>
                  </a:cubicBezTo>
                  <a:cubicBezTo>
                    <a:pt x="8210" y="6480"/>
                    <a:pt x="-4042" y="27260"/>
                    <a:pt x="1219" y="47634"/>
                  </a:cubicBezTo>
                  <a:cubicBezTo>
                    <a:pt x="4684" y="61055"/>
                    <a:pt x="15164" y="71534"/>
                    <a:pt x="28584" y="74999"/>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56CCE68F-31C2-C4F8-BEEB-0CBFA289F976}"/>
                </a:ext>
              </a:extLst>
            </p:cNvPr>
            <p:cNvSpPr/>
            <p:nvPr/>
          </p:nvSpPr>
          <p:spPr>
            <a:xfrm>
              <a:off x="-459851" y="1508174"/>
              <a:ext cx="180984" cy="185889"/>
            </a:xfrm>
            <a:custGeom>
              <a:avLst/>
              <a:gdLst>
                <a:gd name="connsiteX0" fmla="*/ 19050 w 180984"/>
                <a:gd name="connsiteY0" fmla="*/ 171602 h 185889"/>
                <a:gd name="connsiteX1" fmla="*/ 47625 w 180984"/>
                <a:gd name="connsiteY1" fmla="*/ 143027 h 185889"/>
                <a:gd name="connsiteX2" fmla="*/ 104775 w 180984"/>
                <a:gd name="connsiteY2" fmla="*/ 143027 h 185889"/>
                <a:gd name="connsiteX3" fmla="*/ 152400 w 180984"/>
                <a:gd name="connsiteY3" fmla="*/ 95402 h 185889"/>
                <a:gd name="connsiteX4" fmla="*/ 152400 w 180984"/>
                <a:gd name="connsiteY4" fmla="*/ 75000 h 185889"/>
                <a:gd name="connsiteX5" fmla="*/ 179765 w 180984"/>
                <a:gd name="connsiteY5" fmla="*/ 28584 h 185889"/>
                <a:gd name="connsiteX6" fmla="*/ 133350 w 180984"/>
                <a:gd name="connsiteY6" fmla="*/ 1219 h 185889"/>
                <a:gd name="connsiteX7" fmla="*/ 105985 w 180984"/>
                <a:gd name="connsiteY7" fmla="*/ 47634 h 185889"/>
                <a:gd name="connsiteX8" fmla="*/ 133350 w 180984"/>
                <a:gd name="connsiteY8" fmla="*/ 75000 h 185889"/>
                <a:gd name="connsiteX9" fmla="*/ 133350 w 180984"/>
                <a:gd name="connsiteY9" fmla="*/ 95402 h 185889"/>
                <a:gd name="connsiteX10" fmla="*/ 104775 w 180984"/>
                <a:gd name="connsiteY10" fmla="*/ 123977 h 185889"/>
                <a:gd name="connsiteX11" fmla="*/ 47625 w 180984"/>
                <a:gd name="connsiteY11" fmla="*/ 123977 h 185889"/>
                <a:gd name="connsiteX12" fmla="*/ 0 w 180984"/>
                <a:gd name="connsiteY12" fmla="*/ 171602 h 185889"/>
                <a:gd name="connsiteX13" fmla="*/ 0 w 180984"/>
                <a:gd name="connsiteY13" fmla="*/ 176155 h 185889"/>
                <a:gd name="connsiteX14" fmla="*/ 19050 w 180984"/>
                <a:gd name="connsiteY14" fmla="*/ 185890 h 185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984" h="185889">
                  <a:moveTo>
                    <a:pt x="19050" y="171602"/>
                  </a:moveTo>
                  <a:cubicBezTo>
                    <a:pt x="19050" y="155820"/>
                    <a:pt x="31843" y="143027"/>
                    <a:pt x="47625" y="143027"/>
                  </a:cubicBezTo>
                  <a:lnTo>
                    <a:pt x="104775" y="143027"/>
                  </a:lnTo>
                  <a:cubicBezTo>
                    <a:pt x="131065" y="142996"/>
                    <a:pt x="152369" y="121692"/>
                    <a:pt x="152400" y="95402"/>
                  </a:cubicBezTo>
                  <a:lnTo>
                    <a:pt x="152400" y="75000"/>
                  </a:lnTo>
                  <a:cubicBezTo>
                    <a:pt x="172774" y="69739"/>
                    <a:pt x="185026" y="48958"/>
                    <a:pt x="179765" y="28584"/>
                  </a:cubicBezTo>
                  <a:cubicBezTo>
                    <a:pt x="174505" y="8210"/>
                    <a:pt x="153724" y="-4042"/>
                    <a:pt x="133350" y="1219"/>
                  </a:cubicBezTo>
                  <a:cubicBezTo>
                    <a:pt x="112976" y="6480"/>
                    <a:pt x="100724" y="27260"/>
                    <a:pt x="105985" y="47634"/>
                  </a:cubicBezTo>
                  <a:cubicBezTo>
                    <a:pt x="109450" y="61055"/>
                    <a:pt x="119929" y="71535"/>
                    <a:pt x="133350" y="75000"/>
                  </a:cubicBezTo>
                  <a:lnTo>
                    <a:pt x="133350" y="95402"/>
                  </a:lnTo>
                  <a:cubicBezTo>
                    <a:pt x="133350" y="111184"/>
                    <a:pt x="120557" y="123977"/>
                    <a:pt x="104775" y="123977"/>
                  </a:cubicBezTo>
                  <a:lnTo>
                    <a:pt x="47625" y="123977"/>
                  </a:lnTo>
                  <a:cubicBezTo>
                    <a:pt x="21335" y="124009"/>
                    <a:pt x="31" y="145312"/>
                    <a:pt x="0" y="171602"/>
                  </a:cubicBezTo>
                  <a:lnTo>
                    <a:pt x="0" y="176155"/>
                  </a:lnTo>
                  <a:cubicBezTo>
                    <a:pt x="6595" y="178898"/>
                    <a:pt x="12964" y="182152"/>
                    <a:pt x="19050" y="185890"/>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A711BFCC-9E05-E550-60AA-607230BD0996}"/>
                </a:ext>
              </a:extLst>
            </p:cNvPr>
            <p:cNvSpPr/>
            <p:nvPr/>
          </p:nvSpPr>
          <p:spPr>
            <a:xfrm>
              <a:off x="-320309" y="1784551"/>
              <a:ext cx="155723" cy="76075"/>
            </a:xfrm>
            <a:custGeom>
              <a:avLst/>
              <a:gdLst>
                <a:gd name="connsiteX0" fmla="*/ 117634 w 155723"/>
                <a:gd name="connsiteY0" fmla="*/ 0 h 76075"/>
                <a:gd name="connsiteX1" fmla="*/ 80886 w 155723"/>
                <a:gd name="connsiteY1" fmla="*/ 28575 h 76075"/>
                <a:gd name="connsiteX2" fmla="*/ 0 w 155723"/>
                <a:gd name="connsiteY2" fmla="*/ 28575 h 76075"/>
                <a:gd name="connsiteX3" fmla="*/ 10316 w 155723"/>
                <a:gd name="connsiteY3" fmla="*/ 47625 h 76075"/>
                <a:gd name="connsiteX4" fmla="*/ 80877 w 155723"/>
                <a:gd name="connsiteY4" fmla="*/ 47625 h 76075"/>
                <a:gd name="connsiteX5" fmla="*/ 127272 w 155723"/>
                <a:gd name="connsiteY5" fmla="*/ 74837 h 76075"/>
                <a:gd name="connsiteX6" fmla="*/ 154485 w 155723"/>
                <a:gd name="connsiteY6" fmla="*/ 28442 h 76075"/>
                <a:gd name="connsiteX7" fmla="*/ 117634 w 155723"/>
                <a:gd name="connsiteY7" fmla="*/ 0 h 7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23" h="76075">
                  <a:moveTo>
                    <a:pt x="117634" y="0"/>
                  </a:moveTo>
                  <a:cubicBezTo>
                    <a:pt x="100314" y="65"/>
                    <a:pt x="85216" y="11804"/>
                    <a:pt x="80886" y="28575"/>
                  </a:cubicBezTo>
                  <a:lnTo>
                    <a:pt x="0" y="28575"/>
                  </a:lnTo>
                  <a:cubicBezTo>
                    <a:pt x="4019" y="34594"/>
                    <a:pt x="7471" y="40971"/>
                    <a:pt x="10316" y="47625"/>
                  </a:cubicBezTo>
                  <a:lnTo>
                    <a:pt x="80877" y="47625"/>
                  </a:lnTo>
                  <a:cubicBezTo>
                    <a:pt x="86175" y="67951"/>
                    <a:pt x="106946" y="80135"/>
                    <a:pt x="127272" y="74837"/>
                  </a:cubicBezTo>
                  <a:cubicBezTo>
                    <a:pt x="147598" y="69540"/>
                    <a:pt x="159782" y="48768"/>
                    <a:pt x="154485" y="28442"/>
                  </a:cubicBezTo>
                  <a:cubicBezTo>
                    <a:pt x="150115" y="11673"/>
                    <a:pt x="134963" y="-21"/>
                    <a:pt x="117634" y="0"/>
                  </a:cubicBezTo>
                  <a:close/>
                </a:path>
              </a:pathLst>
            </a:custGeom>
            <a:solidFill>
              <a:schemeClr val="accent3"/>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A1B4DA90-60C0-8EFB-5C91-546E934B1314}"/>
                </a:ext>
              </a:extLst>
            </p:cNvPr>
            <p:cNvSpPr/>
            <p:nvPr/>
          </p:nvSpPr>
          <p:spPr>
            <a:xfrm>
              <a:off x="-860288" y="1651201"/>
              <a:ext cx="530900" cy="314311"/>
            </a:xfrm>
            <a:custGeom>
              <a:avLst/>
              <a:gdLst>
                <a:gd name="connsiteX0" fmla="*/ 21419 w 530900"/>
                <a:gd name="connsiteY0" fmla="*/ 145172 h 314311"/>
                <a:gd name="connsiteX1" fmla="*/ 10360 w 530900"/>
                <a:gd name="connsiteY1" fmla="*/ 253833 h 314311"/>
                <a:gd name="connsiteX2" fmla="*/ 102153 w 530900"/>
                <a:gd name="connsiteY2" fmla="*/ 314021 h 314311"/>
                <a:gd name="connsiteX3" fmla="*/ 102762 w 530900"/>
                <a:gd name="connsiteY3" fmla="*/ 314021 h 314311"/>
                <a:gd name="connsiteX4" fmla="*/ 130775 w 530900"/>
                <a:gd name="connsiteY4" fmla="*/ 314307 h 314311"/>
                <a:gd name="connsiteX5" fmla="*/ 441767 w 530900"/>
                <a:gd name="connsiteY5" fmla="*/ 314307 h 314311"/>
                <a:gd name="connsiteX6" fmla="*/ 530896 w 530900"/>
                <a:gd name="connsiteY6" fmla="*/ 227025 h 314311"/>
                <a:gd name="connsiteX7" fmla="*/ 453320 w 530900"/>
                <a:gd name="connsiteY7" fmla="*/ 138533 h 314311"/>
                <a:gd name="connsiteX8" fmla="*/ 409791 w 530900"/>
                <a:gd name="connsiteY8" fmla="*/ 70600 h 314311"/>
                <a:gd name="connsiteX9" fmla="*/ 348298 w 530900"/>
                <a:gd name="connsiteY9" fmla="*/ 51303 h 314311"/>
                <a:gd name="connsiteX10" fmla="*/ 327981 w 530900"/>
                <a:gd name="connsiteY10" fmla="*/ 53208 h 314311"/>
                <a:gd name="connsiteX11" fmla="*/ 225654 w 530900"/>
                <a:gd name="connsiteY11" fmla="*/ 1 h 314311"/>
                <a:gd name="connsiteX12" fmla="*/ 196765 w 530900"/>
                <a:gd name="connsiteY12" fmla="*/ 3373 h 314311"/>
                <a:gd name="connsiteX13" fmla="*/ 103039 w 530900"/>
                <a:gd name="connsiteY13" fmla="*/ 103061 h 314311"/>
                <a:gd name="connsiteX14" fmla="*/ 21419 w 530900"/>
                <a:gd name="connsiteY14" fmla="*/ 145172 h 314311"/>
                <a:gd name="connsiteX15" fmla="*/ 106706 w 530900"/>
                <a:gd name="connsiteY15" fmla="*/ 122045 h 314311"/>
                <a:gd name="connsiteX16" fmla="*/ 120374 w 530900"/>
                <a:gd name="connsiteY16" fmla="*/ 123112 h 314311"/>
                <a:gd name="connsiteX17" fmla="*/ 120477 w 530900"/>
                <a:gd name="connsiteY17" fmla="*/ 123047 h 314311"/>
                <a:gd name="connsiteX18" fmla="*/ 120479 w 530900"/>
                <a:gd name="connsiteY18" fmla="*/ 123026 h 314311"/>
                <a:gd name="connsiteX19" fmla="*/ 120479 w 530900"/>
                <a:gd name="connsiteY19" fmla="*/ 120035 h 314311"/>
                <a:gd name="connsiteX20" fmla="*/ 201108 w 530900"/>
                <a:gd name="connsiteY20" fmla="*/ 21928 h 314311"/>
                <a:gd name="connsiteX21" fmla="*/ 319018 w 530900"/>
                <a:gd name="connsiteY21" fmla="*/ 75268 h 314311"/>
                <a:gd name="connsiteX22" fmla="*/ 319132 w 530900"/>
                <a:gd name="connsiteY22" fmla="*/ 75268 h 314311"/>
                <a:gd name="connsiteX23" fmla="*/ 398847 w 530900"/>
                <a:gd name="connsiteY23" fmla="*/ 86221 h 314311"/>
                <a:gd name="connsiteX24" fmla="*/ 435909 w 530900"/>
                <a:gd name="connsiteY24" fmla="*/ 155258 h 314311"/>
                <a:gd name="connsiteX25" fmla="*/ 435909 w 530900"/>
                <a:gd name="connsiteY25" fmla="*/ 157049 h 314311"/>
                <a:gd name="connsiteX26" fmla="*/ 436014 w 530900"/>
                <a:gd name="connsiteY26" fmla="*/ 157125 h 314311"/>
                <a:gd name="connsiteX27" fmla="*/ 441729 w 530900"/>
                <a:gd name="connsiteY27" fmla="*/ 156859 h 314311"/>
                <a:gd name="connsiteX28" fmla="*/ 511744 w 530900"/>
                <a:gd name="connsiteY28" fmla="*/ 225251 h 314311"/>
                <a:gd name="connsiteX29" fmla="*/ 443353 w 530900"/>
                <a:gd name="connsiteY29" fmla="*/ 295266 h 314311"/>
                <a:gd name="connsiteX30" fmla="*/ 441729 w 530900"/>
                <a:gd name="connsiteY30" fmla="*/ 295266 h 314311"/>
                <a:gd name="connsiteX31" fmla="*/ 130966 w 530900"/>
                <a:gd name="connsiteY31" fmla="*/ 295266 h 314311"/>
                <a:gd name="connsiteX32" fmla="*/ 102962 w 530900"/>
                <a:gd name="connsiteY32" fmla="*/ 294981 h 314311"/>
                <a:gd name="connsiteX33" fmla="*/ 27534 w 530900"/>
                <a:gd name="connsiteY33" fmla="*/ 245584 h 314311"/>
                <a:gd name="connsiteX34" fmla="*/ 36583 w 530900"/>
                <a:gd name="connsiteY34" fmla="*/ 156687 h 314311"/>
                <a:gd name="connsiteX35" fmla="*/ 106706 w 530900"/>
                <a:gd name="connsiteY35" fmla="*/ 122045 h 314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0900" h="314311">
                  <a:moveTo>
                    <a:pt x="21419" y="145172"/>
                  </a:moveTo>
                  <a:cubicBezTo>
                    <a:pt x="-2443" y="176416"/>
                    <a:pt x="-6718" y="218422"/>
                    <a:pt x="10360" y="253833"/>
                  </a:cubicBezTo>
                  <a:cubicBezTo>
                    <a:pt x="27461" y="289337"/>
                    <a:pt x="62774" y="312492"/>
                    <a:pt x="102153" y="314021"/>
                  </a:cubicBezTo>
                  <a:lnTo>
                    <a:pt x="102762" y="314021"/>
                  </a:lnTo>
                  <a:lnTo>
                    <a:pt x="130775" y="314307"/>
                  </a:lnTo>
                  <a:lnTo>
                    <a:pt x="441767" y="314307"/>
                  </a:lnTo>
                  <a:cubicBezTo>
                    <a:pt x="490481" y="314818"/>
                    <a:pt x="530386" y="275739"/>
                    <a:pt x="530896" y="227025"/>
                  </a:cubicBezTo>
                  <a:cubicBezTo>
                    <a:pt x="531367" y="182068"/>
                    <a:pt x="497952" y="143950"/>
                    <a:pt x="453320" y="138533"/>
                  </a:cubicBezTo>
                  <a:cubicBezTo>
                    <a:pt x="448384" y="111016"/>
                    <a:pt x="432727" y="86583"/>
                    <a:pt x="409791" y="70600"/>
                  </a:cubicBezTo>
                  <a:cubicBezTo>
                    <a:pt x="391767" y="57994"/>
                    <a:pt x="370293" y="51255"/>
                    <a:pt x="348298" y="51303"/>
                  </a:cubicBezTo>
                  <a:cubicBezTo>
                    <a:pt x="341481" y="51296"/>
                    <a:pt x="334678" y="51933"/>
                    <a:pt x="327981" y="53208"/>
                  </a:cubicBezTo>
                  <a:cubicBezTo>
                    <a:pt x="304691" y="19731"/>
                    <a:pt x="266435" y="-161"/>
                    <a:pt x="225654" y="1"/>
                  </a:cubicBezTo>
                  <a:cubicBezTo>
                    <a:pt x="215926" y="5"/>
                    <a:pt x="206231" y="1136"/>
                    <a:pt x="196765" y="3373"/>
                  </a:cubicBezTo>
                  <a:cubicBezTo>
                    <a:pt x="148229" y="14575"/>
                    <a:pt x="111230" y="53928"/>
                    <a:pt x="103039" y="103061"/>
                  </a:cubicBezTo>
                  <a:cubicBezTo>
                    <a:pt x="70908" y="104204"/>
                    <a:pt x="40971" y="119649"/>
                    <a:pt x="21419" y="145172"/>
                  </a:cubicBezTo>
                  <a:close/>
                  <a:moveTo>
                    <a:pt x="106706" y="122045"/>
                  </a:moveTo>
                  <a:cubicBezTo>
                    <a:pt x="111282" y="122046"/>
                    <a:pt x="115853" y="122403"/>
                    <a:pt x="120374" y="123112"/>
                  </a:cubicBezTo>
                  <a:cubicBezTo>
                    <a:pt x="120420" y="123122"/>
                    <a:pt x="120466" y="123094"/>
                    <a:pt x="120477" y="123047"/>
                  </a:cubicBezTo>
                  <a:cubicBezTo>
                    <a:pt x="120478" y="123040"/>
                    <a:pt x="120479" y="123033"/>
                    <a:pt x="120479" y="123026"/>
                  </a:cubicBezTo>
                  <a:cubicBezTo>
                    <a:pt x="120479" y="122512"/>
                    <a:pt x="120479" y="120711"/>
                    <a:pt x="120479" y="120035"/>
                  </a:cubicBezTo>
                  <a:cubicBezTo>
                    <a:pt x="121996" y="72832"/>
                    <a:pt x="155093" y="32561"/>
                    <a:pt x="201108" y="21928"/>
                  </a:cubicBezTo>
                  <a:cubicBezTo>
                    <a:pt x="247971" y="10792"/>
                    <a:pt x="296441" y="32718"/>
                    <a:pt x="319018" y="75268"/>
                  </a:cubicBezTo>
                  <a:cubicBezTo>
                    <a:pt x="319052" y="75293"/>
                    <a:pt x="319098" y="75293"/>
                    <a:pt x="319132" y="75268"/>
                  </a:cubicBezTo>
                  <a:cubicBezTo>
                    <a:pt x="345926" y="65953"/>
                    <a:pt x="375559" y="70025"/>
                    <a:pt x="398847" y="86221"/>
                  </a:cubicBezTo>
                  <a:cubicBezTo>
                    <a:pt x="421551" y="101965"/>
                    <a:pt x="435332" y="127637"/>
                    <a:pt x="435909" y="155258"/>
                  </a:cubicBezTo>
                  <a:cubicBezTo>
                    <a:pt x="435909" y="155573"/>
                    <a:pt x="435909" y="156706"/>
                    <a:pt x="435909" y="157049"/>
                  </a:cubicBezTo>
                  <a:cubicBezTo>
                    <a:pt x="435909" y="157106"/>
                    <a:pt x="435909" y="157135"/>
                    <a:pt x="436014" y="157125"/>
                  </a:cubicBezTo>
                  <a:cubicBezTo>
                    <a:pt x="437910" y="156903"/>
                    <a:pt x="439820" y="156814"/>
                    <a:pt x="441729" y="156859"/>
                  </a:cubicBezTo>
                  <a:cubicBezTo>
                    <a:pt x="479949" y="156410"/>
                    <a:pt x="511296" y="187030"/>
                    <a:pt x="511744" y="225251"/>
                  </a:cubicBezTo>
                  <a:cubicBezTo>
                    <a:pt x="512193" y="263471"/>
                    <a:pt x="481573" y="294818"/>
                    <a:pt x="443353" y="295266"/>
                  </a:cubicBezTo>
                  <a:cubicBezTo>
                    <a:pt x="442812" y="295273"/>
                    <a:pt x="442270" y="295273"/>
                    <a:pt x="441729" y="295266"/>
                  </a:cubicBezTo>
                  <a:lnTo>
                    <a:pt x="130966" y="295266"/>
                  </a:lnTo>
                  <a:lnTo>
                    <a:pt x="102962" y="294981"/>
                  </a:lnTo>
                  <a:cubicBezTo>
                    <a:pt x="70628" y="293705"/>
                    <a:pt x="41627" y="274713"/>
                    <a:pt x="27534" y="245584"/>
                  </a:cubicBezTo>
                  <a:cubicBezTo>
                    <a:pt x="13613" y="216604"/>
                    <a:pt x="17109" y="182268"/>
                    <a:pt x="36583" y="156687"/>
                  </a:cubicBezTo>
                  <a:cubicBezTo>
                    <a:pt x="53260" y="134818"/>
                    <a:pt x="79202" y="122001"/>
                    <a:pt x="106706" y="122045"/>
                  </a:cubicBezTo>
                  <a:close/>
                </a:path>
              </a:pathLst>
            </a:custGeom>
            <a:solidFill>
              <a:schemeClr val="tx1"/>
            </a:solidFill>
            <a:ln w="9525" cap="flat">
              <a:noFill/>
              <a:prstDash val="solid"/>
              <a:miter/>
            </a:ln>
          </p:spPr>
          <p:txBody>
            <a:bodyPr rtlCol="0" anchor="ctr"/>
            <a:lstStyle/>
            <a:p>
              <a:pPr marL="0" marR="0" lvl="0" indent="0" algn="l" defTabSz="316520" rtl="0" eaLnBrk="1" fontAlgn="auto" latinLnBrk="0" hangingPunct="1">
                <a:lnSpc>
                  <a:spcPct val="100000"/>
                </a:lnSpc>
                <a:spcBef>
                  <a:spcPts val="0"/>
                </a:spcBef>
                <a:spcAft>
                  <a:spcPts val="0"/>
                </a:spcAft>
                <a:buClrTx/>
                <a:buSzTx/>
                <a:buFontTx/>
                <a:buNone/>
                <a:tabLst/>
                <a:defRPr/>
              </a:pPr>
              <a:endParaRPr kumimoji="0" lang="en-US" sz="1246" b="0" i="0" u="none" strike="noStrike" kern="1200" cap="none" spc="0" normalizeH="0" baseline="0" noProof="0">
                <a:ln>
                  <a:noFill/>
                </a:ln>
                <a:solidFill>
                  <a:srgbClr val="313131"/>
                </a:solidFill>
                <a:effectLst/>
                <a:uLnTx/>
                <a:uFillTx/>
                <a:latin typeface="Calibri" panose="020F0502020204030204"/>
                <a:ea typeface="+mn-ea"/>
                <a:cs typeface="+mn-cs"/>
              </a:endParaRPr>
            </a:p>
          </p:txBody>
        </p:sp>
      </p:grpSp>
      <p:sp>
        <p:nvSpPr>
          <p:cNvPr id="16" name="Slide Number Placeholder 5">
            <a:extLst>
              <a:ext uri="{FF2B5EF4-FFF2-40B4-BE49-F238E27FC236}">
                <a16:creationId xmlns:a16="http://schemas.microsoft.com/office/drawing/2014/main" id="{3E88608F-7DE7-6157-66B6-CC1D3935E35C}"/>
              </a:ext>
            </a:extLst>
          </p:cNvPr>
          <p:cNvSpPr>
            <a:spLocks noGrp="1"/>
          </p:cNvSpPr>
          <p:nvPr>
            <p:ph type="sldNum" sz="quarter" idx="4"/>
          </p:nvPr>
        </p:nvSpPr>
        <p:spPr>
          <a:xfrm>
            <a:off x="7075244" y="6622282"/>
            <a:ext cx="1068265" cy="153623"/>
          </a:xfrm>
          <a:prstGeom prst="rect">
            <a:avLst/>
          </a:prstGeom>
        </p:spPr>
        <p:txBody>
          <a:bodyPr vert="horz" lIns="63305" tIns="31652" rIns="63305" bIns="31652" rtlCol="0" anchor="ctr"/>
          <a:lstStyle>
            <a:lvl1pPr algn="r">
              <a:defRPr sz="623">
                <a:solidFill>
                  <a:schemeClr val="bg1"/>
                </a:solidFill>
                <a:latin typeface="Arial" panose="020B0604020202020204" pitchFamily="34" charset="0"/>
              </a:defRPr>
            </a:lvl1pPr>
          </a:lstStyle>
          <a:p>
            <a:pPr marL="0" marR="0" lvl="0" indent="0" algn="r" defTabSz="316520" rtl="0" eaLnBrk="1" fontAlgn="auto" latinLnBrk="0" hangingPunct="1">
              <a:lnSpc>
                <a:spcPct val="100000"/>
              </a:lnSpc>
              <a:spcBef>
                <a:spcPts val="0"/>
              </a:spcBef>
              <a:spcAft>
                <a:spcPts val="0"/>
              </a:spcAft>
              <a:buClrTx/>
              <a:buSzTx/>
              <a:buFontTx/>
              <a:buNone/>
              <a:tabLst/>
              <a:defRPr/>
            </a:pPr>
            <a:fld id="{AD737D13-8B4C-4D26-A9FE-7958B4840CF6}" type="slidenum">
              <a:rPr kumimoji="0" lang="en-US" sz="623" b="0" i="0" u="none" strike="noStrike" kern="1200" cap="none" spc="0" normalizeH="0" baseline="0" noProof="0">
                <a:ln>
                  <a:noFill/>
                </a:ln>
                <a:solidFill>
                  <a:prstClr val="white"/>
                </a:solidFill>
                <a:effectLst/>
                <a:uLnTx/>
                <a:uFillTx/>
                <a:latin typeface="Arial" panose="020B0604020202020204" pitchFamily="34" charset="0"/>
                <a:ea typeface="+mn-ea"/>
                <a:cs typeface="+mn-cs"/>
              </a:rPr>
              <a:pPr marL="0" marR="0" lvl="0" indent="0" algn="r" defTabSz="316520" rtl="0" eaLnBrk="1" fontAlgn="auto" latinLnBrk="0" hangingPunct="1">
                <a:lnSpc>
                  <a:spcPct val="100000"/>
                </a:lnSpc>
                <a:spcBef>
                  <a:spcPts val="0"/>
                </a:spcBef>
                <a:spcAft>
                  <a:spcPts val="0"/>
                </a:spcAft>
                <a:buClrTx/>
                <a:buSzTx/>
                <a:buFontTx/>
                <a:buNone/>
                <a:tabLst/>
                <a:defRPr/>
              </a:pPr>
              <a:t>8</a:t>
            </a:fld>
            <a:endParaRPr kumimoji="0" lang="en-US" sz="623"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 name="Straight Connector 5">
            <a:extLst>
              <a:ext uri="{FF2B5EF4-FFF2-40B4-BE49-F238E27FC236}">
                <a16:creationId xmlns:a16="http://schemas.microsoft.com/office/drawing/2014/main" id="{5809D2C6-DF76-ADBA-E763-E68061B9152C}"/>
              </a:ext>
            </a:extLst>
          </p:cNvPr>
          <p:cNvSpPr>
            <a:spLocks noChangeShapeType="1"/>
          </p:cNvSpPr>
          <p:nvPr/>
        </p:nvSpPr>
        <p:spPr bwMode="auto">
          <a:xfrm>
            <a:off x="457994" y="908050"/>
            <a:ext cx="11156950" cy="0"/>
          </a:xfrm>
          <a:prstGeom prst="line">
            <a:avLst/>
          </a:prstGeom>
          <a:noFill/>
          <a:ln w="9525">
            <a:solidFill>
              <a:schemeClr val="accent2"/>
            </a:solidFill>
            <a:miter lim="800000"/>
            <a:headEnd/>
            <a:tailEnd/>
          </a:ln>
          <a:extLst>
            <a:ext uri="{909E8E84-426E-40DD-AFC4-6F175D3DCCD1}">
              <a14:hiddenFill xmlns:a14="http://schemas.microsoft.com/office/drawing/2010/main">
                <a:noFill/>
              </a14:hiddenFill>
            </a:ext>
          </a:extLst>
        </p:spPr>
        <p:txBody>
          <a:bodyPr lIns="45718" tIns="45718" rIns="45718" bIns="45718"/>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6" name="TextBox 25">
            <a:extLst>
              <a:ext uri="{FF2B5EF4-FFF2-40B4-BE49-F238E27FC236}">
                <a16:creationId xmlns:a16="http://schemas.microsoft.com/office/drawing/2014/main" id="{AE5C257E-5933-ADD7-A9E2-F95AA2086160}"/>
              </a:ext>
            </a:extLst>
          </p:cNvPr>
          <p:cNvSpPr txBox="1"/>
          <p:nvPr/>
        </p:nvSpPr>
        <p:spPr>
          <a:xfrm>
            <a:off x="411880" y="2707863"/>
            <a:ext cx="1304391" cy="215444"/>
          </a:xfrm>
          <a:prstGeom prst="rect">
            <a:avLst/>
          </a:prstGeom>
          <a:noFill/>
        </p:spPr>
        <p:txBody>
          <a:bodyPr wrap="square" lIns="0" tIns="0" rIns="0" bIns="0" rtlCol="0">
            <a:spAutoFit/>
          </a:bodyPr>
          <a:lstStyle>
            <a:defPPr>
              <a:defRPr lang="en-US"/>
            </a:defPPr>
            <a:lvl1pPr defTabSz="316520">
              <a:defRPr sz="1400" b="1">
                <a:solidFill>
                  <a:srgbClr val="FF8320"/>
                </a:solidFill>
                <a:latin typeface="Arial" panose="020B0604020202020204" pitchFamily="34" charset="0"/>
              </a:defRPr>
            </a:lvl1pPr>
          </a:lstStyle>
          <a:p>
            <a:pPr marL="0" marR="0" lvl="0" indent="0" algn="l" defTabSz="31652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8320"/>
                </a:solidFill>
                <a:effectLst/>
                <a:uLnTx/>
                <a:uFillTx/>
                <a:latin typeface="Arial" panose="020B0604020202020204" pitchFamily="34" charset="0"/>
                <a:ea typeface="+mn-ea"/>
                <a:cs typeface="+mn-cs"/>
              </a:rPr>
              <a:t>Key insights</a:t>
            </a:r>
          </a:p>
        </p:txBody>
      </p:sp>
      <p:sp>
        <p:nvSpPr>
          <p:cNvPr id="27" name="TextBox 26">
            <a:extLst>
              <a:ext uri="{FF2B5EF4-FFF2-40B4-BE49-F238E27FC236}">
                <a16:creationId xmlns:a16="http://schemas.microsoft.com/office/drawing/2014/main" id="{54503D67-B2B7-78F3-3508-E45990E504CC}"/>
              </a:ext>
            </a:extLst>
          </p:cNvPr>
          <p:cNvSpPr txBox="1"/>
          <p:nvPr/>
        </p:nvSpPr>
        <p:spPr>
          <a:xfrm>
            <a:off x="411880" y="3169390"/>
            <a:ext cx="5578475" cy="1913451"/>
          </a:xfrm>
          <a:prstGeom prst="rect">
            <a:avLst/>
          </a:prstGeom>
          <a:noFill/>
        </p:spPr>
        <p:txBody>
          <a:bodyPr wrap="square" lIns="0" tIns="52338" rIns="0" bIns="0" numCol="1" spcCol="182880" rtlCol="0">
            <a:noAutofit/>
          </a:bodyPr>
          <a:lstStyle>
            <a:defPPr>
              <a:defRPr lang="en-US"/>
            </a:defPPr>
            <a:lvl1pPr marL="171450" marR="0" lvl="0" indent="-171450" fontAlgn="auto">
              <a:lnSpc>
                <a:spcPct val="100000"/>
              </a:lnSpc>
              <a:spcBef>
                <a:spcPts val="0"/>
              </a:spcBef>
              <a:spcAft>
                <a:spcPts val="600"/>
              </a:spcAft>
              <a:buClr>
                <a:srgbClr val="FF8320"/>
              </a:buClr>
              <a:buSzTx/>
              <a:buFont typeface="Arial" panose="020B0604020202020204" pitchFamily="34" charset="0"/>
              <a:buChar char="•"/>
              <a:tabLst/>
              <a:defRPr kumimoji="0" sz="1000" b="1" i="0" u="none" strike="noStrike" kern="100" cap="none" spc="0" normalizeH="0" baseline="0">
                <a:ln>
                  <a:noFill/>
                </a:ln>
                <a:solidFill>
                  <a:srgbClr val="313131"/>
                </a:solidFill>
                <a:effectLst/>
                <a:uLnTx/>
                <a:uFillTx/>
                <a:latin typeface="Arial" panose="020B0604020202020204" pitchFamily="34" charset="0"/>
                <a:ea typeface="Aptos" panose="020B0004020202020204" pitchFamily="34" charset="0"/>
                <a:cs typeface="Times New Roman" panose="02020603050405020304" pitchFamily="18" charset="0"/>
              </a:defRPr>
            </a:lvl1pPr>
          </a:lstStyle>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altLang="ja-JP" sz="1100" b="1" i="0" u="none" strike="noStrike" kern="100" cap="none" spc="0" normalizeH="0" baseline="0" noProof="0">
                <a:ln>
                  <a:noFill/>
                </a:ln>
                <a:solidFill>
                  <a:srgbClr val="313131"/>
                </a:solidFill>
                <a:effectLst/>
                <a:uLnTx/>
                <a:uFillTx/>
                <a:latin typeface="Arial" panose="020B0604020202020204" pitchFamily="34" charset="0"/>
                <a:cs typeface="Times New Roman" panose="02020603050405020304" pitchFamily="18" charset="0"/>
              </a:rPr>
              <a:t>Impact on number of hours: </a:t>
            </a:r>
            <a:r>
              <a:rPr kumimoji="0" lang="en-US" altLang="ja-JP" sz="1100" b="0" i="0" u="none" strike="noStrike" kern="100" cap="none" spc="0" normalizeH="0" baseline="0" noProof="0">
                <a:ln>
                  <a:noFill/>
                </a:ln>
                <a:solidFill>
                  <a:srgbClr val="313131"/>
                </a:solidFill>
                <a:effectLst/>
                <a:uLnTx/>
                <a:uFillTx/>
                <a:latin typeface="Arial" panose="020B0604020202020204" pitchFamily="34" charset="0"/>
                <a:cs typeface="Times New Roman" panose="02020603050405020304" pitchFamily="18" charset="0"/>
              </a:rPr>
              <a:t>Generative AI can significantly automate tasks related to Java programming, software integration, and development</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altLang="ja-JP" sz="1100" b="1" i="0" u="none" strike="noStrike" kern="100" cap="none" spc="0" normalizeH="0" baseline="0" noProof="0">
                <a:ln>
                  <a:noFill/>
                </a:ln>
                <a:solidFill>
                  <a:srgbClr val="313131"/>
                </a:solidFill>
                <a:effectLst/>
                <a:uLnTx/>
                <a:uFillTx/>
                <a:latin typeface="Arial" panose="020B0604020202020204" pitchFamily="34" charset="0"/>
                <a:cs typeface="Times New Roman" panose="02020603050405020304" pitchFamily="18" charset="0"/>
              </a:rPr>
              <a:t>New skills: </a:t>
            </a:r>
            <a:r>
              <a:rPr kumimoji="0" lang="en-US" altLang="ja-JP" sz="1100" b="0" i="0" u="none" strike="noStrike" kern="100" cap="none" spc="0" normalizeH="0" baseline="0" noProof="0">
                <a:ln>
                  <a:noFill/>
                </a:ln>
                <a:solidFill>
                  <a:srgbClr val="313131"/>
                </a:solidFill>
                <a:effectLst/>
                <a:uLnTx/>
                <a:uFillTx/>
                <a:latin typeface="Arial" panose="020B0604020202020204" pitchFamily="34" charset="0"/>
                <a:cs typeface="Times New Roman" panose="02020603050405020304" pitchFamily="18" charset="0"/>
              </a:rPr>
              <a:t>Java developers will need to acquire skills in computer vision, natural language processing, TensorFlow, image signal processing, AI model development, cloud AI, prompt engineering, and AI optimization to stay competitive</a:t>
            </a:r>
          </a:p>
          <a:p>
            <a:pPr marL="171450" marR="0" lvl="0" indent="-171450" algn="l" defTabSz="457200" rtl="0" eaLnBrk="1" fontAlgn="auto" latinLnBrk="0" hangingPunct="1">
              <a:lnSpc>
                <a:spcPct val="100000"/>
              </a:lnSpc>
              <a:spcBef>
                <a:spcPts val="0"/>
              </a:spcBef>
              <a:spcAft>
                <a:spcPts val="600"/>
              </a:spcAft>
              <a:buClr>
                <a:srgbClr val="FF8320"/>
              </a:buClr>
              <a:buSzTx/>
              <a:buFont typeface="Arial" panose="020B0604020202020204" pitchFamily="34" charset="0"/>
              <a:buChar char="•"/>
              <a:tabLst/>
              <a:defRPr/>
            </a:pPr>
            <a:r>
              <a:rPr kumimoji="0" lang="en-US" altLang="ja-JP" sz="1100" b="1" i="0" u="none" strike="noStrike" kern="100" cap="none" spc="0" normalizeH="0" baseline="0" noProof="0">
                <a:ln>
                  <a:noFill/>
                </a:ln>
                <a:solidFill>
                  <a:srgbClr val="313131"/>
                </a:solidFill>
                <a:effectLst/>
                <a:uLnTx/>
                <a:uFillTx/>
                <a:latin typeface="Arial" panose="020B0604020202020204" pitchFamily="34" charset="0"/>
                <a:cs typeface="Times New Roman" panose="02020603050405020304" pitchFamily="18" charset="0"/>
              </a:rPr>
              <a:t>Skills in demand: </a:t>
            </a:r>
            <a:r>
              <a:rPr kumimoji="0" lang="en-US" altLang="ja-JP" sz="1100" b="0" i="0" u="none" strike="noStrike" kern="100" cap="none" spc="0" normalizeH="0" baseline="0" noProof="0">
                <a:ln>
                  <a:noFill/>
                </a:ln>
                <a:solidFill>
                  <a:srgbClr val="313131"/>
                </a:solidFill>
                <a:effectLst/>
                <a:uLnTx/>
                <a:uFillTx/>
                <a:latin typeface="Arial" panose="020B0604020202020204" pitchFamily="34" charset="0"/>
                <a:cs typeface="Times New Roman" panose="02020603050405020304" pitchFamily="18" charset="0"/>
              </a:rPr>
              <a:t>Soft skills such as demonstrating responsibility, problem solving, and communication will remain essential for java developers, as they often collaborate with cross-functional teams</a:t>
            </a:r>
          </a:p>
        </p:txBody>
      </p:sp>
      <p:sp>
        <p:nvSpPr>
          <p:cNvPr id="21" name="TextBox 20">
            <a:extLst>
              <a:ext uri="{FF2B5EF4-FFF2-40B4-BE49-F238E27FC236}">
                <a16:creationId xmlns:a16="http://schemas.microsoft.com/office/drawing/2014/main" id="{779C2822-4CB3-8A9F-A317-56105816ED34}"/>
              </a:ext>
            </a:extLst>
          </p:cNvPr>
          <p:cNvSpPr txBox="1"/>
          <p:nvPr/>
        </p:nvSpPr>
        <p:spPr>
          <a:xfrm>
            <a:off x="411880" y="1063469"/>
            <a:ext cx="1304391" cy="215444"/>
          </a:xfrm>
          <a:prstGeom prst="rect">
            <a:avLst/>
          </a:prstGeom>
          <a:noFill/>
        </p:spPr>
        <p:txBody>
          <a:bodyPr wrap="square" lIns="0" tIns="0" rIns="0" bIns="0" rtlCol="0">
            <a:spAutoFit/>
          </a:bodyPr>
          <a:lstStyle/>
          <a:p>
            <a:pPr marL="0" marR="0" lvl="0" indent="0" algn="l" defTabSz="31652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8320"/>
                </a:solidFill>
                <a:effectLst/>
                <a:uLnTx/>
                <a:uFillTx/>
                <a:latin typeface="Arial" panose="020B0604020202020204" pitchFamily="34" charset="0"/>
                <a:ea typeface="+mn-ea"/>
                <a:cs typeface="+mn-cs"/>
              </a:rPr>
              <a:t>Impact of AI</a:t>
            </a:r>
          </a:p>
        </p:txBody>
      </p:sp>
      <p:sp>
        <p:nvSpPr>
          <p:cNvPr id="22" name="TextBox 21">
            <a:extLst>
              <a:ext uri="{FF2B5EF4-FFF2-40B4-BE49-F238E27FC236}">
                <a16:creationId xmlns:a16="http://schemas.microsoft.com/office/drawing/2014/main" id="{CAD7B657-1612-9B35-E8EB-9191BC876013}"/>
              </a:ext>
            </a:extLst>
          </p:cNvPr>
          <p:cNvSpPr txBox="1"/>
          <p:nvPr/>
        </p:nvSpPr>
        <p:spPr>
          <a:xfrm>
            <a:off x="411880" y="1347460"/>
            <a:ext cx="5578475" cy="1214765"/>
          </a:xfrm>
          <a:prstGeom prst="rect">
            <a:avLst/>
          </a:prstGeom>
          <a:noFill/>
        </p:spPr>
        <p:txBody>
          <a:bodyPr wrap="square" lIns="0" tIns="52338" rIns="0" bIns="0" numCol="1" spcCol="182880" rtlCol="0">
            <a:noAutofit/>
          </a:bodyPr>
          <a:lstStyle>
            <a:defPPr>
              <a:defRPr lang="en-US"/>
            </a:defPPr>
            <a:lvl1pPr marL="171450" marR="0" lvl="0" indent="-171450" fontAlgn="auto">
              <a:lnSpc>
                <a:spcPct val="100000"/>
              </a:lnSpc>
              <a:spcBef>
                <a:spcPts val="0"/>
              </a:spcBef>
              <a:spcAft>
                <a:spcPts val="0"/>
              </a:spcAft>
              <a:buClr>
                <a:srgbClr val="FF8320"/>
              </a:buClr>
              <a:buSzTx/>
              <a:buFont typeface="Arial" panose="020B0604020202020204" pitchFamily="34" charset="0"/>
              <a:buChar char="•"/>
              <a:tabLst/>
              <a:defRPr kumimoji="0" sz="1000" b="1" i="0" u="none" strike="noStrike" kern="100" cap="none" spc="0" normalizeH="0" baseline="0">
                <a:ln>
                  <a:noFill/>
                </a:ln>
                <a:solidFill>
                  <a:srgbClr val="313131"/>
                </a:solidFill>
                <a:effectLst/>
                <a:uLnTx/>
                <a:uFillTx/>
                <a:latin typeface="Arial" panose="020B0604020202020204" pitchFamily="34" charset="0"/>
                <a:ea typeface="Aptos" panose="020B0004020202020204" pitchFamily="34" charset="0"/>
                <a:cs typeface="Times New Roman" panose="02020603050405020304" pitchFamily="18" charset="0"/>
              </a:defRPr>
            </a:lvl1pPr>
          </a:lstStyle>
          <a:p>
            <a:pPr marL="0" marR="0" lvl="0" indent="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None/>
              <a:tabLst/>
              <a:defRPr/>
            </a:pPr>
            <a:r>
              <a:rPr kumimoji="0" lang="en-US" sz="1100" b="0" i="0" u="none" strike="noStrike" kern="100" cap="none" spc="0" normalizeH="0" baseline="0" noProof="0">
                <a:ln>
                  <a:noFill/>
                </a:ln>
                <a:solidFill>
                  <a:srgbClr val="313131"/>
                </a:solidFill>
                <a:effectLst/>
                <a:uLnTx/>
                <a:uFillTx/>
                <a:latin typeface="Arial" panose="020B0604020202020204" pitchFamily="34" charset="0"/>
                <a:cs typeface="Times New Roman" panose="02020603050405020304" pitchFamily="18" charset="0"/>
              </a:rPr>
              <a:t>AI impact on the Java Developer role might be moderate to high. while skills like testing and engineering software are less affected, AI can significantly automate software development, integration, and assist with system architecture. Java Developers should focus on upskilling in areas like software product management and development design, where ai can complement their work. key technical skills like java and web development are highly susceptible to AI automation.</a:t>
            </a:r>
          </a:p>
        </p:txBody>
      </p:sp>
      <p:sp>
        <p:nvSpPr>
          <p:cNvPr id="51" name="Rectangle: Rounded Corners 50">
            <a:extLst>
              <a:ext uri="{FF2B5EF4-FFF2-40B4-BE49-F238E27FC236}">
                <a16:creationId xmlns:a16="http://schemas.microsoft.com/office/drawing/2014/main" id="{4C2BB071-A924-CBE9-A645-EECDB630DA59}"/>
              </a:ext>
            </a:extLst>
          </p:cNvPr>
          <p:cNvSpPr>
            <a:spLocks/>
          </p:cNvSpPr>
          <p:nvPr/>
        </p:nvSpPr>
        <p:spPr>
          <a:xfrm>
            <a:off x="6328783" y="1066864"/>
            <a:ext cx="5267876" cy="3873971"/>
          </a:xfrm>
          <a:prstGeom prst="roundRect">
            <a:avLst>
              <a:gd name="adj" fmla="val 0"/>
            </a:avLst>
          </a:prstGeom>
          <a:solidFill>
            <a:schemeClr val="bg1"/>
          </a:solidFill>
          <a:ln>
            <a:noFill/>
          </a:ln>
          <a:effectLst>
            <a:outerShdw blurRad="3556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31652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8665BFFF-F7E7-D9CF-8723-494101152493}"/>
              </a:ext>
            </a:extLst>
          </p:cNvPr>
          <p:cNvSpPr txBox="1"/>
          <p:nvPr/>
        </p:nvSpPr>
        <p:spPr>
          <a:xfrm>
            <a:off x="6327126" y="1066863"/>
            <a:ext cx="3620609" cy="215444"/>
          </a:xfrm>
          <a:prstGeom prst="rect">
            <a:avLst/>
          </a:prstGeom>
          <a:noFill/>
        </p:spPr>
        <p:txBody>
          <a:bodyPr wrap="square" lIns="90000" tIns="0" rIns="0" bIns="0" rtlCol="0">
            <a:spAutoFit/>
          </a:bodyPr>
          <a:lstStyle>
            <a:defPPr>
              <a:defRPr lang="en-US"/>
            </a:defPPr>
            <a:lvl1pPr defTabSz="316520">
              <a:defRPr sz="1400" b="1">
                <a:solidFill>
                  <a:srgbClr val="FF8320"/>
                </a:solidFill>
                <a:latin typeface="Arial" panose="020B0604020202020204" pitchFamily="34" charset="0"/>
              </a:defRPr>
            </a:lvl1pPr>
          </a:lstStyle>
          <a:p>
            <a:pPr marL="0" marR="0" lvl="0" indent="0" algn="l" defTabSz="31652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8320"/>
                </a:solidFill>
                <a:effectLst/>
                <a:uLnTx/>
                <a:uFillTx/>
                <a:latin typeface="Arial" panose="020B0604020202020204" pitchFamily="34" charset="0"/>
                <a:ea typeface="+mn-ea"/>
                <a:cs typeface="+mn-cs"/>
              </a:rPr>
              <a:t>Skills impacted by AI</a:t>
            </a:r>
          </a:p>
        </p:txBody>
      </p:sp>
      <p:sp>
        <p:nvSpPr>
          <p:cNvPr id="53" name="Rectangle 52">
            <a:extLst>
              <a:ext uri="{FF2B5EF4-FFF2-40B4-BE49-F238E27FC236}">
                <a16:creationId xmlns:a16="http://schemas.microsoft.com/office/drawing/2014/main" id="{A63B23B1-ADDE-E5F3-44D9-D030C1FEE7D2}"/>
              </a:ext>
            </a:extLst>
          </p:cNvPr>
          <p:cNvSpPr/>
          <p:nvPr/>
        </p:nvSpPr>
        <p:spPr>
          <a:xfrm>
            <a:off x="8991763" y="1436711"/>
            <a:ext cx="1221901" cy="336388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31652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088D6F4-1FC0-DEBF-058E-487DA45D0D48}"/>
              </a:ext>
            </a:extLst>
          </p:cNvPr>
          <p:cNvSpPr/>
          <p:nvPr/>
        </p:nvSpPr>
        <p:spPr>
          <a:xfrm>
            <a:off x="10269772" y="1436711"/>
            <a:ext cx="1221901" cy="336388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31652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2C193B5-E114-73AA-DC62-43078FF7BCC6}"/>
              </a:ext>
            </a:extLst>
          </p:cNvPr>
          <p:cNvSpPr/>
          <p:nvPr/>
        </p:nvSpPr>
        <p:spPr>
          <a:xfrm>
            <a:off x="7712563" y="1436711"/>
            <a:ext cx="1221901" cy="336086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31652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A9C0787F-8423-46C5-FCE8-F6C828B915B1}"/>
              </a:ext>
            </a:extLst>
          </p:cNvPr>
          <p:cNvSpPr/>
          <p:nvPr/>
        </p:nvSpPr>
        <p:spPr>
          <a:xfrm>
            <a:off x="6433364" y="1436711"/>
            <a:ext cx="1221901" cy="336388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31652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AC3C9500-6BB4-6C9C-BE7D-45C07B64DAEB}"/>
              </a:ext>
            </a:extLst>
          </p:cNvPr>
          <p:cNvSpPr txBox="1"/>
          <p:nvPr/>
        </p:nvSpPr>
        <p:spPr>
          <a:xfrm>
            <a:off x="8988967" y="1436711"/>
            <a:ext cx="1221901" cy="407029"/>
          </a:xfrm>
          <a:prstGeom prst="rect">
            <a:avLst/>
          </a:prstGeom>
          <a:noFill/>
        </p:spPr>
        <p:txBody>
          <a:bodyPr wrap="square" lIns="0" tIns="52338" rIns="0" bIns="52338" rtlCol="0">
            <a:spAutoFit/>
          </a:bodyPr>
          <a:lstStyle/>
          <a:p>
            <a:pPr marL="0" marR="0" lvl="0" indent="0" algn="ctr" defTabSz="31652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313131"/>
                </a:solidFill>
                <a:effectLst/>
                <a:uLnTx/>
                <a:uFillTx/>
                <a:latin typeface="Arial" panose="020B0604020202020204" pitchFamily="34" charset="0"/>
                <a:ea typeface="+mn-ea"/>
                <a:cs typeface="+mn-cs"/>
              </a:rPr>
              <a:t> Stable</a:t>
            </a:r>
          </a:p>
        </p:txBody>
      </p:sp>
      <p:sp>
        <p:nvSpPr>
          <p:cNvPr id="39" name="TextBox 38">
            <a:extLst>
              <a:ext uri="{FF2B5EF4-FFF2-40B4-BE49-F238E27FC236}">
                <a16:creationId xmlns:a16="http://schemas.microsoft.com/office/drawing/2014/main" id="{3A55E0B3-0D78-149D-6DBC-DC2294347CF8}"/>
              </a:ext>
            </a:extLst>
          </p:cNvPr>
          <p:cNvSpPr txBox="1"/>
          <p:nvPr/>
        </p:nvSpPr>
        <p:spPr>
          <a:xfrm>
            <a:off x="10269772" y="1436711"/>
            <a:ext cx="1221901" cy="453256"/>
          </a:xfrm>
          <a:prstGeom prst="rect">
            <a:avLst/>
          </a:prstGeom>
          <a:noFill/>
        </p:spPr>
        <p:txBody>
          <a:bodyPr wrap="square" lIns="0" tIns="52338" rIns="0" bIns="52338" rtlCol="0">
            <a:noAutofit/>
          </a:bodyPr>
          <a:lstStyle/>
          <a:p>
            <a:pPr marL="0" marR="0" lvl="0" indent="0" algn="ctr" defTabSz="31652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313131"/>
                </a:solidFill>
                <a:effectLst/>
                <a:uLnTx/>
                <a:uFillTx/>
                <a:latin typeface="Arial" panose="020B0604020202020204" pitchFamily="34" charset="0"/>
                <a:ea typeface="+mn-ea"/>
                <a:cs typeface="+mn-cs"/>
              </a:rPr>
              <a:t>Decreasing </a:t>
            </a:r>
          </a:p>
          <a:p>
            <a:pPr marL="0" marR="0" lvl="0" indent="0" algn="ctr" defTabSz="31652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313131"/>
                </a:solidFill>
                <a:effectLst/>
                <a:uLnTx/>
                <a:uFillTx/>
                <a:latin typeface="Arial" panose="020B0604020202020204" pitchFamily="34" charset="0"/>
                <a:ea typeface="+mn-ea"/>
                <a:cs typeface="+mn-cs"/>
              </a:rPr>
              <a:t>relevance</a:t>
            </a:r>
          </a:p>
        </p:txBody>
      </p:sp>
      <p:sp>
        <p:nvSpPr>
          <p:cNvPr id="48" name="TextBox 47">
            <a:extLst>
              <a:ext uri="{FF2B5EF4-FFF2-40B4-BE49-F238E27FC236}">
                <a16:creationId xmlns:a16="http://schemas.microsoft.com/office/drawing/2014/main" id="{A7DB1E71-48E6-6E25-6B1A-188DD13A16A0}"/>
              </a:ext>
            </a:extLst>
          </p:cNvPr>
          <p:cNvSpPr txBox="1"/>
          <p:nvPr/>
        </p:nvSpPr>
        <p:spPr>
          <a:xfrm>
            <a:off x="6430509" y="1436711"/>
            <a:ext cx="1221901" cy="407029"/>
          </a:xfrm>
          <a:prstGeom prst="rect">
            <a:avLst/>
          </a:prstGeom>
          <a:noFill/>
        </p:spPr>
        <p:txBody>
          <a:bodyPr wrap="square" lIns="0" tIns="52338" rIns="0" bIns="52338" rtlCol="0">
            <a:spAutoFit/>
          </a:bodyPr>
          <a:lstStyle/>
          <a:p>
            <a:pPr marL="0" marR="0" lvl="0" indent="0" algn="ctr" defTabSz="31652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313131"/>
                </a:solidFill>
                <a:effectLst/>
                <a:uLnTx/>
                <a:uFillTx/>
                <a:latin typeface="Arial" panose="020B0604020202020204" pitchFamily="34" charset="0"/>
                <a:ea typeface="+mn-ea"/>
                <a:cs typeface="+mn-cs"/>
              </a:rPr>
              <a:t>New</a:t>
            </a:r>
          </a:p>
        </p:txBody>
      </p:sp>
      <p:cxnSp>
        <p:nvCxnSpPr>
          <p:cNvPr id="23" name="Straight Connector 22">
            <a:extLst>
              <a:ext uri="{FF2B5EF4-FFF2-40B4-BE49-F238E27FC236}">
                <a16:creationId xmlns:a16="http://schemas.microsoft.com/office/drawing/2014/main" id="{72F00C66-522A-91DF-FC94-662CA89D7331}"/>
              </a:ext>
            </a:extLst>
          </p:cNvPr>
          <p:cNvCxnSpPr>
            <a:cxnSpLocks/>
          </p:cNvCxnSpPr>
          <p:nvPr/>
        </p:nvCxnSpPr>
        <p:spPr>
          <a:xfrm>
            <a:off x="6500674" y="1895255"/>
            <a:ext cx="1044622"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EF0E95A-2C1E-8DCF-DB7E-3186D44AF37C}"/>
              </a:ext>
            </a:extLst>
          </p:cNvPr>
          <p:cNvCxnSpPr>
            <a:cxnSpLocks/>
          </p:cNvCxnSpPr>
          <p:nvPr/>
        </p:nvCxnSpPr>
        <p:spPr>
          <a:xfrm>
            <a:off x="7798082" y="1895255"/>
            <a:ext cx="1044622"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426FA30-A782-5920-E2BE-289128BAF7CD}"/>
              </a:ext>
            </a:extLst>
          </p:cNvPr>
          <p:cNvCxnSpPr>
            <a:cxnSpLocks/>
          </p:cNvCxnSpPr>
          <p:nvPr/>
        </p:nvCxnSpPr>
        <p:spPr>
          <a:xfrm>
            <a:off x="9075219" y="1895255"/>
            <a:ext cx="1044622"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EE48392C-13A3-82BB-155D-7897CF80A8B4}"/>
              </a:ext>
            </a:extLst>
          </p:cNvPr>
          <p:cNvCxnSpPr>
            <a:cxnSpLocks/>
          </p:cNvCxnSpPr>
          <p:nvPr/>
        </p:nvCxnSpPr>
        <p:spPr>
          <a:xfrm>
            <a:off x="10357885" y="1895255"/>
            <a:ext cx="1044622"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30" name="Graphic 22">
            <a:extLst>
              <a:ext uri="{FF2B5EF4-FFF2-40B4-BE49-F238E27FC236}">
                <a16:creationId xmlns:a16="http://schemas.microsoft.com/office/drawing/2014/main" id="{09BC9DFF-4DC9-3216-3FE5-8700F28F7F5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12441" y="4892859"/>
            <a:ext cx="5307580" cy="47976"/>
          </a:xfrm>
          <a:custGeom>
            <a:avLst/>
            <a:gdLst>
              <a:gd name="connsiteX0" fmla="*/ -275 w 6856094"/>
              <a:gd name="connsiteY0" fmla="*/ -225 h 3019682"/>
              <a:gd name="connsiteX1" fmla="*/ 6855820 w 6856094"/>
              <a:gd name="connsiteY1" fmla="*/ -225 h 3019682"/>
              <a:gd name="connsiteX2" fmla="*/ 6855820 w 6856094"/>
              <a:gd name="connsiteY2" fmla="*/ 3019457 h 3019682"/>
              <a:gd name="connsiteX3" fmla="*/ -275 w 6856094"/>
              <a:gd name="connsiteY3" fmla="*/ 3019457 h 3019682"/>
            </a:gdLst>
            <a:ahLst/>
            <a:cxnLst>
              <a:cxn ang="0">
                <a:pos x="connsiteX0" y="connsiteY0"/>
              </a:cxn>
              <a:cxn ang="0">
                <a:pos x="connsiteX1" y="connsiteY1"/>
              </a:cxn>
              <a:cxn ang="0">
                <a:pos x="connsiteX2" y="connsiteY2"/>
              </a:cxn>
              <a:cxn ang="0">
                <a:pos x="connsiteX3" y="connsiteY3"/>
              </a:cxn>
            </a:cxnLst>
            <a:rect l="l" t="t" r="r" b="b"/>
            <a:pathLst>
              <a:path w="6856094" h="3019682">
                <a:moveTo>
                  <a:pt x="-275" y="-225"/>
                </a:moveTo>
                <a:lnTo>
                  <a:pt x="6855820" y="-225"/>
                </a:lnTo>
                <a:lnTo>
                  <a:pt x="6855820" y="3019457"/>
                </a:lnTo>
                <a:lnTo>
                  <a:pt x="-275" y="3019457"/>
                </a:lnTo>
                <a:close/>
              </a:path>
            </a:pathLst>
          </a:custGeom>
        </p:spPr>
      </p:pic>
      <p:sp>
        <p:nvSpPr>
          <p:cNvPr id="25" name="TextBox 32">
            <a:extLst>
              <a:ext uri="{FF2B5EF4-FFF2-40B4-BE49-F238E27FC236}">
                <a16:creationId xmlns:a16="http://schemas.microsoft.com/office/drawing/2014/main" id="{2D7390C9-8EE8-E3D9-6A1F-4ED4949A02F8}"/>
              </a:ext>
            </a:extLst>
          </p:cNvPr>
          <p:cNvSpPr txBox="1"/>
          <p:nvPr/>
        </p:nvSpPr>
        <p:spPr>
          <a:xfrm>
            <a:off x="8966592" y="5423496"/>
            <a:ext cx="2666458" cy="374265"/>
          </a:xfrm>
          <a:prstGeom prst="rect">
            <a:avLst/>
          </a:prstGeom>
          <a:noFill/>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wrap="square" lIns="0" tIns="0" rIns="0" bIns="0">
            <a:noAutofit/>
          </a:bodyPr>
          <a:lstStyle>
            <a:defPPr>
              <a:defRPr lang="en-US"/>
            </a:defPPr>
            <a:lvl1pPr algn="just">
              <a:spcAft>
                <a:spcPts val="1200"/>
              </a:spcAft>
              <a:defRPr sz="1000">
                <a:latin typeface="Arial" panose="020B0604020202020204" pitchFamily="34" charset="0"/>
              </a:defRPr>
            </a:lvl1pPr>
          </a:lstStyle>
          <a:p>
            <a:pPr marL="0" marR="0" lvl="0" indent="0" algn="l" defTabSz="316520" rtl="0" eaLnBrk="1" fontAlgn="auto" latinLnBrk="0" hangingPunct="1">
              <a:lnSpc>
                <a:spcPct val="100000"/>
              </a:lnSpc>
              <a:spcBef>
                <a:spcPts val="0"/>
              </a:spcBef>
              <a:spcAft>
                <a:spcPts val="831"/>
              </a:spcAft>
              <a:buClrTx/>
              <a:buSzTx/>
              <a:buFontTx/>
              <a:buNone/>
              <a:tabLst/>
              <a:defRPr/>
            </a:pPr>
            <a:r>
              <a:rPr kumimoji="0" lang="en-US" sz="900" b="0" i="0" u="none" strike="noStrike" kern="1200" cap="none" spc="0" normalizeH="0" baseline="0" noProof="0">
                <a:ln>
                  <a:noFill/>
                </a:ln>
                <a:solidFill>
                  <a:srgbClr val="313131"/>
                </a:solidFill>
                <a:effectLst/>
                <a:uLnTx/>
                <a:uFillTx/>
                <a:latin typeface="Arial" panose="020B0604020202020204" pitchFamily="34" charset="0"/>
                <a:ea typeface="+mn-ea"/>
                <a:cs typeface="+mn-cs"/>
                <a:sym typeface="Graphik"/>
              </a:rPr>
              <a:t>Please click here to access the list of recommended foundational and job specific trainings. </a:t>
            </a:r>
          </a:p>
        </p:txBody>
      </p:sp>
      <p:grpSp>
        <p:nvGrpSpPr>
          <p:cNvPr id="28" name="Group 27">
            <a:extLst>
              <a:ext uri="{FF2B5EF4-FFF2-40B4-BE49-F238E27FC236}">
                <a16:creationId xmlns:a16="http://schemas.microsoft.com/office/drawing/2014/main" id="{AD61D6D7-6E02-BA38-1A1F-55DA5BD7004F}"/>
              </a:ext>
            </a:extLst>
          </p:cNvPr>
          <p:cNvGrpSpPr/>
          <p:nvPr/>
        </p:nvGrpSpPr>
        <p:grpSpPr>
          <a:xfrm>
            <a:off x="6326570" y="5257801"/>
            <a:ext cx="2526963" cy="635245"/>
            <a:chOff x="662103" y="3049835"/>
            <a:chExt cx="2549360" cy="592660"/>
          </a:xfrm>
        </p:grpSpPr>
        <p:sp>
          <p:nvSpPr>
            <p:cNvPr id="35" name="Rectangle: Rounded Corners 34">
              <a:extLst>
                <a:ext uri="{FF2B5EF4-FFF2-40B4-BE49-F238E27FC236}">
                  <a16:creationId xmlns:a16="http://schemas.microsoft.com/office/drawing/2014/main" id="{09DE8903-DAB5-FA72-B76D-7601BF2AB408}"/>
                </a:ext>
              </a:extLst>
            </p:cNvPr>
            <p:cNvSpPr/>
            <p:nvPr/>
          </p:nvSpPr>
          <p:spPr>
            <a:xfrm>
              <a:off x="662103" y="3049835"/>
              <a:ext cx="2532917" cy="592660"/>
            </a:xfrm>
            <a:prstGeom prst="roundRect">
              <a:avLst>
                <a:gd name="adj" fmla="val 50000"/>
              </a:avLst>
            </a:prstGeom>
            <a:solidFill>
              <a:schemeClr val="accent2">
                <a:lumMod val="75000"/>
              </a:schemeClr>
            </a:solidFill>
            <a:ln w="3175">
              <a:solidFill>
                <a:schemeClr val="accent2"/>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31652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8" name="TextBox 37">
              <a:extLst>
                <a:ext uri="{FF2B5EF4-FFF2-40B4-BE49-F238E27FC236}">
                  <a16:creationId xmlns:a16="http://schemas.microsoft.com/office/drawing/2014/main" id="{053FF28C-27B0-74FC-7516-EE601341DFEC}"/>
                </a:ext>
              </a:extLst>
            </p:cNvPr>
            <p:cNvSpPr txBox="1"/>
            <p:nvPr/>
          </p:nvSpPr>
          <p:spPr>
            <a:xfrm>
              <a:off x="1315212" y="3198001"/>
              <a:ext cx="1527048" cy="296329"/>
            </a:xfrm>
            <a:prstGeom prst="rect">
              <a:avLst/>
            </a:prstGeom>
            <a:noFill/>
          </p:spPr>
          <p:txBody>
            <a:bodyPr wrap="square" lIns="0" tIns="0" rIns="0" bIns="0">
              <a:noAutofit/>
            </a:bodyPr>
            <a:lstStyle/>
            <a:p>
              <a:pPr marL="0" marR="0" lvl="0" indent="0" algn="l" defTabSz="31652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ACCESS TRAINING RECOMMENDATIONS</a:t>
              </a:r>
              <a:endParaRPr kumimoji="0" lang="en-US" sz="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0" name="Oval 39">
              <a:extLst>
                <a:ext uri="{FF2B5EF4-FFF2-40B4-BE49-F238E27FC236}">
                  <a16:creationId xmlns:a16="http://schemas.microsoft.com/office/drawing/2014/main" id="{F8827BB2-6ED3-C281-F7A3-BC6F85C1D1F0}"/>
                </a:ext>
              </a:extLst>
            </p:cNvPr>
            <p:cNvSpPr/>
            <p:nvPr/>
          </p:nvSpPr>
          <p:spPr>
            <a:xfrm>
              <a:off x="754206" y="3119674"/>
              <a:ext cx="468904" cy="45298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31652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3" name="Graphic 42" descr="Caret Right with solid fill">
              <a:extLst>
                <a:ext uri="{FF2B5EF4-FFF2-40B4-BE49-F238E27FC236}">
                  <a16:creationId xmlns:a16="http://schemas.microsoft.com/office/drawing/2014/main" id="{DBB9B12E-93DC-BFE5-E8AA-31B0664B2BE2}"/>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42556" y="3138733"/>
              <a:ext cx="468907" cy="414864"/>
            </a:xfrm>
            <a:prstGeom prst="rect">
              <a:avLst/>
            </a:prstGeom>
          </p:spPr>
        </p:pic>
        <p:pic>
          <p:nvPicPr>
            <p:cNvPr id="44" name="Graphic 43" descr="Graduation cap with solid fill">
              <a:extLst>
                <a:ext uri="{FF2B5EF4-FFF2-40B4-BE49-F238E27FC236}">
                  <a16:creationId xmlns:a16="http://schemas.microsoft.com/office/drawing/2014/main" id="{EBD7467E-9B9E-3FB7-46BF-128884FCF217}"/>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30900" y="3165105"/>
              <a:ext cx="324193" cy="362120"/>
            </a:xfrm>
            <a:prstGeom prst="rect">
              <a:avLst/>
            </a:prstGeom>
          </p:spPr>
        </p:pic>
      </p:grpSp>
      <p:sp>
        <p:nvSpPr>
          <p:cNvPr id="45" name="TextBox 32">
            <a:extLst>
              <a:ext uri="{FF2B5EF4-FFF2-40B4-BE49-F238E27FC236}">
                <a16:creationId xmlns:a16="http://schemas.microsoft.com/office/drawing/2014/main" id="{BA99F7E9-40A2-C6F3-79DA-A12303C43FD2}"/>
              </a:ext>
            </a:extLst>
          </p:cNvPr>
          <p:cNvSpPr txBox="1"/>
          <p:nvPr/>
        </p:nvSpPr>
        <p:spPr>
          <a:xfrm>
            <a:off x="6333959" y="6142947"/>
            <a:ext cx="5306220" cy="147895"/>
          </a:xfrm>
          <a:prstGeom prst="rect">
            <a:avLst/>
          </a:prstGeom>
          <a:noFill/>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wrap="square" lIns="0" tIns="0" rIns="0" bIns="0">
            <a:noAutofit/>
          </a:bodyPr>
          <a:lstStyle>
            <a:defPPr>
              <a:defRPr lang="en-US"/>
            </a:defPPr>
            <a:lvl1pPr algn="just">
              <a:spcAft>
                <a:spcPts val="1200"/>
              </a:spcAft>
              <a:defRPr sz="1000">
                <a:latin typeface="Arial" panose="020B0604020202020204" pitchFamily="34" charset="0"/>
              </a:defRPr>
            </a:lvl1pPr>
          </a:lstStyle>
          <a:p>
            <a:pPr marL="0" marR="0" lvl="0" indent="0" algn="l" defTabSz="316520" rtl="0" eaLnBrk="1" fontAlgn="auto" latinLnBrk="0" hangingPunct="1">
              <a:lnSpc>
                <a:spcPct val="100000"/>
              </a:lnSpc>
              <a:spcBef>
                <a:spcPts val="0"/>
              </a:spcBef>
              <a:spcAft>
                <a:spcPts val="831"/>
              </a:spcAft>
              <a:buClrTx/>
              <a:buSzTx/>
              <a:buFontTx/>
              <a:buNone/>
              <a:tabLst/>
              <a:defRPr/>
            </a:pPr>
            <a:r>
              <a:rPr kumimoji="0" lang="en-US" sz="1100" b="0" i="0" u="none" strike="noStrike" kern="1200" cap="none" spc="0" normalizeH="0" baseline="0" noProof="0" err="1">
                <a:ln>
                  <a:noFill/>
                </a:ln>
                <a:solidFill>
                  <a:srgbClr val="313131"/>
                </a:solidFill>
                <a:effectLst/>
                <a:uLnTx/>
                <a:uFillTx/>
                <a:latin typeface="Arial" panose="020B0604020202020204" pitchFamily="34" charset="0"/>
                <a:ea typeface="+mn-ea"/>
                <a:cs typeface="+mn-cs"/>
                <a:sym typeface="Graphik"/>
              </a:rPr>
              <a:t>SkyHive</a:t>
            </a: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sym typeface="Graphik"/>
              </a:rPr>
              <a:t> in partnership with Accenture performed the initial data analysis.</a:t>
            </a:r>
          </a:p>
        </p:txBody>
      </p:sp>
      <p:sp>
        <p:nvSpPr>
          <p:cNvPr id="62" name="TextBox 61">
            <a:extLst>
              <a:ext uri="{FF2B5EF4-FFF2-40B4-BE49-F238E27FC236}">
                <a16:creationId xmlns:a16="http://schemas.microsoft.com/office/drawing/2014/main" id="{D8EF3624-2EE2-7FF0-A003-AA6E393AA1EA}"/>
              </a:ext>
            </a:extLst>
          </p:cNvPr>
          <p:cNvSpPr txBox="1"/>
          <p:nvPr/>
        </p:nvSpPr>
        <p:spPr>
          <a:xfrm>
            <a:off x="8987069" y="1895256"/>
            <a:ext cx="1204409" cy="1745620"/>
          </a:xfrm>
          <a:prstGeom prst="rect">
            <a:avLst/>
          </a:prstGeom>
          <a:noFill/>
        </p:spPr>
        <p:txBody>
          <a:bodyPr wrap="square" tIns="52338" rIns="0" bIns="0" numCol="1" rtlCol="0">
            <a:spAutoFit/>
          </a:bodyPr>
          <a:lstStyle/>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Adaptability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Communication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Creativity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Demonstrating responsibility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Interpersonal collaboration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Leadership demonstration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Testing </a:t>
            </a:r>
          </a:p>
        </p:txBody>
      </p:sp>
      <p:sp>
        <p:nvSpPr>
          <p:cNvPr id="63" name="TextBox 62">
            <a:extLst>
              <a:ext uri="{FF2B5EF4-FFF2-40B4-BE49-F238E27FC236}">
                <a16:creationId xmlns:a16="http://schemas.microsoft.com/office/drawing/2014/main" id="{8D46E175-FBBD-A110-4A83-E1AB3F68280C}"/>
              </a:ext>
            </a:extLst>
          </p:cNvPr>
          <p:cNvSpPr txBox="1"/>
          <p:nvPr/>
        </p:nvSpPr>
        <p:spPr>
          <a:xfrm>
            <a:off x="10265667" y="1895255"/>
            <a:ext cx="1226005" cy="899235"/>
          </a:xfrm>
          <a:prstGeom prst="rect">
            <a:avLst/>
          </a:prstGeom>
          <a:noFill/>
        </p:spPr>
        <p:txBody>
          <a:bodyPr wrap="square" tIns="52338" rIns="0" bIns="0" numCol="1" rtlCol="0">
            <a:spAutoFit/>
          </a:bodyPr>
          <a:lstStyle/>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Java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Software development</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Software integration</a:t>
            </a:r>
          </a:p>
        </p:txBody>
      </p:sp>
      <p:sp>
        <p:nvSpPr>
          <p:cNvPr id="1024" name="TextBox 1023">
            <a:extLst>
              <a:ext uri="{FF2B5EF4-FFF2-40B4-BE49-F238E27FC236}">
                <a16:creationId xmlns:a16="http://schemas.microsoft.com/office/drawing/2014/main" id="{C8660B45-F1A5-213E-8D70-88E48B5BAC81}"/>
              </a:ext>
            </a:extLst>
          </p:cNvPr>
          <p:cNvSpPr txBox="1"/>
          <p:nvPr/>
        </p:nvSpPr>
        <p:spPr>
          <a:xfrm>
            <a:off x="7729053" y="1895255"/>
            <a:ext cx="1203894" cy="2930560"/>
          </a:xfrm>
          <a:prstGeom prst="rect">
            <a:avLst/>
          </a:prstGeom>
          <a:noFill/>
        </p:spPr>
        <p:txBody>
          <a:bodyPr wrap="square" tIns="52338" rIns="0" bIns="0" rtlCol="0">
            <a:spAutoFit/>
          </a:bodyPr>
          <a:lstStyle/>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Agile methodology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Development design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Engineering software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Enterprise software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Problem-solving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Software product management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System architecture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Web development </a:t>
            </a:r>
          </a:p>
        </p:txBody>
      </p:sp>
      <p:sp>
        <p:nvSpPr>
          <p:cNvPr id="1025" name="TextBox 1024">
            <a:extLst>
              <a:ext uri="{FF2B5EF4-FFF2-40B4-BE49-F238E27FC236}">
                <a16:creationId xmlns:a16="http://schemas.microsoft.com/office/drawing/2014/main" id="{B72077DB-EE2D-B122-3EB6-2DD3B5E2290E}"/>
              </a:ext>
            </a:extLst>
          </p:cNvPr>
          <p:cNvSpPr txBox="1"/>
          <p:nvPr/>
        </p:nvSpPr>
        <p:spPr>
          <a:xfrm>
            <a:off x="6436171" y="1895255"/>
            <a:ext cx="1219794" cy="2761283"/>
          </a:xfrm>
          <a:prstGeom prst="rect">
            <a:avLst/>
          </a:prstGeom>
          <a:noFill/>
        </p:spPr>
        <p:txBody>
          <a:bodyPr wrap="square" tIns="52338" rIns="0" bIns="0" rtlCol="0">
            <a:spAutoFit/>
          </a:bodyPr>
          <a:lstStyle/>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it-IT"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AI ethics and responsible AI</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it-IT"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AI literacy</a:t>
            </a:r>
            <a:endPar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endParaRP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AI model development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AI optimization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Cloud AI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Computer vision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Image signal processing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Natural language processing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Prompt engineering </a:t>
            </a:r>
          </a:p>
          <a:p>
            <a:pPr marL="114300" marR="0" lvl="0" indent="-114300" algn="l" defTabSz="457200" rtl="0" eaLnBrk="1" fontAlgn="auto" latinLnBrk="0" hangingPunct="1">
              <a:lnSpc>
                <a:spcPct val="100000"/>
              </a:lnSpc>
              <a:spcBef>
                <a:spcPts val="0"/>
              </a:spcBef>
              <a:spcAft>
                <a:spcPts val="0"/>
              </a:spcAft>
              <a:buClr>
                <a:srgbClr val="FF8320"/>
              </a:buClr>
              <a:buSzTx/>
              <a:buFont typeface="Arial" panose="020B0604020202020204" pitchFamily="34" charset="0"/>
              <a:buChar char="•"/>
              <a:tabLst/>
              <a:defRPr/>
            </a:pPr>
            <a:r>
              <a:rPr kumimoji="0" lang="en-US" sz="1100" b="0" i="0" u="none" strike="noStrike" kern="1200" cap="none" spc="0" normalizeH="0" baseline="0" noProof="0">
                <a:ln>
                  <a:noFill/>
                </a:ln>
                <a:solidFill>
                  <a:srgbClr val="313131"/>
                </a:solidFill>
                <a:effectLst/>
                <a:uLnTx/>
                <a:uFillTx/>
                <a:latin typeface="Arial" panose="020B0604020202020204" pitchFamily="34" charset="0"/>
                <a:ea typeface="+mn-ea"/>
                <a:cs typeface="+mn-cs"/>
              </a:rPr>
              <a:t>TensorFlow </a:t>
            </a:r>
          </a:p>
        </p:txBody>
      </p:sp>
      <p:sp>
        <p:nvSpPr>
          <p:cNvPr id="1028" name="TextBox 1027">
            <a:extLst>
              <a:ext uri="{FF2B5EF4-FFF2-40B4-BE49-F238E27FC236}">
                <a16:creationId xmlns:a16="http://schemas.microsoft.com/office/drawing/2014/main" id="{7A03B2E3-F45A-287B-9CDB-01C5F055087D}"/>
              </a:ext>
            </a:extLst>
          </p:cNvPr>
          <p:cNvSpPr txBox="1"/>
          <p:nvPr/>
        </p:nvSpPr>
        <p:spPr>
          <a:xfrm>
            <a:off x="7708161" y="1436711"/>
            <a:ext cx="1221901" cy="453256"/>
          </a:xfrm>
          <a:prstGeom prst="rect">
            <a:avLst/>
          </a:prstGeom>
          <a:noFill/>
        </p:spPr>
        <p:txBody>
          <a:bodyPr wrap="square" lIns="0" tIns="52338" rIns="0" bIns="52338" rtlCol="0">
            <a:noAutofit/>
          </a:bodyPr>
          <a:lstStyle/>
          <a:p>
            <a:pPr marL="0" marR="0" lvl="0" indent="0" algn="ctr" defTabSz="31652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313131"/>
                </a:solidFill>
                <a:effectLst/>
                <a:uLnTx/>
                <a:uFillTx/>
                <a:latin typeface="Arial" panose="020B0604020202020204" pitchFamily="34" charset="0"/>
                <a:ea typeface="+mn-ea"/>
                <a:cs typeface="+mn-cs"/>
              </a:rPr>
              <a:t>Increasing </a:t>
            </a:r>
          </a:p>
          <a:p>
            <a:pPr marL="0" marR="0" lvl="0" indent="0" algn="ctr" defTabSz="31652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313131"/>
                </a:solidFill>
                <a:effectLst/>
                <a:uLnTx/>
                <a:uFillTx/>
                <a:latin typeface="Arial" panose="020B0604020202020204" pitchFamily="34" charset="0"/>
                <a:ea typeface="+mn-ea"/>
                <a:cs typeface="+mn-cs"/>
              </a:rPr>
              <a:t>relevance</a:t>
            </a:r>
          </a:p>
        </p:txBody>
      </p:sp>
    </p:spTree>
    <p:extLst>
      <p:ext uri="{BB962C8B-B14F-4D97-AF65-F5344CB8AC3E}">
        <p14:creationId xmlns:p14="http://schemas.microsoft.com/office/powerpoint/2010/main" val="277293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EEA086E9-E604-FA49-5AEC-AA32F606547C}"/>
              </a:ext>
            </a:extLst>
          </p:cNvPr>
          <p:cNvGraphicFramePr/>
          <p:nvPr/>
        </p:nvGraphicFramePr>
        <p:xfrm>
          <a:off x="427132" y="1373528"/>
          <a:ext cx="3021151" cy="1278337"/>
        </p:xfrm>
        <a:graphic>
          <a:graphicData uri="http://schemas.openxmlformats.org/drawingml/2006/chart">
            <c:chart xmlns:c="http://schemas.openxmlformats.org/drawingml/2006/chart" xmlns:r="http://schemas.openxmlformats.org/officeDocument/2006/relationships" r:id="rId3"/>
          </a:graphicData>
        </a:graphic>
      </p:graphicFrame>
      <p:sp>
        <p:nvSpPr>
          <p:cNvPr id="320516" name="TextBox 32">
            <a:extLst>
              <a:ext uri="{FF2B5EF4-FFF2-40B4-BE49-F238E27FC236}">
                <a16:creationId xmlns:a16="http://schemas.microsoft.com/office/drawing/2014/main" id="{FB1D1E6C-840E-F808-A118-9C440E56A71E}"/>
              </a:ext>
            </a:extLst>
          </p:cNvPr>
          <p:cNvSpPr txBox="1">
            <a:spLocks noChangeArrowheads="1"/>
          </p:cNvSpPr>
          <p:nvPr/>
        </p:nvSpPr>
        <p:spPr bwMode="auto">
          <a:xfrm>
            <a:off x="439596" y="465138"/>
            <a:ext cx="1102374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tIns="0" rIns="0" bIns="0">
            <a:spAutoFit/>
          </a:bodyPr>
          <a:lstStyle>
            <a:lvl1pPr>
              <a:defRPr>
                <a:solidFill>
                  <a:schemeClr val="tx1"/>
                </a:solidFill>
                <a:latin typeface="Graphik" panose="020B0503030202060203" pitchFamily="34" charset="0"/>
              </a:defRPr>
            </a:lvl1pPr>
            <a:lvl2pPr marL="742950" indent="-285750">
              <a:defRPr>
                <a:solidFill>
                  <a:schemeClr val="tx1"/>
                </a:solidFill>
                <a:latin typeface="Graphik" panose="020B0503030202060203" pitchFamily="34" charset="0"/>
              </a:defRPr>
            </a:lvl2pPr>
            <a:lvl3pPr marL="1143000" indent="-228600">
              <a:defRPr>
                <a:solidFill>
                  <a:schemeClr val="tx1"/>
                </a:solidFill>
                <a:latin typeface="Graphik" panose="020B0503030202060203" pitchFamily="34" charset="0"/>
              </a:defRPr>
            </a:lvl3pPr>
            <a:lvl4pPr marL="1600200" indent="-228600">
              <a:defRPr>
                <a:solidFill>
                  <a:schemeClr val="tx1"/>
                </a:solidFill>
                <a:latin typeface="Graphik" panose="020B0503030202060203" pitchFamily="34" charset="0"/>
              </a:defRPr>
            </a:lvl4pPr>
            <a:lvl5pPr marL="2057400" indent="-228600">
              <a:defRPr>
                <a:solidFill>
                  <a:schemeClr val="tx1"/>
                </a:solidFill>
                <a:latin typeface="Graphik" panose="020B0503030202060203" pitchFamily="34" charset="0"/>
              </a:defRPr>
            </a:lvl5pPr>
            <a:lvl6pPr marL="2514600" indent="-228600" eaLnBrk="0" fontAlgn="base" hangingPunct="0">
              <a:spcBef>
                <a:spcPct val="0"/>
              </a:spcBef>
              <a:spcAft>
                <a:spcPct val="0"/>
              </a:spcAft>
              <a:defRPr>
                <a:solidFill>
                  <a:schemeClr val="tx1"/>
                </a:solidFill>
                <a:latin typeface="Graphik" panose="020B0503030202060203" pitchFamily="34" charset="0"/>
              </a:defRPr>
            </a:lvl6pPr>
            <a:lvl7pPr marL="2971800" indent="-228600" eaLnBrk="0" fontAlgn="base" hangingPunct="0">
              <a:spcBef>
                <a:spcPct val="0"/>
              </a:spcBef>
              <a:spcAft>
                <a:spcPct val="0"/>
              </a:spcAft>
              <a:defRPr>
                <a:solidFill>
                  <a:schemeClr val="tx1"/>
                </a:solidFill>
                <a:latin typeface="Graphik" panose="020B0503030202060203" pitchFamily="34" charset="0"/>
              </a:defRPr>
            </a:lvl7pPr>
            <a:lvl8pPr marL="3429000" indent="-228600" eaLnBrk="0" fontAlgn="base" hangingPunct="0">
              <a:spcBef>
                <a:spcPct val="0"/>
              </a:spcBef>
              <a:spcAft>
                <a:spcPct val="0"/>
              </a:spcAft>
              <a:defRPr>
                <a:solidFill>
                  <a:schemeClr val="tx1"/>
                </a:solidFill>
                <a:latin typeface="Graphik" panose="020B0503030202060203" pitchFamily="34" charset="0"/>
              </a:defRPr>
            </a:lvl8pPr>
            <a:lvl9pPr marL="3886200" indent="-228600" eaLnBrk="0" fontAlgn="base" hangingPunct="0">
              <a:spcBef>
                <a:spcPct val="0"/>
              </a:spcBef>
              <a:spcAft>
                <a:spcPct val="0"/>
              </a:spcAft>
              <a:defRPr>
                <a:solidFill>
                  <a:schemeClr val="tx1"/>
                </a:solidFill>
                <a:latin typeface="Graphik" panose="020B0503030202060203"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Graphik" panose="020B0503030202060203" pitchFamily="34" charset="0"/>
                <a:cs typeface="Arial" panose="020B0604020202020204" pitchFamily="34" charset="0"/>
                <a:sym typeface="Graphik" panose="020B0503030202060203" pitchFamily="34" charset="0"/>
              </a:rPr>
              <a:t>Key Findings </a:t>
            </a:r>
          </a:p>
        </p:txBody>
      </p:sp>
      <p:sp>
        <p:nvSpPr>
          <p:cNvPr id="2" name="TextBox 32">
            <a:extLst>
              <a:ext uri="{FF2B5EF4-FFF2-40B4-BE49-F238E27FC236}">
                <a16:creationId xmlns:a16="http://schemas.microsoft.com/office/drawing/2014/main" id="{9D96063A-0E76-27F2-BC8A-38A835F53EA6}"/>
              </a:ext>
            </a:extLst>
          </p:cNvPr>
          <p:cNvSpPr txBox="1"/>
          <p:nvPr/>
        </p:nvSpPr>
        <p:spPr>
          <a:xfrm>
            <a:off x="427132" y="999662"/>
            <a:ext cx="3285331" cy="2798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oAutofit/>
          </a:bodyPr>
          <a:lstStyle>
            <a:lvl1pPr>
              <a:defRPr sz="1400" b="1">
                <a:latin typeface="Graphik"/>
                <a:ea typeface="Graphik"/>
                <a:cs typeface="Graphik"/>
                <a:sym typeface="Graphik"/>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CAECE"/>
                </a:solidFill>
                <a:effectLst/>
                <a:uLnTx/>
                <a:uFillTx/>
                <a:latin typeface="Arial" panose="020B0604020202020204" pitchFamily="34" charset="0"/>
                <a:cs typeface="Arial" panose="020B0604020202020204" pitchFamily="34" charset="0"/>
                <a:sym typeface="Graphik"/>
              </a:rPr>
              <a:t>Every ICT job becomes an AI influenced job</a:t>
            </a:r>
          </a:p>
        </p:txBody>
      </p:sp>
      <p:sp>
        <p:nvSpPr>
          <p:cNvPr id="34" name="Straight Connector 5">
            <a:extLst>
              <a:ext uri="{FF2B5EF4-FFF2-40B4-BE49-F238E27FC236}">
                <a16:creationId xmlns:a16="http://schemas.microsoft.com/office/drawing/2014/main" id="{77850AC6-AD82-880C-D1BF-7777161EAE43}"/>
              </a:ext>
            </a:extLst>
          </p:cNvPr>
          <p:cNvSpPr>
            <a:spLocks noChangeShapeType="1"/>
          </p:cNvSpPr>
          <p:nvPr/>
        </p:nvSpPr>
        <p:spPr bwMode="auto">
          <a:xfrm>
            <a:off x="457994" y="908050"/>
            <a:ext cx="11156950" cy="0"/>
          </a:xfrm>
          <a:prstGeom prst="line">
            <a:avLst/>
          </a:prstGeom>
          <a:noFill/>
          <a:ln w="9525">
            <a:solidFill>
              <a:schemeClr val="accent2"/>
            </a:solidFill>
            <a:miter lim="800000"/>
            <a:headEnd/>
            <a:tailEnd/>
          </a:ln>
          <a:extLst>
            <a:ext uri="{909E8E84-426E-40DD-AFC4-6F175D3DCCD1}">
              <a14:hiddenFill xmlns:a14="http://schemas.microsoft.com/office/drawing/2010/main">
                <a:noFill/>
              </a14:hiddenFill>
            </a:ext>
          </a:extLst>
        </p:spPr>
        <p:txBody>
          <a:bodyPr lIns="45718" tIns="45718" rIns="45718" bIns="45718"/>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20576" name="TextBox 32">
            <a:extLst>
              <a:ext uri="{FF2B5EF4-FFF2-40B4-BE49-F238E27FC236}">
                <a16:creationId xmlns:a16="http://schemas.microsoft.com/office/drawing/2014/main" id="{4F783E21-54CA-0DB4-07EE-0251A87E1502}"/>
              </a:ext>
            </a:extLst>
          </p:cNvPr>
          <p:cNvSpPr txBox="1">
            <a:spLocks/>
          </p:cNvSpPr>
          <p:nvPr/>
        </p:nvSpPr>
        <p:spPr>
          <a:xfrm>
            <a:off x="4024240" y="999661"/>
            <a:ext cx="4620356" cy="6409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oAutofit/>
          </a:bodyPr>
          <a:lstStyle>
            <a:defPPr>
              <a:defRPr lang="en-US"/>
            </a:defPPr>
            <a:lvl1pPr>
              <a:defRPr sz="1400" b="1">
                <a:solidFill>
                  <a:srgbClr val="3CAECE"/>
                </a:solidFill>
                <a:latin typeface="Arial" panose="020B0604020202020204" pitchFamily="34" charset="0"/>
                <a:ea typeface="Graphik"/>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CAECE"/>
                </a:solidFill>
                <a:effectLst/>
                <a:uLnTx/>
                <a:uFillTx/>
                <a:latin typeface="Arial" panose="020B0604020202020204" pitchFamily="34" charset="0"/>
                <a:cs typeface="Arial" panose="020B0604020202020204" pitchFamily="34" charset="0"/>
              </a:rPr>
              <a:t>Business and Management  job family roles present the highest potential for transformation </a:t>
            </a:r>
          </a:p>
        </p:txBody>
      </p:sp>
      <p:graphicFrame>
        <p:nvGraphicFramePr>
          <p:cNvPr id="320660" name="Chart 320659">
            <a:extLst>
              <a:ext uri="{FF2B5EF4-FFF2-40B4-BE49-F238E27FC236}">
                <a16:creationId xmlns:a16="http://schemas.microsoft.com/office/drawing/2014/main" id="{9AC28160-9EB9-82BE-F07A-5E49BE8DC93C}"/>
              </a:ext>
            </a:extLst>
          </p:cNvPr>
          <p:cNvGraphicFramePr/>
          <p:nvPr/>
        </p:nvGraphicFramePr>
        <p:xfrm>
          <a:off x="367578" y="3763502"/>
          <a:ext cx="3285331" cy="1278339"/>
        </p:xfrm>
        <a:graphic>
          <a:graphicData uri="http://schemas.openxmlformats.org/drawingml/2006/chart">
            <c:chart xmlns:c="http://schemas.openxmlformats.org/drawingml/2006/chart" xmlns:r="http://schemas.openxmlformats.org/officeDocument/2006/relationships" r:id="rId4"/>
          </a:graphicData>
        </a:graphic>
      </p:graphicFrame>
      <p:sp>
        <p:nvSpPr>
          <p:cNvPr id="320662" name="TextBox 320661">
            <a:extLst>
              <a:ext uri="{FF2B5EF4-FFF2-40B4-BE49-F238E27FC236}">
                <a16:creationId xmlns:a16="http://schemas.microsoft.com/office/drawing/2014/main" id="{A8392B34-6B8A-E5AA-2F8F-FE18E31EC588}"/>
              </a:ext>
            </a:extLst>
          </p:cNvPr>
          <p:cNvSpPr txBox="1"/>
          <p:nvPr/>
        </p:nvSpPr>
        <p:spPr>
          <a:xfrm>
            <a:off x="309172" y="5156542"/>
            <a:ext cx="3401397" cy="707886"/>
          </a:xfrm>
          <a:prstGeom prst="rect">
            <a:avLst/>
          </a:prstGeom>
          <a:noFill/>
          <a:ln>
            <a:noFill/>
          </a:ln>
        </p:spPr>
        <p:txBody>
          <a:bodyPr wrap="square">
            <a:spAutoFit/>
          </a:bodyPr>
          <a:lstStyle>
            <a:defPPr>
              <a:defRPr lang="en-US"/>
            </a:defPPr>
            <a:lvl1pPr>
              <a:defRPr sz="1000" b="1" i="0">
                <a:latin typeface="Arial" panose="020B0604020202020204" pitchFamily="34" charset="0"/>
              </a:defRPr>
            </a:lvl1pPr>
          </a:lstStyle>
          <a:p>
            <a:pPr marL="171450" marR="0" lvl="0" indent="-171450" algn="l" defTabSz="457200" rtl="0" eaLnBrk="1" fontAlgn="auto"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37% of entry level positions and 40% of mid-level positions of the analyzed job roles, are expected to have  high levels of transformation due to AI advancement</a:t>
            </a:r>
            <a:endParaRPr kumimoji="0" lang="en-US" sz="1000" b="0" i="0" u="none" strike="noStrike" kern="1200" cap="none" spc="0" normalizeH="0" baseline="0" noProof="0">
              <a:ln>
                <a:noFill/>
              </a:ln>
              <a:solidFill>
                <a:srgbClr val="313131"/>
              </a:solidFill>
              <a:effectLst/>
              <a:highlight>
                <a:srgbClr val="FFFF00"/>
              </a:highlight>
              <a:uLnTx/>
              <a:uFillTx/>
              <a:latin typeface="Arial" panose="020B0604020202020204" pitchFamily="34" charset="0"/>
              <a:ea typeface="+mn-ea"/>
              <a:cs typeface="+mn-cs"/>
            </a:endParaRPr>
          </a:p>
        </p:txBody>
      </p:sp>
      <p:sp>
        <p:nvSpPr>
          <p:cNvPr id="320663" name="TextBox 32">
            <a:extLst>
              <a:ext uri="{FF2B5EF4-FFF2-40B4-BE49-F238E27FC236}">
                <a16:creationId xmlns:a16="http://schemas.microsoft.com/office/drawing/2014/main" id="{C05D03DA-A57E-9030-3CD8-C60159A4DDA7}"/>
              </a:ext>
            </a:extLst>
          </p:cNvPr>
          <p:cNvSpPr txBox="1"/>
          <p:nvPr/>
        </p:nvSpPr>
        <p:spPr>
          <a:xfrm>
            <a:off x="367579" y="3188203"/>
            <a:ext cx="3285331" cy="423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oAutofit/>
          </a:bodyPr>
          <a:lstStyle>
            <a:lvl1pPr>
              <a:defRPr sz="1400" b="1">
                <a:latin typeface="Graphik"/>
                <a:ea typeface="Graphik"/>
                <a:cs typeface="Graphik"/>
                <a:sym typeface="Graphik"/>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CAECE"/>
                </a:solidFill>
                <a:effectLst/>
                <a:uLnTx/>
                <a:uFillTx/>
                <a:latin typeface="Arial" panose="020B0604020202020204" pitchFamily="34" charset="0"/>
                <a:cs typeface="Arial" panose="020B0604020202020204" pitchFamily="34" charset="0"/>
                <a:sym typeface="Graphik"/>
              </a:rPr>
              <a:t>Workers in entry and mid-level job roles have the most opportunities to upskill</a:t>
            </a:r>
          </a:p>
        </p:txBody>
      </p:sp>
      <p:sp>
        <p:nvSpPr>
          <p:cNvPr id="320666" name="TextBox 320665">
            <a:extLst>
              <a:ext uri="{FF2B5EF4-FFF2-40B4-BE49-F238E27FC236}">
                <a16:creationId xmlns:a16="http://schemas.microsoft.com/office/drawing/2014/main" id="{E2D3A88F-3B8F-9E4D-0232-EF1C9448B5BF}"/>
              </a:ext>
            </a:extLst>
          </p:cNvPr>
          <p:cNvSpPr txBox="1"/>
          <p:nvPr/>
        </p:nvSpPr>
        <p:spPr>
          <a:xfrm>
            <a:off x="3228702" y="3645340"/>
            <a:ext cx="424208" cy="200055"/>
          </a:xfrm>
          <a:prstGeom prst="rect">
            <a:avLst/>
          </a:prstGeom>
          <a:noFill/>
        </p:spPr>
        <p:txBody>
          <a:bodyPr wrap="square" anchor="ctr">
            <a:spAutoFit/>
          </a:bodyPr>
          <a:lstStyle>
            <a:defPPr>
              <a:defRPr lang="en-US"/>
            </a:defPPr>
            <a:lvl1pPr algn="r">
              <a:defRPr sz="700"/>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prstClr val="white">
                    <a:lumMod val="50000"/>
                  </a:prstClr>
                </a:solidFill>
                <a:effectLst/>
                <a:uLnTx/>
                <a:uFillTx/>
                <a:latin typeface="Arial" panose="020B0604020202020204" pitchFamily="34" charset="0"/>
                <a:ea typeface="+mn-ea"/>
                <a:cs typeface="Arial" panose="020B0604020202020204" pitchFamily="34" charset="0"/>
              </a:rPr>
              <a:t>High</a:t>
            </a:r>
          </a:p>
        </p:txBody>
      </p:sp>
      <p:sp>
        <p:nvSpPr>
          <p:cNvPr id="320667" name="Rectangle 320666">
            <a:extLst>
              <a:ext uri="{FF2B5EF4-FFF2-40B4-BE49-F238E27FC236}">
                <a16:creationId xmlns:a16="http://schemas.microsoft.com/office/drawing/2014/main" id="{3163AF86-33B8-E14C-F144-C98187841078}"/>
              </a:ext>
            </a:extLst>
          </p:cNvPr>
          <p:cNvSpPr/>
          <p:nvPr/>
        </p:nvSpPr>
        <p:spPr>
          <a:xfrm>
            <a:off x="3102598" y="3704190"/>
            <a:ext cx="126104" cy="82357"/>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20668" name="TextBox 320667">
            <a:extLst>
              <a:ext uri="{FF2B5EF4-FFF2-40B4-BE49-F238E27FC236}">
                <a16:creationId xmlns:a16="http://schemas.microsoft.com/office/drawing/2014/main" id="{9778AD68-4644-6A44-CA62-C0B65D9B57E2}"/>
              </a:ext>
            </a:extLst>
          </p:cNvPr>
          <p:cNvSpPr txBox="1"/>
          <p:nvPr/>
        </p:nvSpPr>
        <p:spPr>
          <a:xfrm>
            <a:off x="2495157" y="3645340"/>
            <a:ext cx="607441" cy="200055"/>
          </a:xfrm>
          <a:prstGeom prst="rect">
            <a:avLst/>
          </a:prstGeom>
          <a:noFill/>
        </p:spPr>
        <p:txBody>
          <a:bodyPr wrap="square" anchor="ctr">
            <a:spAutoFit/>
          </a:bodyPr>
          <a:lstStyle>
            <a:defPPr>
              <a:defRPr lang="en-US"/>
            </a:defPPr>
            <a:lvl1pPr algn="r">
              <a:defRPr sz="700"/>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prstClr val="white">
                    <a:lumMod val="50000"/>
                  </a:prstClr>
                </a:solidFill>
                <a:effectLst/>
                <a:uLnTx/>
                <a:uFillTx/>
                <a:latin typeface="Arial" panose="020B0604020202020204" pitchFamily="34" charset="0"/>
                <a:ea typeface="+mn-ea"/>
                <a:cs typeface="Arial" panose="020B0604020202020204" pitchFamily="34" charset="0"/>
              </a:rPr>
              <a:t>Moderate</a:t>
            </a:r>
          </a:p>
        </p:txBody>
      </p:sp>
      <p:sp>
        <p:nvSpPr>
          <p:cNvPr id="320669" name="Rectangle 320668">
            <a:extLst>
              <a:ext uri="{FF2B5EF4-FFF2-40B4-BE49-F238E27FC236}">
                <a16:creationId xmlns:a16="http://schemas.microsoft.com/office/drawing/2014/main" id="{B18308E0-4020-A711-A55D-9DB7F2D51CA1}"/>
              </a:ext>
            </a:extLst>
          </p:cNvPr>
          <p:cNvSpPr/>
          <p:nvPr/>
        </p:nvSpPr>
        <p:spPr>
          <a:xfrm>
            <a:off x="2369053" y="3704190"/>
            <a:ext cx="126104" cy="82357"/>
          </a:xfrm>
          <a:prstGeom prst="rect">
            <a:avLst/>
          </a:prstGeom>
          <a:solidFill>
            <a:srgbClr val="3CAE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20670" name="TextBox 320669">
            <a:extLst>
              <a:ext uri="{FF2B5EF4-FFF2-40B4-BE49-F238E27FC236}">
                <a16:creationId xmlns:a16="http://schemas.microsoft.com/office/drawing/2014/main" id="{7B07B3F4-974E-9367-A5A3-F2F7C9ED919B}"/>
              </a:ext>
            </a:extLst>
          </p:cNvPr>
          <p:cNvSpPr txBox="1"/>
          <p:nvPr/>
        </p:nvSpPr>
        <p:spPr>
          <a:xfrm>
            <a:off x="1830556" y="3645340"/>
            <a:ext cx="538497" cy="200055"/>
          </a:xfrm>
          <a:prstGeom prst="rect">
            <a:avLst/>
          </a:prstGeom>
          <a:noFill/>
        </p:spPr>
        <p:txBody>
          <a:bodyPr wrap="square" anchor="ctr">
            <a:spAutoFit/>
          </a:bodyPr>
          <a:lstStyle>
            <a:defPPr>
              <a:defRPr lang="en-US"/>
            </a:defPPr>
            <a:lvl1pPr algn="r">
              <a:defRPr sz="700"/>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prstClr val="white">
                    <a:lumMod val="50000"/>
                  </a:prstClr>
                </a:solidFill>
                <a:effectLst/>
                <a:uLnTx/>
                <a:uFillTx/>
                <a:latin typeface="Arial" panose="020B0604020202020204" pitchFamily="34" charset="0"/>
                <a:ea typeface="+mn-ea"/>
                <a:cs typeface="Arial" panose="020B0604020202020204" pitchFamily="34" charset="0"/>
              </a:rPr>
              <a:t>Low</a:t>
            </a:r>
          </a:p>
        </p:txBody>
      </p:sp>
      <p:sp>
        <p:nvSpPr>
          <p:cNvPr id="320671" name="Rectangle 320670">
            <a:extLst>
              <a:ext uri="{FF2B5EF4-FFF2-40B4-BE49-F238E27FC236}">
                <a16:creationId xmlns:a16="http://schemas.microsoft.com/office/drawing/2014/main" id="{54716D43-98E2-212D-B4C4-83CEB301012C}"/>
              </a:ext>
            </a:extLst>
          </p:cNvPr>
          <p:cNvSpPr/>
          <p:nvPr/>
        </p:nvSpPr>
        <p:spPr>
          <a:xfrm>
            <a:off x="1704452" y="3704190"/>
            <a:ext cx="126104" cy="82357"/>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20684" name="TextBox 320683">
            <a:extLst>
              <a:ext uri="{FF2B5EF4-FFF2-40B4-BE49-F238E27FC236}">
                <a16:creationId xmlns:a16="http://schemas.microsoft.com/office/drawing/2014/main" id="{3F4550DB-22AF-BEB4-3891-53E128AE0565}"/>
              </a:ext>
            </a:extLst>
          </p:cNvPr>
          <p:cNvSpPr txBox="1"/>
          <p:nvPr/>
        </p:nvSpPr>
        <p:spPr>
          <a:xfrm>
            <a:off x="4024240" y="4034834"/>
            <a:ext cx="4727335" cy="1631216"/>
          </a:xfrm>
          <a:prstGeom prst="rect">
            <a:avLst/>
          </a:prstGeom>
          <a:noFill/>
        </p:spPr>
        <p:txBody>
          <a:bodyPr wrap="square">
            <a:spAutoFit/>
          </a:bodyPr>
          <a:lstStyle/>
          <a:p>
            <a:pPr marL="171450" marR="0" lvl="0" indent="-171450" algn="l" defTabSz="457200" rtl="0" eaLnBrk="1" fontAlgn="auto"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Business and Management</a:t>
            </a: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 62.5% of jobs classified as high transformation and 37.5% as moderate transformation due to AI integration</a:t>
            </a:r>
          </a:p>
          <a:p>
            <a:pPr marL="171450" marR="0" lvl="0" indent="-171450" algn="l" defTabSz="457200" rtl="0" eaLnBrk="1" fontAlgn="auto"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Software Development</a:t>
            </a: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 Significant transformation requirements, with 20% of jobs classified as high transformation and 80% as moderate transformation, highlighting its pivotal role in AI adoption (Indeed data shows 1 in 40 postings mention Generative AI skills)</a:t>
            </a:r>
          </a:p>
          <a:p>
            <a:pPr marL="171450" marR="0" lvl="0" indent="-171450" algn="l" defTabSz="457200" rtl="0" eaLnBrk="1" fontAlgn="auto"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Infrastructure and Operations</a:t>
            </a: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 All jobs with low transformation belong to this group, indicating resilience to current AI advancements; some roles within group still require transformation.</a:t>
            </a:r>
          </a:p>
        </p:txBody>
      </p:sp>
      <p:cxnSp>
        <p:nvCxnSpPr>
          <p:cNvPr id="320693" name="Straight Connector 320692">
            <a:extLst>
              <a:ext uri="{FF2B5EF4-FFF2-40B4-BE49-F238E27FC236}">
                <a16:creationId xmlns:a16="http://schemas.microsoft.com/office/drawing/2014/main" id="{308874A2-EF2B-D3F3-052C-78CF7D78B7CD}"/>
              </a:ext>
            </a:extLst>
          </p:cNvPr>
          <p:cNvCxnSpPr>
            <a:cxnSpLocks/>
          </p:cNvCxnSpPr>
          <p:nvPr/>
        </p:nvCxnSpPr>
        <p:spPr>
          <a:xfrm>
            <a:off x="3857466" y="999661"/>
            <a:ext cx="0" cy="5149371"/>
          </a:xfrm>
          <a:prstGeom prst="line">
            <a:avLst/>
          </a:prstGeom>
          <a:ln w="9525">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320694" name="Straight Connector 320693">
            <a:extLst>
              <a:ext uri="{FF2B5EF4-FFF2-40B4-BE49-F238E27FC236}">
                <a16:creationId xmlns:a16="http://schemas.microsoft.com/office/drawing/2014/main" id="{D3D3A192-4E3F-E01D-8982-18C446196495}"/>
              </a:ext>
            </a:extLst>
          </p:cNvPr>
          <p:cNvCxnSpPr>
            <a:cxnSpLocks/>
          </p:cNvCxnSpPr>
          <p:nvPr/>
        </p:nvCxnSpPr>
        <p:spPr>
          <a:xfrm rot="16200000">
            <a:off x="2023596" y="1510210"/>
            <a:ext cx="0" cy="3168000"/>
          </a:xfrm>
          <a:prstGeom prst="line">
            <a:avLst/>
          </a:prstGeom>
          <a:ln w="9525">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20696" name="TextBox 320695">
            <a:extLst>
              <a:ext uri="{FF2B5EF4-FFF2-40B4-BE49-F238E27FC236}">
                <a16:creationId xmlns:a16="http://schemas.microsoft.com/office/drawing/2014/main" id="{0C1B6393-C4C3-EE47-923B-4F21A33A39AC}"/>
              </a:ext>
            </a:extLst>
          </p:cNvPr>
          <p:cNvSpPr txBox="1"/>
          <p:nvPr/>
        </p:nvSpPr>
        <p:spPr>
          <a:xfrm>
            <a:off x="367578" y="2651865"/>
            <a:ext cx="3343361" cy="400110"/>
          </a:xfrm>
          <a:prstGeom prst="rect">
            <a:avLst/>
          </a:prstGeom>
          <a:noFill/>
        </p:spPr>
        <p:txBody>
          <a:bodyPr wrap="square">
            <a:spAutoFit/>
          </a:bodyPr>
          <a:lstStyle/>
          <a:p>
            <a:pPr marL="171450" marR="0" lvl="0" indent="-171450" algn="l" defTabSz="457200" rtl="0" eaLnBrk="1" fontAlgn="auto"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1" i="0" u="none" strike="noStrike" kern="1200" cap="none" spc="0" normalizeH="0" baseline="0" noProof="0">
                <a:ln>
                  <a:noFill/>
                </a:ln>
                <a:solidFill>
                  <a:srgbClr val="313131"/>
                </a:solidFill>
                <a:effectLst/>
                <a:uLnTx/>
                <a:uFillTx/>
                <a:latin typeface="Arial" panose="020B0604020202020204" pitchFamily="34" charset="0"/>
                <a:ea typeface="+mn-ea"/>
                <a:cs typeface="+mn-cs"/>
              </a:rPr>
              <a:t>91.5% </a:t>
            </a: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of ICT job roles analyzed are expected to experience high or moderate transformation due to AI</a:t>
            </a:r>
          </a:p>
        </p:txBody>
      </p:sp>
      <p:sp>
        <p:nvSpPr>
          <p:cNvPr id="320692" name="Rectangle: Rounded Corners 320691">
            <a:extLst>
              <a:ext uri="{FF2B5EF4-FFF2-40B4-BE49-F238E27FC236}">
                <a16:creationId xmlns:a16="http://schemas.microsoft.com/office/drawing/2014/main" id="{F1C9CBF5-6D42-1DE6-CB53-B3AA31CE6E42}"/>
              </a:ext>
            </a:extLst>
          </p:cNvPr>
          <p:cNvSpPr/>
          <p:nvPr/>
        </p:nvSpPr>
        <p:spPr>
          <a:xfrm>
            <a:off x="8925822" y="981076"/>
            <a:ext cx="2752665" cy="2931942"/>
          </a:xfrm>
          <a:prstGeom prst="roundRect">
            <a:avLst>
              <a:gd name="adj" fmla="val 3328"/>
            </a:avLst>
          </a:prstGeom>
          <a:noFill/>
          <a:ln w="9525">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320680" name="TextBox 32">
            <a:extLst>
              <a:ext uri="{FF2B5EF4-FFF2-40B4-BE49-F238E27FC236}">
                <a16:creationId xmlns:a16="http://schemas.microsoft.com/office/drawing/2014/main" id="{9FB2A65A-5BF9-3C88-A5EB-EDDDD33DB6CB}"/>
              </a:ext>
            </a:extLst>
          </p:cNvPr>
          <p:cNvSpPr txBox="1"/>
          <p:nvPr/>
        </p:nvSpPr>
        <p:spPr>
          <a:xfrm>
            <a:off x="9010085" y="999661"/>
            <a:ext cx="2610329"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oAutofit/>
          </a:bodyPr>
          <a:lstStyle>
            <a:defPPr>
              <a:defRPr lang="en-US"/>
            </a:defPPr>
            <a:lvl1pPr>
              <a:defRPr sz="1400" b="1">
                <a:solidFill>
                  <a:srgbClr val="3CAECE"/>
                </a:solidFill>
                <a:latin typeface="Arial" panose="020B0604020202020204" pitchFamily="34" charset="0"/>
                <a:ea typeface="Graphik"/>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CAECE"/>
                </a:solidFill>
                <a:effectLst/>
                <a:uLnTx/>
                <a:uFillTx/>
                <a:latin typeface="Arial" panose="020B0604020202020204" pitchFamily="34" charset="0"/>
                <a:cs typeface="Arial" panose="020B0604020202020204" pitchFamily="34" charset="0"/>
              </a:rPr>
              <a:t>Top 10 skill expected to increase in relevance due to AI</a:t>
            </a:r>
          </a:p>
        </p:txBody>
      </p:sp>
      <p:sp>
        <p:nvSpPr>
          <p:cNvPr id="320691" name="TextBox 320690">
            <a:extLst>
              <a:ext uri="{FF2B5EF4-FFF2-40B4-BE49-F238E27FC236}">
                <a16:creationId xmlns:a16="http://schemas.microsoft.com/office/drawing/2014/main" id="{970732D7-E093-DA15-BCEA-0CCA643CFD91}"/>
              </a:ext>
            </a:extLst>
          </p:cNvPr>
          <p:cNvSpPr txBox="1"/>
          <p:nvPr/>
        </p:nvSpPr>
        <p:spPr>
          <a:xfrm>
            <a:off x="9072551" y="1490008"/>
            <a:ext cx="2579658" cy="2323713"/>
          </a:xfrm>
          <a:prstGeom prst="rect">
            <a:avLst/>
          </a:prstGeom>
          <a:noFill/>
        </p:spPr>
        <p:txBody>
          <a:bodyPr wrap="square">
            <a:spAutoFit/>
          </a:bodyPr>
          <a:lstStyle/>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AI ethics and responsible AI</a:t>
            </a:r>
          </a:p>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AI literacy</a:t>
            </a:r>
          </a:p>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Prompt engineering</a:t>
            </a:r>
          </a:p>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Large Language Models architecture</a:t>
            </a:r>
          </a:p>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Agile methodologies</a:t>
            </a:r>
          </a:p>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Data analytics</a:t>
            </a:r>
          </a:p>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Machine learning</a:t>
            </a:r>
          </a:p>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Retrieval augmented generation</a:t>
            </a:r>
          </a:p>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TensorFlow</a:t>
            </a:r>
          </a:p>
          <a:p>
            <a:pPr marL="171450" marR="0" lvl="0" indent="-171450" algn="l" defTabSz="457200" rtl="0" eaLnBrk="1" fontAlgn="b" latinLnBrk="0" hangingPunct="1">
              <a:lnSpc>
                <a:spcPct val="100000"/>
              </a:lnSpc>
              <a:spcBef>
                <a:spcPts val="0"/>
              </a:spcBef>
              <a:spcAft>
                <a:spcPts val="600"/>
              </a:spcAft>
              <a:buClr>
                <a:srgbClr val="3CAECE"/>
              </a:buClr>
              <a:buSzTx/>
              <a:buFont typeface="Arial" panose="020B0604020202020204" pitchFamily="34" charset="0"/>
              <a:buChar char="•"/>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mn-cs"/>
              </a:rPr>
              <a:t>Natural language processing</a:t>
            </a:r>
          </a:p>
        </p:txBody>
      </p:sp>
      <p:sp>
        <p:nvSpPr>
          <p:cNvPr id="320697" name="Rectangle: Rounded Corners 320696">
            <a:extLst>
              <a:ext uri="{FF2B5EF4-FFF2-40B4-BE49-F238E27FC236}">
                <a16:creationId xmlns:a16="http://schemas.microsoft.com/office/drawing/2014/main" id="{90BB1FCF-E5B6-6E68-5A35-FB8A2661FF64}"/>
              </a:ext>
            </a:extLst>
          </p:cNvPr>
          <p:cNvSpPr/>
          <p:nvPr/>
        </p:nvSpPr>
        <p:spPr>
          <a:xfrm>
            <a:off x="8925822" y="4054207"/>
            <a:ext cx="2752665" cy="2283622"/>
          </a:xfrm>
          <a:prstGeom prst="roundRect">
            <a:avLst>
              <a:gd name="adj" fmla="val 3328"/>
            </a:avLst>
          </a:prstGeom>
          <a:noFill/>
          <a:ln w="9525">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320698" name="TextBox 32">
            <a:extLst>
              <a:ext uri="{FF2B5EF4-FFF2-40B4-BE49-F238E27FC236}">
                <a16:creationId xmlns:a16="http://schemas.microsoft.com/office/drawing/2014/main" id="{AF7F66E5-56C5-6554-0D14-79A8BC309252}"/>
              </a:ext>
            </a:extLst>
          </p:cNvPr>
          <p:cNvSpPr txBox="1"/>
          <p:nvPr/>
        </p:nvSpPr>
        <p:spPr>
          <a:xfrm>
            <a:off x="9010085" y="4127108"/>
            <a:ext cx="2610329"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oAutofit/>
          </a:bodyPr>
          <a:lstStyle>
            <a:defPPr>
              <a:defRPr lang="en-US"/>
            </a:defPPr>
            <a:lvl1pPr>
              <a:defRPr sz="1400" b="1">
                <a:solidFill>
                  <a:srgbClr val="3CAECE"/>
                </a:solidFill>
                <a:latin typeface="Arial" panose="020B0604020202020204" pitchFamily="34" charset="0"/>
                <a:ea typeface="Graphik"/>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CAECE"/>
                </a:solidFill>
                <a:effectLst/>
                <a:uLnTx/>
                <a:uFillTx/>
                <a:latin typeface="Arial" panose="020B0604020202020204" pitchFamily="34" charset="0"/>
                <a:cs typeface="Arial" panose="020B0604020202020204" pitchFamily="34" charset="0"/>
              </a:rPr>
              <a:t>Essential foundational skills across ICT job roles*</a:t>
            </a:r>
          </a:p>
        </p:txBody>
      </p:sp>
      <p:sp>
        <p:nvSpPr>
          <p:cNvPr id="320706" name="TextBox 320705">
            <a:extLst>
              <a:ext uri="{FF2B5EF4-FFF2-40B4-BE49-F238E27FC236}">
                <a16:creationId xmlns:a16="http://schemas.microsoft.com/office/drawing/2014/main" id="{8AC878C9-33CD-943B-3971-0F32ABAD5A35}"/>
              </a:ext>
            </a:extLst>
          </p:cNvPr>
          <p:cNvSpPr txBox="1"/>
          <p:nvPr/>
        </p:nvSpPr>
        <p:spPr>
          <a:xfrm>
            <a:off x="8936896" y="5719117"/>
            <a:ext cx="2610329" cy="584775"/>
          </a:xfrm>
          <a:prstGeom prst="rect">
            <a:avLst/>
          </a:prstGeom>
          <a:noFill/>
        </p:spPr>
        <p:txBody>
          <a:bodyPr wrap="square">
            <a:spAutoFit/>
          </a:bodyPr>
          <a:lstStyle/>
          <a:p>
            <a:pPr marL="0" marR="0" lvl="1" indent="0" algn="l" defTabSz="457200" rtl="0" eaLnBrk="1" fontAlgn="auto" latinLnBrk="0" hangingPunct="1">
              <a:lnSpc>
                <a:spcPct val="100000"/>
              </a:lnSpc>
              <a:spcBef>
                <a:spcPts val="0"/>
              </a:spcBef>
              <a:spcAft>
                <a:spcPts val="600"/>
              </a:spcAft>
              <a:buClr>
                <a:srgbClr val="3CAECE"/>
              </a:buClr>
              <a:buSzTx/>
              <a:buFontTx/>
              <a:buNone/>
              <a:tabLst/>
              <a:defRPr/>
            </a:pPr>
            <a:r>
              <a:rPr kumimoji="0" lang="en-US" sz="800" b="0" i="1" u="none" strike="noStrike" kern="1200" cap="none" spc="0" normalizeH="0" baseline="0" noProof="0">
                <a:ln>
                  <a:noFill/>
                </a:ln>
                <a:solidFill>
                  <a:srgbClr val="313131"/>
                </a:solidFill>
                <a:effectLst/>
                <a:uLnTx/>
                <a:uFillTx/>
                <a:latin typeface="Arial" panose="020B0604020202020204" pitchFamily="34" charset="0"/>
                <a:ea typeface="+mn-ea"/>
                <a:cs typeface="+mn-cs"/>
              </a:rPr>
              <a:t>*We have also identified foundational, and job specific skills and trainings for each ICT role that are essential for workers to stay updated of AI advancements </a:t>
            </a:r>
          </a:p>
        </p:txBody>
      </p:sp>
      <p:sp>
        <p:nvSpPr>
          <p:cNvPr id="320711" name="Rectangle: Rounded Corners 320710">
            <a:extLst>
              <a:ext uri="{FF2B5EF4-FFF2-40B4-BE49-F238E27FC236}">
                <a16:creationId xmlns:a16="http://schemas.microsoft.com/office/drawing/2014/main" id="{1BD353A0-FC12-EC33-3712-CD9821105E40}"/>
              </a:ext>
            </a:extLst>
          </p:cNvPr>
          <p:cNvSpPr/>
          <p:nvPr/>
        </p:nvSpPr>
        <p:spPr>
          <a:xfrm>
            <a:off x="9033584" y="4668406"/>
            <a:ext cx="2537141" cy="295720"/>
          </a:xfrm>
          <a:prstGeom prst="roundRect">
            <a:avLst>
              <a:gd name="adj" fmla="val 3328"/>
            </a:avLst>
          </a:prstGeom>
          <a:solidFill>
            <a:schemeClr val="accent5">
              <a:lumMod val="20000"/>
              <a:lumOff val="80000"/>
            </a:schemeClr>
          </a:solidFill>
          <a:ln w="952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AI literacy</a:t>
            </a:r>
          </a:p>
        </p:txBody>
      </p:sp>
      <p:sp>
        <p:nvSpPr>
          <p:cNvPr id="320712" name="Rectangle: Rounded Corners 320711">
            <a:extLst>
              <a:ext uri="{FF2B5EF4-FFF2-40B4-BE49-F238E27FC236}">
                <a16:creationId xmlns:a16="http://schemas.microsoft.com/office/drawing/2014/main" id="{3302C3F2-ECA4-51BA-A926-C6FD1107EDAE}"/>
              </a:ext>
            </a:extLst>
          </p:cNvPr>
          <p:cNvSpPr/>
          <p:nvPr/>
        </p:nvSpPr>
        <p:spPr>
          <a:xfrm>
            <a:off x="9033584" y="5028525"/>
            <a:ext cx="2537141" cy="295720"/>
          </a:xfrm>
          <a:prstGeom prst="roundRect">
            <a:avLst>
              <a:gd name="adj" fmla="val 3328"/>
            </a:avLst>
          </a:prstGeom>
          <a:solidFill>
            <a:schemeClr val="accent5">
              <a:lumMod val="20000"/>
              <a:lumOff val="80000"/>
            </a:schemeClr>
          </a:solidFill>
          <a:ln w="952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Data Fundamentals</a:t>
            </a:r>
          </a:p>
        </p:txBody>
      </p:sp>
      <p:sp>
        <p:nvSpPr>
          <p:cNvPr id="320713" name="Rectangle: Rounded Corners 320712">
            <a:extLst>
              <a:ext uri="{FF2B5EF4-FFF2-40B4-BE49-F238E27FC236}">
                <a16:creationId xmlns:a16="http://schemas.microsoft.com/office/drawing/2014/main" id="{31CD28EB-B41B-BD33-362D-3E529E9563E0}"/>
              </a:ext>
            </a:extLst>
          </p:cNvPr>
          <p:cNvSpPr/>
          <p:nvPr/>
        </p:nvSpPr>
        <p:spPr>
          <a:xfrm>
            <a:off x="9033584" y="5388643"/>
            <a:ext cx="2537141" cy="295720"/>
          </a:xfrm>
          <a:prstGeom prst="roundRect">
            <a:avLst>
              <a:gd name="adj" fmla="val 3328"/>
            </a:avLst>
          </a:prstGeom>
          <a:solidFill>
            <a:schemeClr val="accent5">
              <a:lumMod val="20000"/>
              <a:lumOff val="80000"/>
            </a:schemeClr>
          </a:solidFill>
          <a:ln w="9525">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Prompt Engineering</a:t>
            </a:r>
          </a:p>
        </p:txBody>
      </p:sp>
      <p:sp>
        <p:nvSpPr>
          <p:cNvPr id="320717" name="TextBox 320716">
            <a:extLst>
              <a:ext uri="{FF2B5EF4-FFF2-40B4-BE49-F238E27FC236}">
                <a16:creationId xmlns:a16="http://schemas.microsoft.com/office/drawing/2014/main" id="{90BE419B-5016-65C0-2C93-658D9FA0F5BE}"/>
              </a:ext>
            </a:extLst>
          </p:cNvPr>
          <p:cNvSpPr txBox="1"/>
          <p:nvPr/>
        </p:nvSpPr>
        <p:spPr>
          <a:xfrm rot="16200000">
            <a:off x="-6026" y="1898032"/>
            <a:ext cx="1278338" cy="123111"/>
          </a:xfrm>
          <a:prstGeom prst="rect">
            <a:avLst/>
          </a:prstGeom>
          <a:noFill/>
        </p:spPr>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Level of transformation</a:t>
            </a:r>
          </a:p>
        </p:txBody>
      </p:sp>
      <p:sp>
        <p:nvSpPr>
          <p:cNvPr id="320718" name="TextBox 320717">
            <a:extLst>
              <a:ext uri="{FF2B5EF4-FFF2-40B4-BE49-F238E27FC236}">
                <a16:creationId xmlns:a16="http://schemas.microsoft.com/office/drawing/2014/main" id="{8D772B0B-E2AC-1ECE-B14C-854EC071B351}"/>
              </a:ext>
            </a:extLst>
          </p:cNvPr>
          <p:cNvSpPr txBox="1"/>
          <p:nvPr/>
        </p:nvSpPr>
        <p:spPr>
          <a:xfrm rot="16200000">
            <a:off x="-199573" y="4392132"/>
            <a:ext cx="1278338" cy="123111"/>
          </a:xfrm>
          <a:prstGeom prst="rect">
            <a:avLst/>
          </a:prstGeom>
          <a:noFill/>
        </p:spPr>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313131"/>
                </a:solidFill>
                <a:effectLst/>
                <a:uLnTx/>
                <a:uFillTx/>
                <a:latin typeface="Arial" panose="020B0604020202020204" pitchFamily="34" charset="0"/>
                <a:ea typeface="+mn-ea"/>
                <a:cs typeface="Arial" panose="020B0604020202020204" pitchFamily="34" charset="0"/>
              </a:rPr>
              <a:t>Level of transformation</a:t>
            </a:r>
          </a:p>
        </p:txBody>
      </p:sp>
      <p:sp>
        <p:nvSpPr>
          <p:cNvPr id="320719" name="TextBox 320718">
            <a:extLst>
              <a:ext uri="{FF2B5EF4-FFF2-40B4-BE49-F238E27FC236}">
                <a16:creationId xmlns:a16="http://schemas.microsoft.com/office/drawing/2014/main" id="{82AECC42-D01E-B5C0-5E35-7A5F11F02CFE}"/>
              </a:ext>
            </a:extLst>
          </p:cNvPr>
          <p:cNvSpPr txBox="1"/>
          <p:nvPr/>
        </p:nvSpPr>
        <p:spPr>
          <a:xfrm>
            <a:off x="214618" y="6217594"/>
            <a:ext cx="9383684" cy="215444"/>
          </a:xfrm>
          <a:prstGeom prst="rect">
            <a:avLst/>
          </a:prstGeom>
          <a:noFill/>
        </p:spPr>
        <p:txBody>
          <a:bodyPr wrap="square">
            <a:spAutoFit/>
          </a:bodyPr>
          <a:lstStyle/>
          <a:p>
            <a:pPr marL="0" marR="0" lvl="1" indent="0" algn="l" defTabSz="457200" rtl="0" eaLnBrk="1" fontAlgn="auto" latinLnBrk="0" hangingPunct="1">
              <a:lnSpc>
                <a:spcPct val="100000"/>
              </a:lnSpc>
              <a:spcBef>
                <a:spcPts val="0"/>
              </a:spcBef>
              <a:spcAft>
                <a:spcPts val="600"/>
              </a:spcAft>
              <a:buClr>
                <a:srgbClr val="3CAECE"/>
              </a:buClr>
              <a:buSzTx/>
              <a:buFontTx/>
              <a:buNone/>
              <a:tabLst/>
              <a:defRPr/>
            </a:pPr>
            <a:r>
              <a:rPr kumimoji="0" lang="en-US" sz="800" b="0" i="1" u="none" strike="noStrike" kern="1200" cap="none" spc="0" normalizeH="0" baseline="0" noProof="0">
                <a:ln>
                  <a:noFill/>
                </a:ln>
                <a:solidFill>
                  <a:srgbClr val="313131"/>
                </a:solidFill>
                <a:effectLst/>
                <a:uLnTx/>
                <a:uFillTx/>
                <a:latin typeface="Arial" panose="020B0604020202020204" pitchFamily="34" charset="0"/>
                <a:ea typeface="+mn-ea"/>
                <a:cs typeface="+mn-cs"/>
              </a:rPr>
              <a:t>A detailed list of jobs within each family group and expected transformation levels in family groups due to AI is available in the </a:t>
            </a:r>
            <a:r>
              <a:rPr kumimoji="0" lang="en-US" sz="800" b="0" i="1" u="none" strike="noStrike" kern="1200" cap="none" spc="0" normalizeH="0" baseline="0" noProof="0">
                <a:ln>
                  <a:noFill/>
                </a:ln>
                <a:solidFill>
                  <a:srgbClr val="313131"/>
                </a:solidFill>
                <a:effectLst/>
                <a:uLnTx/>
                <a:uFillTx/>
                <a:latin typeface="Arial" panose="020B0604020202020204" pitchFamily="34" charset="0"/>
                <a:ea typeface="+mn-ea"/>
                <a:cs typeface="+mn-cs"/>
                <a:hlinkClick r:id="rId5" action="ppaction://hlinksldjump"/>
              </a:rPr>
              <a:t>Appendix</a:t>
            </a:r>
            <a:endParaRPr kumimoji="0" lang="en-US" sz="800" b="0" i="1" u="none" strike="noStrike" kern="1200" cap="none" spc="0" normalizeH="0" baseline="0" noProof="0">
              <a:ln>
                <a:noFill/>
              </a:ln>
              <a:solidFill>
                <a:srgbClr val="313131"/>
              </a:solidFill>
              <a:effectLst/>
              <a:uLnTx/>
              <a:uFillTx/>
              <a:latin typeface="Arial" panose="020B0604020202020204" pitchFamily="34" charset="0"/>
              <a:ea typeface="+mn-ea"/>
              <a:cs typeface="+mn-cs"/>
              <a:sym typeface="Graphik"/>
            </a:endParaRPr>
          </a:p>
        </p:txBody>
      </p:sp>
      <p:sp>
        <p:nvSpPr>
          <p:cNvPr id="5" name="Slide Number Placeholder 1">
            <a:extLst>
              <a:ext uri="{FF2B5EF4-FFF2-40B4-BE49-F238E27FC236}">
                <a16:creationId xmlns:a16="http://schemas.microsoft.com/office/drawing/2014/main" id="{A8D5070F-50F5-AB76-4D8B-BE23E19AAB06}"/>
              </a:ext>
            </a:extLst>
          </p:cNvPr>
          <p:cNvSpPr>
            <a:spLocks noGrp="1"/>
          </p:cNvSpPr>
          <p:nvPr>
            <p:ph type="sldNum" sz="quarter" idx="12"/>
          </p:nvPr>
        </p:nvSpPr>
        <p:spPr>
          <a:xfrm>
            <a:off x="10106769" y="6556822"/>
            <a:ext cx="1247031" cy="153623"/>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ACBA99-DD9B-4CE7-AAC2-EC46A49DC45C}" type="slidenum">
              <a:rPr kumimoji="0" lang="en-US" sz="800" b="0" i="0" u="none" strike="noStrike" kern="1200" cap="none" spc="0" normalizeH="0" baseline="0" noProof="0" smtClean="0">
                <a:ln>
                  <a:noFill/>
                </a:ln>
                <a:solidFill>
                  <a:prstClr val="white"/>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aphicFrame>
        <p:nvGraphicFramePr>
          <p:cNvPr id="4" name="Chart 3">
            <a:extLst>
              <a:ext uri="{FF2B5EF4-FFF2-40B4-BE49-F238E27FC236}">
                <a16:creationId xmlns:a16="http://schemas.microsoft.com/office/drawing/2014/main" id="{02BBC437-F3F7-B348-037B-814AAB6355E7}"/>
              </a:ext>
            </a:extLst>
          </p:cNvPr>
          <p:cNvGraphicFramePr/>
          <p:nvPr/>
        </p:nvGraphicFramePr>
        <p:xfrm>
          <a:off x="3983570" y="1427526"/>
          <a:ext cx="4727335" cy="2474586"/>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4950267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ORIGINALMAINDECK" val="\\vcontroller\etftemplates$\ETF Templates\PowerPoint\Decks\ETF Corporate Template.pptx"/>
  <p:tag name="ORIGINALDECKSLIDEID" val="ETF Corporate Template.pptx?269"/>
  <p:tag name="UPDATED" val="18 Sep 18 at 12:00"/>
  <p:tag name="LAST" val="Yes"/>
  <p:tag name="KEYWORDS" val="Cover | Contact"/>
  <p:tag name="GROUP" val="Basics"/>
  <p:tag name="CATEGORY" val="Covers"/>
  <p:tag name="TITLE" val="Back cover (contact) [always last]"/>
  <p:tag name="VERIFYSHAPECOUNT" val="2"/>
  <p:tag name="VERIFYSHAPECONTENT1" val="Title 1|End contact slide"/>
  <p:tag name="VERIFYSHAPEPOSITION1" val="34.26118|28.75008|43.50055|314.2401"/>
  <p:tag name="VERIFYSHAPEPOSITION2" val="0|360|405|36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Personnalisé 1">
      <a:dk1>
        <a:srgbClr val="00ABA1"/>
      </a:dk1>
      <a:lt1>
        <a:sysClr val="window" lastClr="FFFFFF"/>
      </a:lt1>
      <a:dk2>
        <a:srgbClr val="2A8FAA"/>
      </a:dk2>
      <a:lt2>
        <a:srgbClr val="999999"/>
      </a:lt2>
      <a:accent1>
        <a:srgbClr val="00ABA1"/>
      </a:accent1>
      <a:accent2>
        <a:srgbClr val="EE704B"/>
      </a:accent2>
      <a:accent3>
        <a:srgbClr val="2A8FAA"/>
      </a:accent3>
      <a:accent4>
        <a:srgbClr val="333333"/>
      </a:accent4>
      <a:accent5>
        <a:srgbClr val="666666"/>
      </a:accent5>
      <a:accent6>
        <a:srgbClr val="999999"/>
      </a:accent6>
      <a:hlink>
        <a:srgbClr val="EE704B"/>
      </a:hlink>
      <a:folHlink>
        <a:srgbClr val="954F72"/>
      </a:folHlink>
    </a:clrScheme>
    <a:fontScheme name="Custom 13">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istory Timeline-01_SB - v2" id="{D03C1F27-3F5D-4716-800A-0D16E735E0BD}" vid="{5704E8DB-1056-4264-87E2-07512212C803}"/>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2_Office Theme">
  <a:themeElements>
    <a:clrScheme name="Custom 1">
      <a:dk1>
        <a:srgbClr val="313131"/>
      </a:dk1>
      <a:lt1>
        <a:sysClr val="window" lastClr="FFFFFF"/>
      </a:lt1>
      <a:dk2>
        <a:srgbClr val="44546A"/>
      </a:dk2>
      <a:lt2>
        <a:srgbClr val="E7E6E6"/>
      </a:lt2>
      <a:accent1>
        <a:srgbClr val="95EEEC"/>
      </a:accent1>
      <a:accent2>
        <a:srgbClr val="3CAECE"/>
      </a:accent2>
      <a:accent3>
        <a:srgbClr val="FF8320"/>
      </a:accent3>
      <a:accent4>
        <a:srgbClr val="396260"/>
      </a:accent4>
      <a:accent5>
        <a:srgbClr val="5B9BD5"/>
      </a:accent5>
      <a:accent6>
        <a:srgbClr val="FFC000"/>
      </a:accent6>
      <a:hlink>
        <a:srgbClr val="595959"/>
      </a:hlink>
      <a:folHlink>
        <a:srgbClr val="C2DFF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5.xml><?xml version="1.0" encoding="utf-8"?>
<a:theme xmlns:a="http://schemas.openxmlformats.org/drawingml/2006/main" name="1_Thème Office">
  <a:themeElements>
    <a:clrScheme name="Personnalisé 1">
      <a:dk1>
        <a:srgbClr val="00ABA1"/>
      </a:dk1>
      <a:lt1>
        <a:sysClr val="window" lastClr="FFFFFF"/>
      </a:lt1>
      <a:dk2>
        <a:srgbClr val="2A8FAA"/>
      </a:dk2>
      <a:lt2>
        <a:srgbClr val="999999"/>
      </a:lt2>
      <a:accent1>
        <a:srgbClr val="00ABA1"/>
      </a:accent1>
      <a:accent2>
        <a:srgbClr val="EE704B"/>
      </a:accent2>
      <a:accent3>
        <a:srgbClr val="2A8FAA"/>
      </a:accent3>
      <a:accent4>
        <a:srgbClr val="333333"/>
      </a:accent4>
      <a:accent5>
        <a:srgbClr val="666666"/>
      </a:accent5>
      <a:accent6>
        <a:srgbClr val="999999"/>
      </a:accent6>
      <a:hlink>
        <a:srgbClr val="EE704B"/>
      </a:hlink>
      <a:folHlink>
        <a:srgbClr val="954F72"/>
      </a:folHlink>
    </a:clrScheme>
    <a:fontScheme name="Custom 13">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istory Timeline-01_SB - v2" id="{D03C1F27-3F5D-4716-800A-0D16E735E0BD}" vid="{5704E8DB-1056-4264-87E2-07512212C803}"/>
    </a:ext>
  </a:extLst>
</a:theme>
</file>

<file path=ppt/theme/theme6.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7024</Words>
  <Application>Microsoft Office PowerPoint</Application>
  <PresentationFormat>Widescreen</PresentationFormat>
  <Paragraphs>924</Paragraphs>
  <Slides>51</Slides>
  <Notes>22</Notes>
  <HiddenSlides>0</HiddenSlides>
  <MMClips>0</MMClips>
  <ScaleCrop>false</ScaleCrop>
  <HeadingPairs>
    <vt:vector size="6" baseType="variant">
      <vt:variant>
        <vt:lpstr>Fonts Used</vt:lpstr>
      </vt:variant>
      <vt:variant>
        <vt:i4>17</vt:i4>
      </vt:variant>
      <vt:variant>
        <vt:lpstr>Theme</vt:lpstr>
      </vt:variant>
      <vt:variant>
        <vt:i4>6</vt:i4>
      </vt:variant>
      <vt:variant>
        <vt:lpstr>Slide Titles</vt:lpstr>
      </vt:variant>
      <vt:variant>
        <vt:i4>51</vt:i4>
      </vt:variant>
    </vt:vector>
  </HeadingPairs>
  <TitlesOfParts>
    <vt:vector size="74" baseType="lpstr">
      <vt:lpstr>Aptos</vt:lpstr>
      <vt:lpstr>Aptos Display</vt:lpstr>
      <vt:lpstr>Arial</vt:lpstr>
      <vt:lpstr>Arial Black</vt:lpstr>
      <vt:lpstr>Arial Bold</vt:lpstr>
      <vt:lpstr>Baloo Thambi 2</vt:lpstr>
      <vt:lpstr>Calibri</vt:lpstr>
      <vt:lpstr>Calibri Light</vt:lpstr>
      <vt:lpstr>Courier New</vt:lpstr>
      <vt:lpstr>Graphik</vt:lpstr>
      <vt:lpstr>Helvetica</vt:lpstr>
      <vt:lpstr>Segoe UI</vt:lpstr>
      <vt:lpstr>Symbol</vt:lpstr>
      <vt:lpstr>Times New Roman</vt:lpstr>
      <vt:lpstr>Trebuchet MS</vt:lpstr>
      <vt:lpstr>Verdana</vt:lpstr>
      <vt:lpstr>Wingdings</vt:lpstr>
      <vt:lpstr>Office Theme</vt:lpstr>
      <vt:lpstr>Thème Office</vt:lpstr>
      <vt:lpstr>1_Office Theme</vt:lpstr>
      <vt:lpstr>2_Office Theme</vt:lpstr>
      <vt:lpstr>1_Thème Office</vt:lpstr>
      <vt:lpstr>Tema di Office</vt:lpstr>
      <vt:lpstr>PowerPoint Presentation</vt:lpstr>
      <vt:lpstr>PowerPoint Presentation</vt:lpstr>
      <vt:lpstr>PowerPoint Presentation</vt:lpstr>
      <vt:lpstr>PowerPoint Presentation</vt:lpstr>
      <vt:lpstr>PowerPoint Presentation</vt:lpstr>
      <vt:lpstr>PowerPoint Presentation</vt:lpstr>
      <vt:lpstr>JOB ROLE: JAVA DEVELOPER</vt:lpstr>
      <vt:lpstr>JOB ROLE: JAVA DEVELOPER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WAPES Activities 2024</vt:lpstr>
      <vt:lpstr>PowerPoint Presentation</vt:lpstr>
      <vt:lpstr>PowerPoint Presentation</vt:lpstr>
      <vt:lpstr>PowerPoint Presentation</vt:lpstr>
      <vt:lpstr>WAPES Podium  at 19th ANNUAL EN RLMM MEETING LUGANO </vt:lpstr>
      <vt:lpstr>G 7 PRESIDENCY IN GENERAL : THE APULIA G7 LEADERS COMMUNIQUE’,  A COMMON STRATEGY </vt:lpstr>
      <vt:lpstr> G 7 LEADERS APULIA LEADERS COMMUNIQUE’ ABOUT EMPLOYMENT</vt:lpstr>
      <vt:lpstr>G 7 COMMUNIQUE’: HUMAN CENTERED DIGITAL TRASFORMATION</vt:lpstr>
      <vt:lpstr>GOALS FOR GOVERNEMENTS AND ACTION PLANS </vt:lpstr>
      <vt:lpstr>THE KEY ROLE OF AWARENESS AND SKILLS</vt:lpstr>
      <vt:lpstr>DIRECTIONS FOR LABOR AND EMPLOYMENT </vt:lpstr>
      <vt:lpstr>ITALIAN STRATEGY AND PROPOSAL FOR G 7 GROUP FOR LABOR EMPLOYMENT AND DEMOGRAPHIC TREND </vt:lpstr>
      <vt:lpstr>Strategies and policies for resilient labour markets in ageing societies</vt:lpstr>
      <vt:lpstr>2. Foster labour market participation </vt:lpstr>
      <vt:lpstr>3. Changing skills needs - making training policies more inclusive.</vt:lpstr>
      <vt:lpstr>The Italian experience  </vt:lpstr>
      <vt:lpstr>The Italian solutions and programs </vt:lpstr>
      <vt:lpstr>PowerPoint Presentation</vt:lpstr>
      <vt:lpstr>WAPES Plenary Discussion 2024 Annual Meeting of the European Network on Regional Labour Market Monitoring (Lugano, September 2024)</vt:lpstr>
      <vt:lpstr>PowerPoint Presentation</vt:lpstr>
      <vt:lpstr>PowerPoint Presentation</vt:lpstr>
      <vt:lpstr>PowerPoint Presentation</vt:lpstr>
      <vt:lpstr>ETF tested a new methodological approach to understand new jobs and new skills needs in the context of digital/green transition</vt:lpstr>
      <vt:lpstr>PowerPoint Presentation</vt:lpstr>
      <vt:lpstr>Job profiles – the overall scenario</vt:lpstr>
      <vt:lpstr>Most requested occupations in three categories in Albania’s energy sector </vt:lpstr>
      <vt:lpstr>Examples of emerging occupations</vt:lpstr>
      <vt:lpstr>New skills in old occupations </vt:lpstr>
      <vt:lpstr>Main trends observed across countries / sectors</vt:lpstr>
      <vt:lpstr>PowerPoint Presentation</vt:lpstr>
      <vt:lpstr>Flexible skills development systems</vt:lpstr>
      <vt:lpstr>PES and ALMPs implications</vt:lpstr>
      <vt:lpstr>Resources</vt:lpstr>
      <vt:lpstr>How to contact us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Clobes</dc:creator>
  <cp:lastModifiedBy>Nicole Clobes</cp:lastModifiedBy>
  <cp:revision>6</cp:revision>
  <dcterms:created xsi:type="dcterms:W3CDTF">2024-08-31T09:52:26Z</dcterms:created>
  <dcterms:modified xsi:type="dcterms:W3CDTF">2024-09-03T08:22:38Z</dcterms:modified>
</cp:coreProperties>
</file>